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2" r:id="rId5"/>
    <p:sldMasterId id="2147483671" r:id="rId6"/>
  </p:sldMasterIdLst>
  <p:notesMasterIdLst>
    <p:notesMasterId r:id="rId10"/>
  </p:notesMasterIdLst>
  <p:sldIdLst>
    <p:sldId id="263" r:id="rId7"/>
    <p:sldId id="264" r:id="rId8"/>
    <p:sldId id="26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32"/>
  </p:normalViewPr>
  <p:slideViewPr>
    <p:cSldViewPr snapToGrid="0">
      <p:cViewPr varScale="1">
        <p:scale>
          <a:sx n="83" d="100"/>
          <a:sy n="83" d="100"/>
        </p:scale>
        <p:origin x="7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419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96D92-F9AE-BE40-B8DC-7EFEA2BCA01F}" type="datetimeFigureOut">
              <a:rPr lang="pt-BR" smtClean="0"/>
              <a:t>18/05/2025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50279-B371-2540-9EEC-102D418A1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14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50279-B371-2540-9EEC-102D418A1CC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72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12862" y="1943030"/>
            <a:ext cx="3344982" cy="753277"/>
          </a:xfrm>
        </p:spPr>
        <p:txBody>
          <a:bodyPr anchor="b">
            <a:normAutofit/>
          </a:bodyPr>
          <a:lstStyle>
            <a:lvl1pPr algn="l">
              <a:defRPr sz="2200" b="0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25332" y="3518168"/>
            <a:ext cx="3332514" cy="600540"/>
          </a:xfrm>
        </p:spPr>
        <p:txBody>
          <a:bodyPr>
            <a:noAutofit/>
          </a:bodyPr>
          <a:lstStyle>
            <a:lvl1pPr marL="0" indent="0" algn="l">
              <a:buNone/>
              <a:defRPr sz="1700" b="0" i="0">
                <a:solidFill>
                  <a:schemeClr val="tx1"/>
                </a:solidFill>
                <a:latin typeface="Barlow" pitchFamily="2" charset="7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NOME PALESTRANTE</a:t>
            </a:r>
          </a:p>
          <a:p>
            <a:endParaRPr lang="en-US" dirty="0"/>
          </a:p>
        </p:txBody>
      </p:sp>
      <p:sp>
        <p:nvSpPr>
          <p:cNvPr id="13" name="Espaço Reservado para Conteúdo 12">
            <a:extLst>
              <a:ext uri="{FF2B5EF4-FFF2-40B4-BE49-F238E27FC236}">
                <a16:creationId xmlns:a16="http://schemas.microsoft.com/office/drawing/2014/main" id="{998E250F-0937-D913-0888-E8FDEE0D29D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212861" y="4414322"/>
            <a:ext cx="3344983" cy="326572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pt-BR" sz="1700" b="0" i="1" kern="1200" dirty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pt-BR" dirty="0"/>
              <a:t>Clique para editar CARGO</a:t>
            </a:r>
          </a:p>
        </p:txBody>
      </p:sp>
    </p:spTree>
    <p:extLst>
      <p:ext uri="{BB962C8B-B14F-4D97-AF65-F5344CB8AC3E}">
        <p14:creationId xmlns:p14="http://schemas.microsoft.com/office/powerpoint/2010/main" val="3135460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RNP25_MIOLO_1COLU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6510214" cy="3036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1 COLUNA</a:t>
            </a:r>
          </a:p>
        </p:txBody>
      </p:sp>
    </p:spTree>
    <p:extLst>
      <p:ext uri="{BB962C8B-B14F-4D97-AF65-F5344CB8AC3E}">
        <p14:creationId xmlns:p14="http://schemas.microsoft.com/office/powerpoint/2010/main" val="1744730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RNP25_MIOLO_2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6510214" cy="3036940"/>
          </a:xfrm>
          <a:prstGeom prst="rect">
            <a:avLst/>
          </a:prstGeom>
        </p:spPr>
        <p:txBody>
          <a:bodyPr numCol="2" spcCol="360000"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2 COLUNAS</a:t>
            </a:r>
          </a:p>
        </p:txBody>
      </p:sp>
    </p:spTree>
    <p:extLst>
      <p:ext uri="{BB962C8B-B14F-4D97-AF65-F5344CB8AC3E}">
        <p14:creationId xmlns:p14="http://schemas.microsoft.com/office/powerpoint/2010/main" val="62201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MIOLO_1COLUNA+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3110523" cy="3036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1 COLUNA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73FED905-7FEC-941A-50D2-EB714E6579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91200" y="1828800"/>
            <a:ext cx="2986088" cy="304006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96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MIOLO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73FED905-7FEC-941A-50D2-EB714E6579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66461" y="1828800"/>
            <a:ext cx="6510827" cy="304006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21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WRNP25_ENCERR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6DD00-D899-CE72-DE7B-CAD0DD0146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42708" y="2008064"/>
            <a:ext cx="3243314" cy="334737"/>
          </a:xfrm>
          <a:prstGeom prst="rect">
            <a:avLst/>
          </a:prstGeom>
        </p:spPr>
        <p:txBody>
          <a:bodyPr anchor="b"/>
          <a:lstStyle>
            <a:lvl1pPr algn="l">
              <a:defRPr sz="2000" b="1" i="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OBRIGADO (A)!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7B4AAF-35FD-FC08-7FFA-20632D614D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2706" y="2579565"/>
            <a:ext cx="3243313" cy="3347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Contato palestrante</a:t>
            </a:r>
          </a:p>
        </p:txBody>
      </p:sp>
    </p:spTree>
    <p:extLst>
      <p:ext uri="{BB962C8B-B14F-4D97-AF65-F5344CB8AC3E}">
        <p14:creationId xmlns:p14="http://schemas.microsoft.com/office/powerpoint/2010/main" val="3781979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0C0A7-A2BE-7F43-977C-5F04F40EA1F3}" type="datetimeFigureOut">
              <a:rPr lang="pt-BR" smtClean="0"/>
              <a:t>18/05/2025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CB45-47E9-9545-833C-EE867628789B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2C68B5B-B2D6-BDA3-5153-36563E2BB90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1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7D3EE3E-223B-7A25-1E6D-578616A202F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1338"/>
            <a:ext cx="9146380" cy="514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4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858B0F5-A0B7-5E6B-5AE7-867FC778A7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1339"/>
            <a:ext cx="9146380" cy="514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8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4FC3E-CF6A-1CCA-26FA-1672DBBCB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8750" y="2212946"/>
            <a:ext cx="4630607" cy="717608"/>
          </a:xfrm>
        </p:spPr>
        <p:txBody>
          <a:bodyPr>
            <a:noAutofit/>
          </a:bodyPr>
          <a:lstStyle/>
          <a:p>
            <a:pPr algn="r"/>
            <a:br>
              <a:rPr lang="pt-BR" sz="2300" dirty="0">
                <a:solidFill>
                  <a:schemeClr val="bg1"/>
                </a:solidFill>
              </a:rPr>
            </a:br>
            <a:br>
              <a:rPr lang="pt-BR" sz="2300" dirty="0">
                <a:solidFill>
                  <a:schemeClr val="bg1"/>
                </a:solidFill>
              </a:rPr>
            </a:br>
            <a:r>
              <a:rPr lang="pt-BR" sz="2300" dirty="0">
                <a:solidFill>
                  <a:schemeClr val="bg1"/>
                </a:solidFill>
              </a:rPr>
              <a:t>Priorização de Vulnerabilidades com Foco em Risco Real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DA4C62-6BA6-1881-64F0-E7158E96F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1" y="3644225"/>
            <a:ext cx="4077356" cy="326572"/>
          </a:xfrm>
        </p:spPr>
        <p:txBody>
          <a:bodyPr/>
          <a:lstStyle/>
          <a:p>
            <a:pPr algn="r"/>
            <a:r>
              <a:rPr lang="pt-BR" dirty="0">
                <a:solidFill>
                  <a:schemeClr val="bg1"/>
                </a:solidFill>
              </a:rPr>
              <a:t>Michelle Wangham (moderadora - RNP)</a:t>
            </a:r>
          </a:p>
          <a:p>
            <a:pPr algn="r"/>
            <a:r>
              <a:rPr lang="pt-BR" dirty="0">
                <a:solidFill>
                  <a:schemeClr val="bg1"/>
                </a:solidFill>
              </a:rPr>
              <a:t> Cristine </a:t>
            </a:r>
            <a:r>
              <a:rPr lang="pt-BR" dirty="0" err="1">
                <a:solidFill>
                  <a:schemeClr val="bg1"/>
                </a:solidFill>
              </a:rPr>
              <a:t>Hoepers</a:t>
            </a:r>
            <a:r>
              <a:rPr lang="pt-BR" dirty="0">
                <a:solidFill>
                  <a:schemeClr val="bg1"/>
                </a:solidFill>
              </a:rPr>
              <a:t> (CERT.br/NIC.br)</a:t>
            </a:r>
          </a:p>
          <a:p>
            <a:pPr algn="r"/>
            <a:r>
              <a:rPr lang="pt-BR" dirty="0">
                <a:solidFill>
                  <a:schemeClr val="bg1"/>
                </a:solidFill>
              </a:rPr>
              <a:t>Ítalo Cunha (UFMG)</a:t>
            </a:r>
          </a:p>
        </p:txBody>
      </p:sp>
    </p:spTree>
    <p:extLst>
      <p:ext uri="{BB962C8B-B14F-4D97-AF65-F5344CB8AC3E}">
        <p14:creationId xmlns:p14="http://schemas.microsoft.com/office/powerpoint/2010/main" val="260980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5793BCC6-DC44-4762-9CA7-F069CACDD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Contexto e Dinâmica do Painel</a:t>
            </a:r>
            <a:endParaRPr lang="pt-BR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DBABE7C9-6962-41A9-91EC-4EC8B464424A}"/>
              </a:ext>
            </a:extLst>
          </p:cNvPr>
          <p:cNvSpPr>
            <a:spLocks noGrp="1" noChangeArrowheads="1"/>
          </p:cNvSpPr>
          <p:nvPr>
            <p:ph idx="13"/>
          </p:nvPr>
        </p:nvSpPr>
        <p:spPr bwMode="auto">
          <a:xfrm>
            <a:off x="2034042" y="878241"/>
            <a:ext cx="6975051" cy="4057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Volume crescente de vulnerabilidades identificadas diariamente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Limitações do CVSS como métrica única de priorização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Abordagens baseadas em risco real</a:t>
            </a:r>
          </a:p>
          <a:p>
            <a:pPr marL="742950" lvl="1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KEV (</a:t>
            </a:r>
            <a:r>
              <a:rPr kumimoji="0" lang="pt-BR" altLang="pt-BR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Known</a:t>
            </a:r>
            <a:r>
              <a:rPr kumimoji="0" lang="pt-BR" altLang="pt-B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t-BR" altLang="pt-BR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Exploited</a:t>
            </a:r>
            <a:r>
              <a:rPr kumimoji="0" lang="pt-BR" altLang="pt-B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t-BR" altLang="pt-BR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Vulnerabilities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742950" lvl="1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EPSS (</a:t>
            </a:r>
            <a:r>
              <a:rPr kumimoji="0" lang="pt-BR" altLang="pt-BR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Exploit</a:t>
            </a:r>
            <a:r>
              <a:rPr kumimoji="0" lang="pt-BR" altLang="pt-B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t-BR" altLang="pt-BR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Prediction</a:t>
            </a:r>
            <a:r>
              <a:rPr kumimoji="0" lang="pt-BR" altLang="pt-B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t-BR" altLang="pt-BR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Scoring</a:t>
            </a:r>
            <a:r>
              <a:rPr kumimoji="0" lang="pt-BR" altLang="pt-B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System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742950" lvl="1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SSVC (</a:t>
            </a:r>
            <a:r>
              <a:rPr kumimoji="0" lang="pt-BR" altLang="pt-B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Stakeholder-</a:t>
            </a:r>
            <a:r>
              <a:rPr kumimoji="0" lang="pt-BR" altLang="pt-BR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Specific</a:t>
            </a:r>
            <a:r>
              <a:rPr kumimoji="0" lang="pt-BR" altLang="pt-B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t-BR" altLang="pt-BR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Vulnerability</a:t>
            </a:r>
            <a:r>
              <a:rPr kumimoji="0" lang="pt-BR" altLang="pt-B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t-BR" altLang="pt-BR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Categorization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Consideração do contexto operacional da organização afetada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Uso de Inteligência Artificial para qualificação e priorização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Decisões mais eficazes e alinhadas à realidade de risco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20 minutos para cada painelista e depois debate</a:t>
            </a:r>
          </a:p>
        </p:txBody>
      </p:sp>
    </p:spTree>
    <p:extLst>
      <p:ext uri="{BB962C8B-B14F-4D97-AF65-F5344CB8AC3E}">
        <p14:creationId xmlns:p14="http://schemas.microsoft.com/office/powerpoint/2010/main" val="1344928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E1B5D43-2D31-BB5B-8844-186CED838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2656" y="2008064"/>
            <a:ext cx="3013365" cy="334737"/>
          </a:xfrm>
        </p:spPr>
        <p:txBody>
          <a:bodyPr/>
          <a:lstStyle/>
          <a:p>
            <a:r>
              <a:rPr lang="pt-BR" dirty="0"/>
              <a:t>OBRIGADA!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AADC3C6A-1F75-A005-C9D4-BD96DBDCD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2655" y="2579565"/>
            <a:ext cx="3013364" cy="334737"/>
          </a:xfrm>
        </p:spPr>
        <p:txBody>
          <a:bodyPr/>
          <a:lstStyle/>
          <a:p>
            <a:r>
              <a:rPr lang="pt-BR" dirty="0"/>
              <a:t>Michelle Wangham</a:t>
            </a:r>
          </a:p>
        </p:txBody>
      </p:sp>
    </p:spTree>
    <p:extLst>
      <p:ext uri="{BB962C8B-B14F-4D97-AF65-F5344CB8AC3E}">
        <p14:creationId xmlns:p14="http://schemas.microsoft.com/office/powerpoint/2010/main" val="1093675032"/>
      </p:ext>
    </p:extLst>
  </p:cSld>
  <p:clrMapOvr>
    <a:masterClrMapping/>
  </p:clrMapOvr>
</p:sld>
</file>

<file path=ppt/theme/theme1.xml><?xml version="1.0" encoding="utf-8"?>
<a:theme xmlns:a="http://schemas.openxmlformats.org/drawingml/2006/main" name="CAPA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860DC92B-32AC-9D41-9B87-FDACF1D43486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A8F55201-57D3-3C41-82D1-9A370FBFD4AF}"/>
    </a:ext>
  </a:extLst>
</a:theme>
</file>

<file path=ppt/theme/theme3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BF4B9223-F729-4E44-A568-6178DCF8BC6C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D452AA9114C74DB233E85CC49C021D" ma:contentTypeVersion="13" ma:contentTypeDescription="Crie um novo documento." ma:contentTypeScope="" ma:versionID="107a0a7f101d5df022b2909500738594">
  <xsd:schema xmlns:xsd="http://www.w3.org/2001/XMLSchema" xmlns:xs="http://www.w3.org/2001/XMLSchema" xmlns:p="http://schemas.microsoft.com/office/2006/metadata/properties" xmlns:ns2="2b5e868a-31e1-4ebe-9651-7b5e2b90c47f" xmlns:ns3="2aa2c7b6-9799-4ab1-b0ee-3db142e654af" targetNamespace="http://schemas.microsoft.com/office/2006/metadata/properties" ma:root="true" ma:fieldsID="3e163f63363c44a23ad51a8bb1cd1c52" ns2:_="" ns3:_="">
    <xsd:import namespace="2b5e868a-31e1-4ebe-9651-7b5e2b90c47f"/>
    <xsd:import namespace="2aa2c7b6-9799-4ab1-b0ee-3db142e654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5e868a-31e1-4ebe-9651-7b5e2b90c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5c6d6704-c1be-48d0-823f-e0f8bcbfaa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2c7b6-9799-4ab1-b0ee-3db142e654a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198d749-8989-4e1d-bf29-fc41001de84f}" ma:internalName="TaxCatchAll" ma:showField="CatchAllData" ma:web="2aa2c7b6-9799-4ab1-b0ee-3db142e654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5e868a-31e1-4ebe-9651-7b5e2b90c47f">
      <Terms xmlns="http://schemas.microsoft.com/office/infopath/2007/PartnerControls"/>
    </lcf76f155ced4ddcb4097134ff3c332f>
    <TaxCatchAll xmlns="2aa2c7b6-9799-4ab1-b0ee-3db142e654a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F1F86B-EECD-41B4-B805-BD0EB98690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5e868a-31e1-4ebe-9651-7b5e2b90c47f"/>
    <ds:schemaRef ds:uri="2aa2c7b6-9799-4ab1-b0ee-3db142e654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DE9FC5-F8A3-4DB7-A60C-46C4770C4784}">
  <ds:schemaRefs>
    <ds:schemaRef ds:uri="http://schemas.microsoft.com/office/2006/metadata/properties"/>
    <ds:schemaRef ds:uri="http://schemas.microsoft.com/office/infopath/2007/PartnerControls"/>
    <ds:schemaRef ds:uri="2b5e868a-31e1-4ebe-9651-7b5e2b90c47f"/>
    <ds:schemaRef ds:uri="2aa2c7b6-9799-4ab1-b0ee-3db142e654af"/>
  </ds:schemaRefs>
</ds:datastoreItem>
</file>

<file path=customXml/itemProps3.xml><?xml version="1.0" encoding="utf-8"?>
<ds:datastoreItem xmlns:ds="http://schemas.openxmlformats.org/officeDocument/2006/customXml" ds:itemID="{CF708038-38BC-42D3-842B-F97B4519D1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WRNP2025_template</Template>
  <TotalTime>46</TotalTime>
  <Words>114</Words>
  <Application>Microsoft Office PowerPoint</Application>
  <PresentationFormat>Apresentação na tela (16:9)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Arial</vt:lpstr>
      <vt:lpstr>Barlow</vt:lpstr>
      <vt:lpstr>Calibri</vt:lpstr>
      <vt:lpstr>Calibri Light</vt:lpstr>
      <vt:lpstr>Wingdings</vt:lpstr>
      <vt:lpstr>CAPA</vt:lpstr>
      <vt:lpstr>Personalizar design</vt:lpstr>
      <vt:lpstr>1_Personalizar design</vt:lpstr>
      <vt:lpstr>  Priorização de Vulnerabilidades com Foco em Risco Real</vt:lpstr>
      <vt:lpstr>Contexto e Dinâmica do Painel</vt:lpstr>
      <vt:lpstr>OBRIGADA!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Michelle Silva Wangham</dc:creator>
  <cp:lastModifiedBy>Michelle Silva Wangham</cp:lastModifiedBy>
  <cp:revision>3</cp:revision>
  <dcterms:created xsi:type="dcterms:W3CDTF">2025-05-19T02:20:13Z</dcterms:created>
  <dcterms:modified xsi:type="dcterms:W3CDTF">2025-05-19T03:06:45Z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0x01010010D452AA9114C74DB233E85CC49C021D</vt:lpwstr>
  </property>
</Properties>
</file>