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  <p:sldMasterId id="2147483675" r:id="rId6"/>
    <p:sldMasterId id="2147483656" r:id="rId7"/>
    <p:sldMasterId id="2147483659" r:id="rId8"/>
  </p:sldMasterIdLst>
  <p:notesMasterIdLst>
    <p:notesMasterId r:id="rId33"/>
  </p:notesMasterIdLst>
  <p:handoutMasterIdLst>
    <p:handoutMasterId r:id="rId34"/>
  </p:handoutMasterIdLst>
  <p:sldIdLst>
    <p:sldId id="267" r:id="rId9"/>
    <p:sldId id="749" r:id="rId10"/>
    <p:sldId id="668" r:id="rId11"/>
    <p:sldId id="356" r:id="rId12"/>
    <p:sldId id="772" r:id="rId13"/>
    <p:sldId id="264" r:id="rId14"/>
    <p:sldId id="773" r:id="rId15"/>
    <p:sldId id="768" r:id="rId16"/>
    <p:sldId id="774" r:id="rId17"/>
    <p:sldId id="287" r:id="rId18"/>
    <p:sldId id="777" r:id="rId19"/>
    <p:sldId id="771" r:id="rId20"/>
    <p:sldId id="256" r:id="rId21"/>
    <p:sldId id="691" r:id="rId22"/>
    <p:sldId id="265" r:id="rId23"/>
    <p:sldId id="760" r:id="rId24"/>
    <p:sldId id="758" r:id="rId25"/>
    <p:sldId id="765" r:id="rId26"/>
    <p:sldId id="776" r:id="rId27"/>
    <p:sldId id="775" r:id="rId28"/>
    <p:sldId id="767" r:id="rId29"/>
    <p:sldId id="750" r:id="rId30"/>
    <p:sldId id="761" r:id="rId31"/>
    <p:sldId id="684" r:id="rId32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D7BD07A3-D341-4A00-B526-D2643FE8572E}">
          <p14:sldIdLst>
            <p14:sldId id="267"/>
            <p14:sldId id="749"/>
            <p14:sldId id="668"/>
            <p14:sldId id="356"/>
            <p14:sldId id="772"/>
            <p14:sldId id="264"/>
            <p14:sldId id="773"/>
            <p14:sldId id="768"/>
            <p14:sldId id="774"/>
            <p14:sldId id="287"/>
            <p14:sldId id="777"/>
            <p14:sldId id="771"/>
            <p14:sldId id="256"/>
            <p14:sldId id="691"/>
            <p14:sldId id="265"/>
            <p14:sldId id="760"/>
            <p14:sldId id="758"/>
            <p14:sldId id="765"/>
            <p14:sldId id="776"/>
            <p14:sldId id="775"/>
            <p14:sldId id="767"/>
            <p14:sldId id="750"/>
            <p14:sldId id="761"/>
            <p14:sldId id="6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74">
          <p15:clr>
            <a:srgbClr val="A4A3A4"/>
          </p15:clr>
        </p15:guide>
        <p15:guide id="2" pos="846">
          <p15:clr>
            <a:srgbClr val="A4A3A4"/>
          </p15:clr>
        </p15:guide>
        <p15:guide id="3" pos="73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 Alfonso Latapiat Gonzalez" initials="CALG" lastIdx="1" clrIdx="0">
    <p:extLst>
      <p:ext uri="{19B8F6BF-5375-455C-9EA6-DF929625EA0E}">
        <p15:presenceInfo xmlns:p15="http://schemas.microsoft.com/office/powerpoint/2012/main" userId="S::cristian.gonzalez@rnp.br::cd1daf48-2eb3-4f10-8617-64e2b67556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F8AF3C"/>
    <a:srgbClr val="191363"/>
    <a:srgbClr val="1B1464"/>
    <a:srgbClr val="01D700"/>
    <a:srgbClr val="174193"/>
    <a:srgbClr val="21197E"/>
    <a:srgbClr val="21197D"/>
    <a:srgbClr val="788C30"/>
    <a:srgbClr val="A2B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069ABA-4FFB-CCAA-0D30-AA872B1F4263}" v="1" dt="2025-05-18T00:12:16.215"/>
    <p1510:client id="{C34D227C-5B5A-3FCC-FD4C-C0543358966D}" v="42" dt="2025-05-18T21:31:26.7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1892" autoAdjust="0"/>
  </p:normalViewPr>
  <p:slideViewPr>
    <p:cSldViewPr snapToGrid="0">
      <p:cViewPr varScale="1">
        <p:scale>
          <a:sx n="61" d="100"/>
          <a:sy n="61" d="100"/>
        </p:scale>
        <p:origin x="788" y="48"/>
      </p:cViewPr>
      <p:guideLst>
        <p:guide orient="horz" pos="3974"/>
        <p:guide pos="846"/>
        <p:guide pos="735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56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csirt.pontianak.go.id/profil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hyperlink" Target="https://blog.eseg.edu.br/o-que-e-governanca-corporativa-e-quais-as-vatagens-para-sua-empresa/" TargetMode="External"/><Relationship Id="rId1" Type="http://schemas.openxmlformats.org/officeDocument/2006/relationships/image" Target="../media/image14.png"/><Relationship Id="rId6" Type="http://schemas.openxmlformats.org/officeDocument/2006/relationships/hyperlink" Target="https://www.wallpaperflare.com/security-solutions-global-security-online-security-house-security-wallpaper-aavkc/download/1360x768" TargetMode="External"/><Relationship Id="rId5" Type="http://schemas.openxmlformats.org/officeDocument/2006/relationships/image" Target="../media/image16.jpg"/><Relationship Id="rId10" Type="http://schemas.openxmlformats.org/officeDocument/2006/relationships/hyperlink" Target="https://embarcados.com.br/protegendo-a-comunicacao-dos-dispositivos-com-protocolos-seguros/" TargetMode="External"/><Relationship Id="rId4" Type="http://schemas.openxmlformats.org/officeDocument/2006/relationships/hyperlink" Target="https://www.pngall.com/cybersecurity-png/" TargetMode="External"/><Relationship Id="rId9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hyperlink" Target="https://csirt.pontianak.go.id/profil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hyperlink" Target="https://blog.eseg.edu.br/o-que-e-governanca-corporativa-e-quais-as-vatagens-para-sua-empresa/" TargetMode="External"/><Relationship Id="rId1" Type="http://schemas.openxmlformats.org/officeDocument/2006/relationships/image" Target="../media/image14.png"/><Relationship Id="rId6" Type="http://schemas.openxmlformats.org/officeDocument/2006/relationships/hyperlink" Target="https://www.wallpaperflare.com/security-solutions-global-security-online-security-house-security-wallpaper-aavkc/download/1360x768" TargetMode="External"/><Relationship Id="rId5" Type="http://schemas.openxmlformats.org/officeDocument/2006/relationships/image" Target="../media/image16.jpg"/><Relationship Id="rId10" Type="http://schemas.openxmlformats.org/officeDocument/2006/relationships/hyperlink" Target="https://embarcados.com.br/protegendo-a-comunicacao-dos-dispositivos-com-protocolos-seguros/" TargetMode="External"/><Relationship Id="rId4" Type="http://schemas.openxmlformats.org/officeDocument/2006/relationships/hyperlink" Target="https://www.pngall.com/cybersecurity-png/" TargetMode="External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3AD35E-D3D5-4757-AB9B-098AA4335306}" type="doc">
      <dgm:prSet loTypeId="urn:microsoft.com/office/officeart/2005/8/layout/hProcess4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6AE2909A-CA0E-435D-B48D-55B745F958CB}">
      <dgm:prSet phldrT="[Texto]"/>
      <dgm:spPr>
        <a:solidFill>
          <a:srgbClr val="01D700"/>
        </a:solidFill>
      </dgm:spPr>
      <dgm:t>
        <a:bodyPr/>
        <a:lstStyle/>
        <a:p>
          <a:r>
            <a:rPr lang="pt-BR" dirty="0"/>
            <a:t>Projetos</a:t>
          </a:r>
        </a:p>
      </dgm:t>
    </dgm:pt>
    <dgm:pt modelId="{515FCA6E-B604-41F1-A085-F40A727271AB}" type="parTrans" cxnId="{D0734814-4D2B-49F4-BC47-CAAFC9ACB353}">
      <dgm:prSet/>
      <dgm:spPr/>
      <dgm:t>
        <a:bodyPr/>
        <a:lstStyle/>
        <a:p>
          <a:endParaRPr lang="pt-BR"/>
        </a:p>
      </dgm:t>
    </dgm:pt>
    <dgm:pt modelId="{829A1D11-5301-47A5-8A25-ED00AC85CCBB}" type="sibTrans" cxnId="{D0734814-4D2B-49F4-BC47-CAAFC9ACB353}">
      <dgm:prSet/>
      <dgm:spPr>
        <a:solidFill>
          <a:srgbClr val="01D700"/>
        </a:solidFill>
      </dgm:spPr>
      <dgm:t>
        <a:bodyPr/>
        <a:lstStyle/>
        <a:p>
          <a:endParaRPr lang="pt-BR"/>
        </a:p>
      </dgm:t>
    </dgm:pt>
    <dgm:pt modelId="{1653472E-8825-48FB-AFAB-F21F5CFD5804}">
      <dgm:prSet phldrT="[Texto]"/>
      <dgm:spPr/>
      <dgm:t>
        <a:bodyPr/>
        <a:lstStyle/>
        <a:p>
          <a:r>
            <a:rPr lang="pt-BR" dirty="0"/>
            <a:t> Envolvimento direto em iniciativas relevantes, estimulando a criatividade e a aplicação prática dos conhecimentos teóricos adquiridos durante o programa </a:t>
          </a:r>
          <a:r>
            <a:rPr lang="pt-BR" dirty="0" err="1"/>
            <a:t>HdD</a:t>
          </a:r>
          <a:endParaRPr lang="pt-BR" dirty="0"/>
        </a:p>
      </dgm:t>
    </dgm:pt>
    <dgm:pt modelId="{916DD672-CE51-4CF6-83D5-AF7B9FC448D1}" type="parTrans" cxnId="{A738EED7-3828-471A-BD50-92A9E0C263AA}">
      <dgm:prSet/>
      <dgm:spPr/>
      <dgm:t>
        <a:bodyPr/>
        <a:lstStyle/>
        <a:p>
          <a:endParaRPr lang="pt-BR"/>
        </a:p>
      </dgm:t>
    </dgm:pt>
    <dgm:pt modelId="{46E00F22-5C4A-4F84-AB28-527C6C2F0091}" type="sibTrans" cxnId="{A738EED7-3828-471A-BD50-92A9E0C263AA}">
      <dgm:prSet/>
      <dgm:spPr/>
      <dgm:t>
        <a:bodyPr/>
        <a:lstStyle/>
        <a:p>
          <a:endParaRPr lang="pt-BR"/>
        </a:p>
      </dgm:t>
    </dgm:pt>
    <dgm:pt modelId="{464B8408-8A3A-409E-91DC-829804480C14}">
      <dgm:prSet phldrT="[Texto]"/>
      <dgm:spPr>
        <a:solidFill>
          <a:srgbClr val="174193"/>
        </a:solidFill>
      </dgm:spPr>
      <dgm:t>
        <a:bodyPr/>
        <a:lstStyle/>
        <a:p>
          <a:r>
            <a:rPr lang="pt-BR" dirty="0"/>
            <a:t>Mentoria</a:t>
          </a:r>
        </a:p>
      </dgm:t>
    </dgm:pt>
    <dgm:pt modelId="{F74BF376-3FF2-47AB-BFDB-0F247DC45B8C}" type="parTrans" cxnId="{60719FC2-BDDB-4819-A859-2BD3A2DD44FD}">
      <dgm:prSet/>
      <dgm:spPr/>
      <dgm:t>
        <a:bodyPr/>
        <a:lstStyle/>
        <a:p>
          <a:endParaRPr lang="pt-BR"/>
        </a:p>
      </dgm:t>
    </dgm:pt>
    <dgm:pt modelId="{A34CD5F7-2CC8-461D-9D6C-F154C5039F29}" type="sibTrans" cxnId="{60719FC2-BDDB-4819-A859-2BD3A2DD44FD}">
      <dgm:prSet/>
      <dgm:spPr/>
      <dgm:t>
        <a:bodyPr/>
        <a:lstStyle/>
        <a:p>
          <a:endParaRPr lang="pt-BR"/>
        </a:p>
      </dgm:t>
    </dgm:pt>
    <dgm:pt modelId="{67050563-3A65-4D4D-A673-609363D8F8EB}">
      <dgm:prSet/>
      <dgm:spPr/>
      <dgm:t>
        <a:bodyPr/>
        <a:lstStyle/>
        <a:p>
          <a:r>
            <a:rPr lang="pt-BR" dirty="0"/>
            <a:t>Orientação contínua de mentores experientes, oferecendo suporte personalizado e networking valioso.</a:t>
          </a:r>
        </a:p>
      </dgm:t>
    </dgm:pt>
    <dgm:pt modelId="{DF42571D-E43A-4A0D-97FA-19986EF0D8D1}" type="parTrans" cxnId="{A7D90F1B-7AFF-4237-86BD-F30C143E1BA7}">
      <dgm:prSet/>
      <dgm:spPr/>
      <dgm:t>
        <a:bodyPr/>
        <a:lstStyle/>
        <a:p>
          <a:endParaRPr lang="pt-BR"/>
        </a:p>
      </dgm:t>
    </dgm:pt>
    <dgm:pt modelId="{5C0053E7-42EF-4F70-BF98-6473A47F657E}" type="sibTrans" cxnId="{A7D90F1B-7AFF-4237-86BD-F30C143E1BA7}">
      <dgm:prSet/>
      <dgm:spPr/>
      <dgm:t>
        <a:bodyPr/>
        <a:lstStyle/>
        <a:p>
          <a:endParaRPr lang="pt-BR"/>
        </a:p>
      </dgm:t>
    </dgm:pt>
    <dgm:pt modelId="{92280C62-C08F-46F8-A695-E340F6718AC9}">
      <dgm:prSet phldrT="[Texto]"/>
      <dgm:spPr>
        <a:solidFill>
          <a:srgbClr val="21197E"/>
        </a:solidFill>
      </dgm:spPr>
      <dgm:t>
        <a:bodyPr/>
        <a:lstStyle/>
        <a:p>
          <a:r>
            <a:rPr lang="pt-BR" dirty="0"/>
            <a:t>Regime de trabalho</a:t>
          </a:r>
        </a:p>
      </dgm:t>
    </dgm:pt>
    <dgm:pt modelId="{22B1CA22-5709-4F43-8A2D-97EF7E976164}" type="parTrans" cxnId="{BF46A293-B15C-4370-8F65-19CF60D6A3D2}">
      <dgm:prSet/>
      <dgm:spPr/>
      <dgm:t>
        <a:bodyPr/>
        <a:lstStyle/>
        <a:p>
          <a:endParaRPr lang="pt-BR"/>
        </a:p>
      </dgm:t>
    </dgm:pt>
    <dgm:pt modelId="{6F132BBD-AE4C-4CA1-A1C0-77DDC25DD9BD}" type="sibTrans" cxnId="{BF46A293-B15C-4370-8F65-19CF60D6A3D2}">
      <dgm:prSet/>
      <dgm:spPr>
        <a:solidFill>
          <a:srgbClr val="21197E"/>
        </a:solidFill>
      </dgm:spPr>
      <dgm:t>
        <a:bodyPr/>
        <a:lstStyle/>
        <a:p>
          <a:endParaRPr lang="pt-BR"/>
        </a:p>
      </dgm:t>
    </dgm:pt>
    <dgm:pt modelId="{6290BBD4-F39F-42CC-A8CA-B9E9046CDE1A}">
      <dgm:prSet phldrT="[Texto]"/>
      <dgm:spPr/>
      <dgm:t>
        <a:bodyPr/>
        <a:lstStyle/>
        <a:p>
          <a:r>
            <a:rPr lang="pt-BR"/>
            <a:t>Híbrido, possibilitando ao bolsista vivenciar o dia a dia do trabalho em escritório, bem como experimentar a rotina do trabalho remoto. </a:t>
          </a:r>
          <a:r>
            <a:rPr lang="pt-BR" i="1"/>
            <a:t>Para algumas situações a vivencia do bolsista será somente Remoto</a:t>
          </a:r>
          <a:endParaRPr lang="pt-BR" dirty="0"/>
        </a:p>
      </dgm:t>
    </dgm:pt>
    <dgm:pt modelId="{587750DF-3478-4354-8E86-00A65AFD8F11}" type="parTrans" cxnId="{BAEE0333-F246-49BB-967C-9CE9F4F235DE}">
      <dgm:prSet/>
      <dgm:spPr/>
      <dgm:t>
        <a:bodyPr/>
        <a:lstStyle/>
        <a:p>
          <a:endParaRPr lang="pt-BR"/>
        </a:p>
      </dgm:t>
    </dgm:pt>
    <dgm:pt modelId="{369BBDA5-9EB8-454A-8BF6-90D23EBF220E}" type="sibTrans" cxnId="{BAEE0333-F246-49BB-967C-9CE9F4F235DE}">
      <dgm:prSet/>
      <dgm:spPr/>
      <dgm:t>
        <a:bodyPr/>
        <a:lstStyle/>
        <a:p>
          <a:endParaRPr lang="pt-BR"/>
        </a:p>
      </dgm:t>
    </dgm:pt>
    <dgm:pt modelId="{3ED265DC-5369-40C6-9C90-482DF86CB0D7}" type="pres">
      <dgm:prSet presAssocID="{2F3AD35E-D3D5-4757-AB9B-098AA4335306}" presName="Name0" presStyleCnt="0">
        <dgm:presLayoutVars>
          <dgm:dir/>
          <dgm:animLvl val="lvl"/>
          <dgm:resizeHandles val="exact"/>
        </dgm:presLayoutVars>
      </dgm:prSet>
      <dgm:spPr/>
    </dgm:pt>
    <dgm:pt modelId="{0C79C569-ADBD-4F2B-A7B6-A209DB9A4225}" type="pres">
      <dgm:prSet presAssocID="{2F3AD35E-D3D5-4757-AB9B-098AA4335306}" presName="tSp" presStyleCnt="0"/>
      <dgm:spPr/>
    </dgm:pt>
    <dgm:pt modelId="{98CB7F7A-4462-4224-8EAB-B93983B75872}" type="pres">
      <dgm:prSet presAssocID="{2F3AD35E-D3D5-4757-AB9B-098AA4335306}" presName="bSp" presStyleCnt="0"/>
      <dgm:spPr/>
    </dgm:pt>
    <dgm:pt modelId="{39ACB343-B752-4EA8-B1B4-28D17D07D3B3}" type="pres">
      <dgm:prSet presAssocID="{2F3AD35E-D3D5-4757-AB9B-098AA4335306}" presName="process" presStyleCnt="0"/>
      <dgm:spPr/>
    </dgm:pt>
    <dgm:pt modelId="{EADE30F4-4727-4212-B23F-D86EB1486E03}" type="pres">
      <dgm:prSet presAssocID="{92280C62-C08F-46F8-A695-E340F6718AC9}" presName="composite1" presStyleCnt="0"/>
      <dgm:spPr/>
    </dgm:pt>
    <dgm:pt modelId="{9FC36005-FE23-4F57-990E-CE987FB73EA9}" type="pres">
      <dgm:prSet presAssocID="{92280C62-C08F-46F8-A695-E340F6718AC9}" presName="dummyNode1" presStyleLbl="node1" presStyleIdx="0" presStyleCnt="3"/>
      <dgm:spPr/>
    </dgm:pt>
    <dgm:pt modelId="{E8116D84-5BF2-49E4-B92D-CECA880274CB}" type="pres">
      <dgm:prSet presAssocID="{92280C62-C08F-46F8-A695-E340F6718AC9}" presName="childNode1" presStyleLbl="bgAcc1" presStyleIdx="0" presStyleCnt="3">
        <dgm:presLayoutVars>
          <dgm:bulletEnabled val="1"/>
        </dgm:presLayoutVars>
      </dgm:prSet>
      <dgm:spPr/>
    </dgm:pt>
    <dgm:pt modelId="{4A7DD9D5-E2D5-4A75-BA0A-C9E9D294295C}" type="pres">
      <dgm:prSet presAssocID="{92280C62-C08F-46F8-A695-E340F6718AC9}" presName="childNode1tx" presStyleLbl="bgAcc1" presStyleIdx="0" presStyleCnt="3">
        <dgm:presLayoutVars>
          <dgm:bulletEnabled val="1"/>
        </dgm:presLayoutVars>
      </dgm:prSet>
      <dgm:spPr/>
    </dgm:pt>
    <dgm:pt modelId="{013A10B0-C601-4694-BDF8-FE7CF91EB6A2}" type="pres">
      <dgm:prSet presAssocID="{92280C62-C08F-46F8-A695-E340F6718AC9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B8E32D65-153B-444E-ACA6-B5D66C43663D}" type="pres">
      <dgm:prSet presAssocID="{92280C62-C08F-46F8-A695-E340F6718AC9}" presName="connSite1" presStyleCnt="0"/>
      <dgm:spPr/>
    </dgm:pt>
    <dgm:pt modelId="{5EDB91D6-556A-478E-9E69-651C3E0218A7}" type="pres">
      <dgm:prSet presAssocID="{6F132BBD-AE4C-4CA1-A1C0-77DDC25DD9BD}" presName="Name9" presStyleLbl="sibTrans2D1" presStyleIdx="0" presStyleCnt="2"/>
      <dgm:spPr/>
    </dgm:pt>
    <dgm:pt modelId="{1E134F6D-E6CB-4384-B4B7-82CB777B8F65}" type="pres">
      <dgm:prSet presAssocID="{6AE2909A-CA0E-435D-B48D-55B745F958CB}" presName="composite2" presStyleCnt="0"/>
      <dgm:spPr/>
    </dgm:pt>
    <dgm:pt modelId="{7E5432D3-40D1-4681-BF69-0909CEEDC64C}" type="pres">
      <dgm:prSet presAssocID="{6AE2909A-CA0E-435D-B48D-55B745F958CB}" presName="dummyNode2" presStyleLbl="node1" presStyleIdx="0" presStyleCnt="3"/>
      <dgm:spPr/>
    </dgm:pt>
    <dgm:pt modelId="{0B649598-8ABB-4568-9BE7-A82645FD5448}" type="pres">
      <dgm:prSet presAssocID="{6AE2909A-CA0E-435D-B48D-55B745F958CB}" presName="childNode2" presStyleLbl="bgAcc1" presStyleIdx="1" presStyleCnt="3">
        <dgm:presLayoutVars>
          <dgm:bulletEnabled val="1"/>
        </dgm:presLayoutVars>
      </dgm:prSet>
      <dgm:spPr/>
    </dgm:pt>
    <dgm:pt modelId="{243C6A2D-58AD-4D44-8B13-BA1E8550A9CA}" type="pres">
      <dgm:prSet presAssocID="{6AE2909A-CA0E-435D-B48D-55B745F958CB}" presName="childNode2tx" presStyleLbl="bgAcc1" presStyleIdx="1" presStyleCnt="3">
        <dgm:presLayoutVars>
          <dgm:bulletEnabled val="1"/>
        </dgm:presLayoutVars>
      </dgm:prSet>
      <dgm:spPr/>
    </dgm:pt>
    <dgm:pt modelId="{B13E8F90-352E-4673-8586-8F8961CC56BC}" type="pres">
      <dgm:prSet presAssocID="{6AE2909A-CA0E-435D-B48D-55B745F958CB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64899EC5-0BB6-4571-85A9-E9A66D528F09}" type="pres">
      <dgm:prSet presAssocID="{6AE2909A-CA0E-435D-B48D-55B745F958CB}" presName="connSite2" presStyleCnt="0"/>
      <dgm:spPr/>
    </dgm:pt>
    <dgm:pt modelId="{B3DF610D-7D8D-4E54-B7AE-703BBE85F2EA}" type="pres">
      <dgm:prSet presAssocID="{829A1D11-5301-47A5-8A25-ED00AC85CCBB}" presName="Name18" presStyleLbl="sibTrans2D1" presStyleIdx="1" presStyleCnt="2"/>
      <dgm:spPr/>
    </dgm:pt>
    <dgm:pt modelId="{9C87D138-A75E-43D8-974A-6D884AF966FC}" type="pres">
      <dgm:prSet presAssocID="{464B8408-8A3A-409E-91DC-829804480C14}" presName="composite1" presStyleCnt="0"/>
      <dgm:spPr/>
    </dgm:pt>
    <dgm:pt modelId="{93D1FCE4-0C48-4A70-B43A-3544AC1211F1}" type="pres">
      <dgm:prSet presAssocID="{464B8408-8A3A-409E-91DC-829804480C14}" presName="dummyNode1" presStyleLbl="node1" presStyleIdx="1" presStyleCnt="3"/>
      <dgm:spPr/>
    </dgm:pt>
    <dgm:pt modelId="{69A21BF9-30F0-4B0B-9928-F4B0A5963798}" type="pres">
      <dgm:prSet presAssocID="{464B8408-8A3A-409E-91DC-829804480C14}" presName="childNode1" presStyleLbl="bgAcc1" presStyleIdx="2" presStyleCnt="3">
        <dgm:presLayoutVars>
          <dgm:bulletEnabled val="1"/>
        </dgm:presLayoutVars>
      </dgm:prSet>
      <dgm:spPr/>
    </dgm:pt>
    <dgm:pt modelId="{FC2CD8A5-29CE-46F8-9270-473A252BB302}" type="pres">
      <dgm:prSet presAssocID="{464B8408-8A3A-409E-91DC-829804480C14}" presName="childNode1tx" presStyleLbl="bgAcc1" presStyleIdx="2" presStyleCnt="3">
        <dgm:presLayoutVars>
          <dgm:bulletEnabled val="1"/>
        </dgm:presLayoutVars>
      </dgm:prSet>
      <dgm:spPr/>
    </dgm:pt>
    <dgm:pt modelId="{9C1B683F-D0FA-46CA-A466-C5C3268249B6}" type="pres">
      <dgm:prSet presAssocID="{464B8408-8A3A-409E-91DC-829804480C14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6AB6627E-F8C1-412C-92B3-8B51B4CD0B1E}" type="pres">
      <dgm:prSet presAssocID="{464B8408-8A3A-409E-91DC-829804480C14}" presName="connSite1" presStyleCnt="0"/>
      <dgm:spPr/>
    </dgm:pt>
  </dgm:ptLst>
  <dgm:cxnLst>
    <dgm:cxn modelId="{E4392F01-15D4-45C2-808A-27CFB13A4CD5}" type="presOf" srcId="{464B8408-8A3A-409E-91DC-829804480C14}" destId="{9C1B683F-D0FA-46CA-A466-C5C3268249B6}" srcOrd="0" destOrd="0" presId="urn:microsoft.com/office/officeart/2005/8/layout/hProcess4"/>
    <dgm:cxn modelId="{156DA408-F46E-45B8-A5C8-C3D21F92AC70}" type="presOf" srcId="{92280C62-C08F-46F8-A695-E340F6718AC9}" destId="{013A10B0-C601-4694-BDF8-FE7CF91EB6A2}" srcOrd="0" destOrd="0" presId="urn:microsoft.com/office/officeart/2005/8/layout/hProcess4"/>
    <dgm:cxn modelId="{0AD5AB0F-B61E-46F9-93FA-B0263A525AF4}" type="presOf" srcId="{6290BBD4-F39F-42CC-A8CA-B9E9046CDE1A}" destId="{E8116D84-5BF2-49E4-B92D-CECA880274CB}" srcOrd="0" destOrd="0" presId="urn:microsoft.com/office/officeart/2005/8/layout/hProcess4"/>
    <dgm:cxn modelId="{D0734814-4D2B-49F4-BC47-CAAFC9ACB353}" srcId="{2F3AD35E-D3D5-4757-AB9B-098AA4335306}" destId="{6AE2909A-CA0E-435D-B48D-55B745F958CB}" srcOrd="1" destOrd="0" parTransId="{515FCA6E-B604-41F1-A085-F40A727271AB}" sibTransId="{829A1D11-5301-47A5-8A25-ED00AC85CCBB}"/>
    <dgm:cxn modelId="{A7D90F1B-7AFF-4237-86BD-F30C143E1BA7}" srcId="{464B8408-8A3A-409E-91DC-829804480C14}" destId="{67050563-3A65-4D4D-A673-609363D8F8EB}" srcOrd="0" destOrd="0" parTransId="{DF42571D-E43A-4A0D-97FA-19986EF0D8D1}" sibTransId="{5C0053E7-42EF-4F70-BF98-6473A47F657E}"/>
    <dgm:cxn modelId="{BAEE0333-F246-49BB-967C-9CE9F4F235DE}" srcId="{92280C62-C08F-46F8-A695-E340F6718AC9}" destId="{6290BBD4-F39F-42CC-A8CA-B9E9046CDE1A}" srcOrd="0" destOrd="0" parTransId="{587750DF-3478-4354-8E86-00A65AFD8F11}" sibTransId="{369BBDA5-9EB8-454A-8BF6-90D23EBF220E}"/>
    <dgm:cxn modelId="{3E17D16D-02CE-4753-B9FF-BFD3F17AF248}" type="presOf" srcId="{1653472E-8825-48FB-AFAB-F21F5CFD5804}" destId="{0B649598-8ABB-4568-9BE7-A82645FD5448}" srcOrd="0" destOrd="0" presId="urn:microsoft.com/office/officeart/2005/8/layout/hProcess4"/>
    <dgm:cxn modelId="{36501252-69FD-4EBE-9F8C-5D9591B9FD96}" type="presOf" srcId="{6290BBD4-F39F-42CC-A8CA-B9E9046CDE1A}" destId="{4A7DD9D5-E2D5-4A75-BA0A-C9E9D294295C}" srcOrd="1" destOrd="0" presId="urn:microsoft.com/office/officeart/2005/8/layout/hProcess4"/>
    <dgm:cxn modelId="{91218952-04AA-4E77-98AC-E8645C68281F}" type="presOf" srcId="{67050563-3A65-4D4D-A673-609363D8F8EB}" destId="{69A21BF9-30F0-4B0B-9928-F4B0A5963798}" srcOrd="0" destOrd="0" presId="urn:microsoft.com/office/officeart/2005/8/layout/hProcess4"/>
    <dgm:cxn modelId="{E30D7F7F-C497-4D26-877B-69D7E86127F5}" type="presOf" srcId="{6AE2909A-CA0E-435D-B48D-55B745F958CB}" destId="{B13E8F90-352E-4673-8586-8F8961CC56BC}" srcOrd="0" destOrd="0" presId="urn:microsoft.com/office/officeart/2005/8/layout/hProcess4"/>
    <dgm:cxn modelId="{F52DF884-6993-42C1-9884-12E72CA957DD}" type="presOf" srcId="{6F132BBD-AE4C-4CA1-A1C0-77DDC25DD9BD}" destId="{5EDB91D6-556A-478E-9E69-651C3E0218A7}" srcOrd="0" destOrd="0" presId="urn:microsoft.com/office/officeart/2005/8/layout/hProcess4"/>
    <dgm:cxn modelId="{7856598D-E6AD-4563-B980-3A4E02951BF6}" type="presOf" srcId="{829A1D11-5301-47A5-8A25-ED00AC85CCBB}" destId="{B3DF610D-7D8D-4E54-B7AE-703BBE85F2EA}" srcOrd="0" destOrd="0" presId="urn:microsoft.com/office/officeart/2005/8/layout/hProcess4"/>
    <dgm:cxn modelId="{BF46A293-B15C-4370-8F65-19CF60D6A3D2}" srcId="{2F3AD35E-D3D5-4757-AB9B-098AA4335306}" destId="{92280C62-C08F-46F8-A695-E340F6718AC9}" srcOrd="0" destOrd="0" parTransId="{22B1CA22-5709-4F43-8A2D-97EF7E976164}" sibTransId="{6F132BBD-AE4C-4CA1-A1C0-77DDC25DD9BD}"/>
    <dgm:cxn modelId="{60719FC2-BDDB-4819-A859-2BD3A2DD44FD}" srcId="{2F3AD35E-D3D5-4757-AB9B-098AA4335306}" destId="{464B8408-8A3A-409E-91DC-829804480C14}" srcOrd="2" destOrd="0" parTransId="{F74BF376-3FF2-47AB-BFDB-0F247DC45B8C}" sibTransId="{A34CD5F7-2CC8-461D-9D6C-F154C5039F29}"/>
    <dgm:cxn modelId="{36E8FECA-B3C7-40CD-BA0B-37E0BB196865}" type="presOf" srcId="{67050563-3A65-4D4D-A673-609363D8F8EB}" destId="{FC2CD8A5-29CE-46F8-9270-473A252BB302}" srcOrd="1" destOrd="0" presId="urn:microsoft.com/office/officeart/2005/8/layout/hProcess4"/>
    <dgm:cxn modelId="{A738EED7-3828-471A-BD50-92A9E0C263AA}" srcId="{6AE2909A-CA0E-435D-B48D-55B745F958CB}" destId="{1653472E-8825-48FB-AFAB-F21F5CFD5804}" srcOrd="0" destOrd="0" parTransId="{916DD672-CE51-4CF6-83D5-AF7B9FC448D1}" sibTransId="{46E00F22-5C4A-4F84-AB28-527C6C2F0091}"/>
    <dgm:cxn modelId="{0033D6E3-AD06-4A46-96CB-460CE8D22D95}" type="presOf" srcId="{2F3AD35E-D3D5-4757-AB9B-098AA4335306}" destId="{3ED265DC-5369-40C6-9C90-482DF86CB0D7}" srcOrd="0" destOrd="0" presId="urn:microsoft.com/office/officeart/2005/8/layout/hProcess4"/>
    <dgm:cxn modelId="{757742E8-13CD-4D1A-A2F7-B8EF034CAE7D}" type="presOf" srcId="{1653472E-8825-48FB-AFAB-F21F5CFD5804}" destId="{243C6A2D-58AD-4D44-8B13-BA1E8550A9CA}" srcOrd="1" destOrd="0" presId="urn:microsoft.com/office/officeart/2005/8/layout/hProcess4"/>
    <dgm:cxn modelId="{A41F05DA-FF3B-4F5C-ADAB-1F765B4A70EB}" type="presParOf" srcId="{3ED265DC-5369-40C6-9C90-482DF86CB0D7}" destId="{0C79C569-ADBD-4F2B-A7B6-A209DB9A4225}" srcOrd="0" destOrd="0" presId="urn:microsoft.com/office/officeart/2005/8/layout/hProcess4"/>
    <dgm:cxn modelId="{95F49BE7-B9D1-4220-85CC-7685F34EBBC4}" type="presParOf" srcId="{3ED265DC-5369-40C6-9C90-482DF86CB0D7}" destId="{98CB7F7A-4462-4224-8EAB-B93983B75872}" srcOrd="1" destOrd="0" presId="urn:microsoft.com/office/officeart/2005/8/layout/hProcess4"/>
    <dgm:cxn modelId="{8DBE1D10-D29B-44D0-B92C-F9155723E9D1}" type="presParOf" srcId="{3ED265DC-5369-40C6-9C90-482DF86CB0D7}" destId="{39ACB343-B752-4EA8-B1B4-28D17D07D3B3}" srcOrd="2" destOrd="0" presId="urn:microsoft.com/office/officeart/2005/8/layout/hProcess4"/>
    <dgm:cxn modelId="{0CAC5CB5-8D8D-4F53-BC2F-C4AB5BD87E7D}" type="presParOf" srcId="{39ACB343-B752-4EA8-B1B4-28D17D07D3B3}" destId="{EADE30F4-4727-4212-B23F-D86EB1486E03}" srcOrd="0" destOrd="0" presId="urn:microsoft.com/office/officeart/2005/8/layout/hProcess4"/>
    <dgm:cxn modelId="{2CEC5BDB-77F6-4678-895B-AC21512D9484}" type="presParOf" srcId="{EADE30F4-4727-4212-B23F-D86EB1486E03}" destId="{9FC36005-FE23-4F57-990E-CE987FB73EA9}" srcOrd="0" destOrd="0" presId="urn:microsoft.com/office/officeart/2005/8/layout/hProcess4"/>
    <dgm:cxn modelId="{13658E2E-9FC6-4B84-AE6D-0ED02AD701F9}" type="presParOf" srcId="{EADE30F4-4727-4212-B23F-D86EB1486E03}" destId="{E8116D84-5BF2-49E4-B92D-CECA880274CB}" srcOrd="1" destOrd="0" presId="urn:microsoft.com/office/officeart/2005/8/layout/hProcess4"/>
    <dgm:cxn modelId="{F0587E9A-EC37-4DDC-9FC8-A6291C5B50CC}" type="presParOf" srcId="{EADE30F4-4727-4212-B23F-D86EB1486E03}" destId="{4A7DD9D5-E2D5-4A75-BA0A-C9E9D294295C}" srcOrd="2" destOrd="0" presId="urn:microsoft.com/office/officeart/2005/8/layout/hProcess4"/>
    <dgm:cxn modelId="{43668EA6-47F7-4AD9-9F83-E16F3E9D4126}" type="presParOf" srcId="{EADE30F4-4727-4212-B23F-D86EB1486E03}" destId="{013A10B0-C601-4694-BDF8-FE7CF91EB6A2}" srcOrd="3" destOrd="0" presId="urn:microsoft.com/office/officeart/2005/8/layout/hProcess4"/>
    <dgm:cxn modelId="{1E52C759-00B6-4CCE-B754-ECF59F1CAC78}" type="presParOf" srcId="{EADE30F4-4727-4212-B23F-D86EB1486E03}" destId="{B8E32D65-153B-444E-ACA6-B5D66C43663D}" srcOrd="4" destOrd="0" presId="urn:microsoft.com/office/officeart/2005/8/layout/hProcess4"/>
    <dgm:cxn modelId="{5BB49EAC-68D4-4C83-B635-6EA8EB460D5B}" type="presParOf" srcId="{39ACB343-B752-4EA8-B1B4-28D17D07D3B3}" destId="{5EDB91D6-556A-478E-9E69-651C3E0218A7}" srcOrd="1" destOrd="0" presId="urn:microsoft.com/office/officeart/2005/8/layout/hProcess4"/>
    <dgm:cxn modelId="{5AE214B1-6538-4AED-96A8-5DDFB813B5F5}" type="presParOf" srcId="{39ACB343-B752-4EA8-B1B4-28D17D07D3B3}" destId="{1E134F6D-E6CB-4384-B4B7-82CB777B8F65}" srcOrd="2" destOrd="0" presId="urn:microsoft.com/office/officeart/2005/8/layout/hProcess4"/>
    <dgm:cxn modelId="{3C886953-E1A0-42D0-89E9-5287883DED8D}" type="presParOf" srcId="{1E134F6D-E6CB-4384-B4B7-82CB777B8F65}" destId="{7E5432D3-40D1-4681-BF69-0909CEEDC64C}" srcOrd="0" destOrd="0" presId="urn:microsoft.com/office/officeart/2005/8/layout/hProcess4"/>
    <dgm:cxn modelId="{81C36E42-D68E-4ABA-AA79-1EDA248D365B}" type="presParOf" srcId="{1E134F6D-E6CB-4384-B4B7-82CB777B8F65}" destId="{0B649598-8ABB-4568-9BE7-A82645FD5448}" srcOrd="1" destOrd="0" presId="urn:microsoft.com/office/officeart/2005/8/layout/hProcess4"/>
    <dgm:cxn modelId="{CFA3EEA6-BB0F-4E98-99B4-F2759A551AF6}" type="presParOf" srcId="{1E134F6D-E6CB-4384-B4B7-82CB777B8F65}" destId="{243C6A2D-58AD-4D44-8B13-BA1E8550A9CA}" srcOrd="2" destOrd="0" presId="urn:microsoft.com/office/officeart/2005/8/layout/hProcess4"/>
    <dgm:cxn modelId="{D361FA51-C419-4FE9-9FFA-470235A28A0E}" type="presParOf" srcId="{1E134F6D-E6CB-4384-B4B7-82CB777B8F65}" destId="{B13E8F90-352E-4673-8586-8F8961CC56BC}" srcOrd="3" destOrd="0" presId="urn:microsoft.com/office/officeart/2005/8/layout/hProcess4"/>
    <dgm:cxn modelId="{6FA4D3C6-0888-4C64-9D5C-D62A8939642F}" type="presParOf" srcId="{1E134F6D-E6CB-4384-B4B7-82CB777B8F65}" destId="{64899EC5-0BB6-4571-85A9-E9A66D528F09}" srcOrd="4" destOrd="0" presId="urn:microsoft.com/office/officeart/2005/8/layout/hProcess4"/>
    <dgm:cxn modelId="{174C8D30-3E24-4CA3-BB1C-C07A69377EB0}" type="presParOf" srcId="{39ACB343-B752-4EA8-B1B4-28D17D07D3B3}" destId="{B3DF610D-7D8D-4E54-B7AE-703BBE85F2EA}" srcOrd="3" destOrd="0" presId="urn:microsoft.com/office/officeart/2005/8/layout/hProcess4"/>
    <dgm:cxn modelId="{BB2BA863-D872-4C5D-B15C-8775015E3A1C}" type="presParOf" srcId="{39ACB343-B752-4EA8-B1B4-28D17D07D3B3}" destId="{9C87D138-A75E-43D8-974A-6D884AF966FC}" srcOrd="4" destOrd="0" presId="urn:microsoft.com/office/officeart/2005/8/layout/hProcess4"/>
    <dgm:cxn modelId="{E015F9F9-F1C1-45DA-AF13-17AE0550446F}" type="presParOf" srcId="{9C87D138-A75E-43D8-974A-6D884AF966FC}" destId="{93D1FCE4-0C48-4A70-B43A-3544AC1211F1}" srcOrd="0" destOrd="0" presId="urn:microsoft.com/office/officeart/2005/8/layout/hProcess4"/>
    <dgm:cxn modelId="{CE8E19E1-1DAE-4A19-B303-B49DF778C195}" type="presParOf" srcId="{9C87D138-A75E-43D8-974A-6D884AF966FC}" destId="{69A21BF9-30F0-4B0B-9928-F4B0A5963798}" srcOrd="1" destOrd="0" presId="urn:microsoft.com/office/officeart/2005/8/layout/hProcess4"/>
    <dgm:cxn modelId="{D524E72B-1CC4-489F-B95F-A5E5D95D22E7}" type="presParOf" srcId="{9C87D138-A75E-43D8-974A-6D884AF966FC}" destId="{FC2CD8A5-29CE-46F8-9270-473A252BB302}" srcOrd="2" destOrd="0" presId="urn:microsoft.com/office/officeart/2005/8/layout/hProcess4"/>
    <dgm:cxn modelId="{C5E90183-0283-49DA-A400-BFCF4766B31B}" type="presParOf" srcId="{9C87D138-A75E-43D8-974A-6D884AF966FC}" destId="{9C1B683F-D0FA-46CA-A466-C5C3268249B6}" srcOrd="3" destOrd="0" presId="urn:microsoft.com/office/officeart/2005/8/layout/hProcess4"/>
    <dgm:cxn modelId="{73BFC5EF-89AA-4279-B6A3-A5CCBF95A7E1}" type="presParOf" srcId="{9C87D138-A75E-43D8-974A-6D884AF966FC}" destId="{6AB6627E-F8C1-412C-92B3-8B51B4CD0B1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D29AC2-039D-4383-B621-E4867BBF0E3A}" type="doc">
      <dgm:prSet loTypeId="urn:microsoft.com/office/officeart/2008/layout/HexagonCluster" loCatId="picture" qsTypeId="urn:microsoft.com/office/officeart/2005/8/quickstyle/3d3" qsCatId="3D" csTypeId="urn:microsoft.com/office/officeart/2005/8/colors/accent5_5" csCatId="accent5" phldr="1"/>
      <dgm:spPr/>
    </dgm:pt>
    <dgm:pt modelId="{6400ACAE-5BCC-4EBD-9001-EE6AC5A23D74}">
      <dgm:prSet phldrT="[Texto]" custT="1"/>
      <dgm:spPr>
        <a:solidFill>
          <a:srgbClr val="174193"/>
        </a:solidFill>
      </dgm:spPr>
      <dgm:t>
        <a:bodyPr/>
        <a:lstStyle/>
        <a:p>
          <a:pPr>
            <a:buAutoNum type="arabicPeriod"/>
          </a:pPr>
          <a:r>
            <a:rPr lang="pt-BR" sz="1200" b="1" dirty="0">
              <a:latin typeface="Barlow"/>
            </a:rPr>
            <a:t>Governança, Risco e </a:t>
          </a:r>
          <a:r>
            <a:rPr lang="pt-BR" sz="1200" b="1" dirty="0" err="1">
              <a:latin typeface="Barlow"/>
            </a:rPr>
            <a:t>Compliance</a:t>
          </a:r>
          <a:r>
            <a:rPr lang="pt-BR" sz="1200" b="1" dirty="0">
              <a:latin typeface="Barlow"/>
            </a:rPr>
            <a:t> </a:t>
          </a:r>
          <a:endParaRPr lang="pt-BR" sz="1200" b="1" dirty="0"/>
        </a:p>
      </dgm:t>
    </dgm:pt>
    <dgm:pt modelId="{F2B2A4FF-2435-45FC-B3E5-CB2203B2E1E9}" type="parTrans" cxnId="{5389B238-57B3-4257-A722-0CBCD69A58CD}">
      <dgm:prSet/>
      <dgm:spPr/>
      <dgm:t>
        <a:bodyPr/>
        <a:lstStyle/>
        <a:p>
          <a:endParaRPr lang="pt-BR" sz="3600" b="1"/>
        </a:p>
      </dgm:t>
    </dgm:pt>
    <dgm:pt modelId="{464B7B2D-E453-4969-BD5A-CBD0A53F7094}" type="sibTrans" cxnId="{5389B238-57B3-4257-A722-0CBCD69A58CD}">
      <dgm:prSet/>
      <dgm:spPr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pt-BR" sz="3600" b="1"/>
        </a:p>
      </dgm:t>
    </dgm:pt>
    <dgm:pt modelId="{75DBAF52-90B8-45A1-94DE-BFCB0E8035B4}">
      <dgm:prSet custT="1"/>
      <dgm:spPr>
        <a:solidFill>
          <a:srgbClr val="174193"/>
        </a:solidFill>
      </dgm:spPr>
      <dgm:t>
        <a:bodyPr/>
        <a:lstStyle/>
        <a:p>
          <a:r>
            <a:rPr lang="pt-BR" sz="1200" b="1" dirty="0">
              <a:latin typeface="Barlow"/>
            </a:rPr>
            <a:t>Blue Team</a:t>
          </a:r>
          <a:endParaRPr lang="pt-BR" sz="1200" b="1" dirty="0"/>
        </a:p>
      </dgm:t>
    </dgm:pt>
    <dgm:pt modelId="{C4B97A77-C7FA-41D9-AB45-CE5E9891DE03}" type="parTrans" cxnId="{4D97E836-B1D9-4DB6-8BE9-22BC8AC0CB05}">
      <dgm:prSet/>
      <dgm:spPr/>
      <dgm:t>
        <a:bodyPr/>
        <a:lstStyle/>
        <a:p>
          <a:endParaRPr lang="pt-BR" sz="3600" b="1"/>
        </a:p>
      </dgm:t>
    </dgm:pt>
    <dgm:pt modelId="{47F4CEAC-C4A6-45CE-A547-65FF564AB218}" type="sibTrans" cxnId="{4D97E836-B1D9-4DB6-8BE9-22BC8AC0CB05}">
      <dgm:prSet/>
      <dgm:spPr>
        <a:blipFill>
          <a:blip xmlns:r="http://schemas.openxmlformats.org/officeDocument/2006/relationships" r:embed="rId3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pt-BR" sz="3600" b="1"/>
        </a:p>
      </dgm:t>
    </dgm:pt>
    <dgm:pt modelId="{FF252FC6-38E2-4191-814A-E63DFFBCF39B}">
      <dgm:prSet custT="1"/>
      <dgm:spPr>
        <a:solidFill>
          <a:srgbClr val="174193"/>
        </a:solidFill>
      </dgm:spPr>
      <dgm:t>
        <a:bodyPr/>
        <a:lstStyle/>
        <a:p>
          <a:r>
            <a:rPr lang="pt-BR" sz="1200" b="1" dirty="0" err="1">
              <a:latin typeface="Barlow"/>
            </a:rPr>
            <a:t>Red</a:t>
          </a:r>
          <a:r>
            <a:rPr lang="pt-BR" sz="1200" b="1" dirty="0">
              <a:latin typeface="Barlow"/>
            </a:rPr>
            <a:t> Team</a:t>
          </a:r>
          <a:endParaRPr lang="pt-BR" sz="1200" b="1" dirty="0"/>
        </a:p>
      </dgm:t>
    </dgm:pt>
    <dgm:pt modelId="{26CBA1FD-0C64-404A-9A97-31BD92D03E42}" type="parTrans" cxnId="{82A5495D-76FB-446A-BBB9-01598B4A2384}">
      <dgm:prSet/>
      <dgm:spPr/>
      <dgm:t>
        <a:bodyPr/>
        <a:lstStyle/>
        <a:p>
          <a:endParaRPr lang="pt-BR" sz="3600" b="1"/>
        </a:p>
      </dgm:t>
    </dgm:pt>
    <dgm:pt modelId="{F8469B65-9F5C-4E50-ACB6-601FD6708913}" type="sibTrans" cxnId="{82A5495D-76FB-446A-BBB9-01598B4A2384}">
      <dgm:prSet/>
      <dgm:spPr>
        <a:blipFill>
          <a:blip xmlns:r="http://schemas.openxmlformats.org/officeDocument/2006/relationships" r:embed="rId5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56000" r="-56000"/>
          </a:stretch>
        </a:blipFill>
      </dgm:spPr>
      <dgm:t>
        <a:bodyPr/>
        <a:lstStyle/>
        <a:p>
          <a:endParaRPr lang="pt-BR" sz="3600" b="1"/>
        </a:p>
      </dgm:t>
    </dgm:pt>
    <dgm:pt modelId="{3FBE503F-F54C-4F0E-8825-1B178C042374}">
      <dgm:prSet custT="1"/>
      <dgm:spPr>
        <a:solidFill>
          <a:srgbClr val="174193"/>
        </a:solidFill>
      </dgm:spPr>
      <dgm:t>
        <a:bodyPr/>
        <a:lstStyle/>
        <a:p>
          <a:r>
            <a:rPr lang="pt-BR" sz="1200" b="1" dirty="0">
              <a:latin typeface="Barlow"/>
              <a:cs typeface="Arial"/>
            </a:rPr>
            <a:t>Resposta a Incidentes e Forense</a:t>
          </a:r>
          <a:endParaRPr lang="pt-BR" sz="1200" b="1" dirty="0">
            <a:cs typeface="Arial"/>
          </a:endParaRPr>
        </a:p>
      </dgm:t>
    </dgm:pt>
    <dgm:pt modelId="{D56C5497-A81E-45F1-80FA-E1B32EADEE96}" type="parTrans" cxnId="{372B7F43-8E23-47DD-A903-CC53728CE640}">
      <dgm:prSet/>
      <dgm:spPr/>
      <dgm:t>
        <a:bodyPr/>
        <a:lstStyle/>
        <a:p>
          <a:endParaRPr lang="pt-BR" sz="3600" b="1"/>
        </a:p>
      </dgm:t>
    </dgm:pt>
    <dgm:pt modelId="{D84692B1-9F06-498A-94F9-B635B5B16E02}" type="sibTrans" cxnId="{372B7F43-8E23-47DD-A903-CC53728CE640}">
      <dgm:prSet/>
      <dgm:spPr>
        <a:blipFill>
          <a:blip xmlns:r="http://schemas.openxmlformats.org/officeDocument/2006/relationships" r:embed="rId7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pt-BR" sz="3600" b="1"/>
        </a:p>
      </dgm:t>
    </dgm:pt>
    <dgm:pt modelId="{899E205E-ED35-49FD-9EA9-F988A50AAB69}">
      <dgm:prSet custT="1"/>
      <dgm:spPr>
        <a:solidFill>
          <a:srgbClr val="174193"/>
        </a:solidFill>
      </dgm:spPr>
      <dgm:t>
        <a:bodyPr/>
        <a:lstStyle/>
        <a:p>
          <a:r>
            <a:rPr lang="pt-BR" sz="1200" b="1" dirty="0" err="1">
              <a:latin typeface="Barlow"/>
              <a:cs typeface="Arial"/>
            </a:rPr>
            <a:t>DevOps</a:t>
          </a:r>
          <a:r>
            <a:rPr lang="pt-BR" sz="1200" b="1" dirty="0">
              <a:latin typeface="Barlow"/>
              <a:cs typeface="Arial"/>
            </a:rPr>
            <a:t>/</a:t>
          </a:r>
          <a:r>
            <a:rPr lang="pt-BR" sz="1200" b="1" dirty="0" err="1">
              <a:latin typeface="Barlow"/>
              <a:cs typeface="Arial"/>
            </a:rPr>
            <a:t>DevSecOps</a:t>
          </a:r>
          <a:endParaRPr lang="pt-BR" sz="1200" b="1" dirty="0">
            <a:cs typeface="Arial"/>
          </a:endParaRPr>
        </a:p>
      </dgm:t>
    </dgm:pt>
    <dgm:pt modelId="{DC9FD3AF-0CA6-4337-B60E-A92844C71A52}" type="parTrans" cxnId="{C493FCAB-93C6-4C46-A5FD-2F5056B335C0}">
      <dgm:prSet/>
      <dgm:spPr/>
      <dgm:t>
        <a:bodyPr/>
        <a:lstStyle/>
        <a:p>
          <a:endParaRPr lang="pt-BR" sz="3600" b="1"/>
        </a:p>
      </dgm:t>
    </dgm:pt>
    <dgm:pt modelId="{C9E4E288-6E5E-4CF6-BFC3-C648B775724F}" type="sibTrans" cxnId="{C493FCAB-93C6-4C46-A5FD-2F5056B335C0}">
      <dgm:prSet/>
      <dgm:spPr>
        <a:blipFill>
          <a:blip xmlns:r="http://schemas.openxmlformats.org/officeDocument/2006/relationships" r:embed="rId9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pt-BR" sz="3600" b="1"/>
        </a:p>
      </dgm:t>
    </dgm:pt>
    <dgm:pt modelId="{65A45EC5-F001-4900-9272-3A374F0765A4}" type="pres">
      <dgm:prSet presAssocID="{93D29AC2-039D-4383-B621-E4867BBF0E3A}" presName="Name0" presStyleCnt="0">
        <dgm:presLayoutVars>
          <dgm:chMax val="21"/>
          <dgm:chPref val="21"/>
        </dgm:presLayoutVars>
      </dgm:prSet>
      <dgm:spPr/>
    </dgm:pt>
    <dgm:pt modelId="{4046300C-3629-406F-B92C-7C5CFBC8B8DE}" type="pres">
      <dgm:prSet presAssocID="{6400ACAE-5BCC-4EBD-9001-EE6AC5A23D74}" presName="text1" presStyleCnt="0"/>
      <dgm:spPr/>
    </dgm:pt>
    <dgm:pt modelId="{0F275E1A-6622-44FF-954B-0CEFAC80B43B}" type="pres">
      <dgm:prSet presAssocID="{6400ACAE-5BCC-4EBD-9001-EE6AC5A23D74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A0521069-8318-486C-A016-E616686FA6A2}" type="pres">
      <dgm:prSet presAssocID="{6400ACAE-5BCC-4EBD-9001-EE6AC5A23D74}" presName="textaccent1" presStyleCnt="0"/>
      <dgm:spPr/>
    </dgm:pt>
    <dgm:pt modelId="{A5F6B93B-7B8C-4596-B974-8D989BBDA8BE}" type="pres">
      <dgm:prSet presAssocID="{6400ACAE-5BCC-4EBD-9001-EE6AC5A23D74}" presName="accentRepeatNode" presStyleLbl="solidAlignAcc1" presStyleIdx="0" presStyleCnt="10"/>
      <dgm:spPr/>
    </dgm:pt>
    <dgm:pt modelId="{C97CF744-5D80-4972-A482-B0299247CE8A}" type="pres">
      <dgm:prSet presAssocID="{464B7B2D-E453-4969-BD5A-CBD0A53F7094}" presName="image1" presStyleCnt="0"/>
      <dgm:spPr/>
    </dgm:pt>
    <dgm:pt modelId="{85403A28-E253-41BA-AAC4-A32CB0A3350E}" type="pres">
      <dgm:prSet presAssocID="{464B7B2D-E453-4969-BD5A-CBD0A53F7094}" presName="imageRepeatNode" presStyleLbl="alignAcc1" presStyleIdx="0" presStyleCnt="5"/>
      <dgm:spPr/>
    </dgm:pt>
    <dgm:pt modelId="{48CD58D2-344C-4E46-9D17-91268FD63EF3}" type="pres">
      <dgm:prSet presAssocID="{464B7B2D-E453-4969-BD5A-CBD0A53F7094}" presName="imageaccent1" presStyleCnt="0"/>
      <dgm:spPr/>
    </dgm:pt>
    <dgm:pt modelId="{CC1CF614-F55B-40B8-93CA-DF66F8FE7849}" type="pres">
      <dgm:prSet presAssocID="{464B7B2D-E453-4969-BD5A-CBD0A53F7094}" presName="accentRepeatNode" presStyleLbl="solidAlignAcc1" presStyleIdx="1" presStyleCnt="10"/>
      <dgm:spPr/>
    </dgm:pt>
    <dgm:pt modelId="{D2659E85-FF47-4AD9-B1BC-9FE471801803}" type="pres">
      <dgm:prSet presAssocID="{75DBAF52-90B8-45A1-94DE-BFCB0E8035B4}" presName="text2" presStyleCnt="0"/>
      <dgm:spPr/>
    </dgm:pt>
    <dgm:pt modelId="{410966AD-368A-4AFE-A121-CE1A443298BF}" type="pres">
      <dgm:prSet presAssocID="{75DBAF52-90B8-45A1-94DE-BFCB0E8035B4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E75004E2-ECCD-4C43-A85D-B9188D704899}" type="pres">
      <dgm:prSet presAssocID="{75DBAF52-90B8-45A1-94DE-BFCB0E8035B4}" presName="textaccent2" presStyleCnt="0"/>
      <dgm:spPr/>
    </dgm:pt>
    <dgm:pt modelId="{72438AEF-6E7C-4326-9D92-CEE99F8F874F}" type="pres">
      <dgm:prSet presAssocID="{75DBAF52-90B8-45A1-94DE-BFCB0E8035B4}" presName="accentRepeatNode" presStyleLbl="solidAlignAcc1" presStyleIdx="2" presStyleCnt="10"/>
      <dgm:spPr/>
    </dgm:pt>
    <dgm:pt modelId="{667975E0-33D0-41A8-B6B0-2145C40CFCAB}" type="pres">
      <dgm:prSet presAssocID="{47F4CEAC-C4A6-45CE-A547-65FF564AB218}" presName="image2" presStyleCnt="0"/>
      <dgm:spPr/>
    </dgm:pt>
    <dgm:pt modelId="{FF8F17C3-6320-44EC-8931-4E6644847F7B}" type="pres">
      <dgm:prSet presAssocID="{47F4CEAC-C4A6-45CE-A547-65FF564AB218}" presName="imageRepeatNode" presStyleLbl="alignAcc1" presStyleIdx="1" presStyleCnt="5"/>
      <dgm:spPr/>
    </dgm:pt>
    <dgm:pt modelId="{DBBFD4AF-37B8-46E5-B331-439EF659A866}" type="pres">
      <dgm:prSet presAssocID="{47F4CEAC-C4A6-45CE-A547-65FF564AB218}" presName="imageaccent2" presStyleCnt="0"/>
      <dgm:spPr/>
    </dgm:pt>
    <dgm:pt modelId="{FFA661D1-AB40-4367-9442-A989D90E472A}" type="pres">
      <dgm:prSet presAssocID="{47F4CEAC-C4A6-45CE-A547-65FF564AB218}" presName="accentRepeatNode" presStyleLbl="solidAlignAcc1" presStyleIdx="3" presStyleCnt="10"/>
      <dgm:spPr/>
    </dgm:pt>
    <dgm:pt modelId="{AE68B40E-E895-4FCC-A0B1-E7FEBAADEEE0}" type="pres">
      <dgm:prSet presAssocID="{FF252FC6-38E2-4191-814A-E63DFFBCF39B}" presName="text3" presStyleCnt="0"/>
      <dgm:spPr/>
    </dgm:pt>
    <dgm:pt modelId="{A3568C9E-8EDF-49AC-A516-9589DAD44669}" type="pres">
      <dgm:prSet presAssocID="{FF252FC6-38E2-4191-814A-E63DFFBCF39B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A48DE3BE-70BB-4630-8615-911A4059B238}" type="pres">
      <dgm:prSet presAssocID="{FF252FC6-38E2-4191-814A-E63DFFBCF39B}" presName="textaccent3" presStyleCnt="0"/>
      <dgm:spPr/>
    </dgm:pt>
    <dgm:pt modelId="{59FF770A-AAA4-475A-865A-E013E1EEC0BC}" type="pres">
      <dgm:prSet presAssocID="{FF252FC6-38E2-4191-814A-E63DFFBCF39B}" presName="accentRepeatNode" presStyleLbl="solidAlignAcc1" presStyleIdx="4" presStyleCnt="10"/>
      <dgm:spPr/>
    </dgm:pt>
    <dgm:pt modelId="{1826C814-799A-48A8-8CC3-12D5E4E932CC}" type="pres">
      <dgm:prSet presAssocID="{F8469B65-9F5C-4E50-ACB6-601FD6708913}" presName="image3" presStyleCnt="0"/>
      <dgm:spPr/>
    </dgm:pt>
    <dgm:pt modelId="{201D043F-4750-40E5-9573-A7FD34F57375}" type="pres">
      <dgm:prSet presAssocID="{F8469B65-9F5C-4E50-ACB6-601FD6708913}" presName="imageRepeatNode" presStyleLbl="alignAcc1" presStyleIdx="2" presStyleCnt="5"/>
      <dgm:spPr/>
    </dgm:pt>
    <dgm:pt modelId="{A7285002-5EDB-490B-A344-0005E8F7E1A5}" type="pres">
      <dgm:prSet presAssocID="{F8469B65-9F5C-4E50-ACB6-601FD6708913}" presName="imageaccent3" presStyleCnt="0"/>
      <dgm:spPr/>
    </dgm:pt>
    <dgm:pt modelId="{DA47F09B-33B3-41AD-90C1-91253B685BDA}" type="pres">
      <dgm:prSet presAssocID="{F8469B65-9F5C-4E50-ACB6-601FD6708913}" presName="accentRepeatNode" presStyleLbl="solidAlignAcc1" presStyleIdx="5" presStyleCnt="10"/>
      <dgm:spPr/>
    </dgm:pt>
    <dgm:pt modelId="{9D99F04C-0C75-4A35-8F32-07479129E8D1}" type="pres">
      <dgm:prSet presAssocID="{3FBE503F-F54C-4F0E-8825-1B178C042374}" presName="text4" presStyleCnt="0"/>
      <dgm:spPr/>
    </dgm:pt>
    <dgm:pt modelId="{F05B3059-5F83-4E7A-BE94-A41278A366F8}" type="pres">
      <dgm:prSet presAssocID="{3FBE503F-F54C-4F0E-8825-1B178C042374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6AEF8DF9-6E01-43D1-8972-6E394F0E63BD}" type="pres">
      <dgm:prSet presAssocID="{3FBE503F-F54C-4F0E-8825-1B178C042374}" presName="textaccent4" presStyleCnt="0"/>
      <dgm:spPr/>
    </dgm:pt>
    <dgm:pt modelId="{122F9548-D392-4C56-88A6-877061459A7D}" type="pres">
      <dgm:prSet presAssocID="{3FBE503F-F54C-4F0E-8825-1B178C042374}" presName="accentRepeatNode" presStyleLbl="solidAlignAcc1" presStyleIdx="6" presStyleCnt="10"/>
      <dgm:spPr/>
    </dgm:pt>
    <dgm:pt modelId="{C53F769F-1C42-44A9-B08D-E3F603ED8170}" type="pres">
      <dgm:prSet presAssocID="{D84692B1-9F06-498A-94F9-B635B5B16E02}" presName="image4" presStyleCnt="0"/>
      <dgm:spPr/>
    </dgm:pt>
    <dgm:pt modelId="{9477E55A-E309-4FB4-A7F3-EB51F786DA04}" type="pres">
      <dgm:prSet presAssocID="{D84692B1-9F06-498A-94F9-B635B5B16E02}" presName="imageRepeatNode" presStyleLbl="alignAcc1" presStyleIdx="3" presStyleCnt="5"/>
      <dgm:spPr/>
    </dgm:pt>
    <dgm:pt modelId="{B7B75556-92AF-4D42-8B44-C1AB0C131184}" type="pres">
      <dgm:prSet presAssocID="{D84692B1-9F06-498A-94F9-B635B5B16E02}" presName="imageaccent4" presStyleCnt="0"/>
      <dgm:spPr/>
    </dgm:pt>
    <dgm:pt modelId="{19521F3C-8229-4F04-880C-84C628450EE4}" type="pres">
      <dgm:prSet presAssocID="{D84692B1-9F06-498A-94F9-B635B5B16E02}" presName="accentRepeatNode" presStyleLbl="solidAlignAcc1" presStyleIdx="7" presStyleCnt="10"/>
      <dgm:spPr/>
    </dgm:pt>
    <dgm:pt modelId="{D34591D9-67F2-4595-A4BD-2629CAE2DF83}" type="pres">
      <dgm:prSet presAssocID="{899E205E-ED35-49FD-9EA9-F988A50AAB69}" presName="text5" presStyleCnt="0"/>
      <dgm:spPr/>
    </dgm:pt>
    <dgm:pt modelId="{5CCC0299-B9B9-4BE9-89F6-B9BEEC60D3A9}" type="pres">
      <dgm:prSet presAssocID="{899E205E-ED35-49FD-9EA9-F988A50AAB69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A97BCE31-0C55-4D8E-B4F8-4873B61D2C20}" type="pres">
      <dgm:prSet presAssocID="{899E205E-ED35-49FD-9EA9-F988A50AAB69}" presName="textaccent5" presStyleCnt="0"/>
      <dgm:spPr/>
    </dgm:pt>
    <dgm:pt modelId="{06360541-7F17-41DD-8219-B070D3D74911}" type="pres">
      <dgm:prSet presAssocID="{899E205E-ED35-49FD-9EA9-F988A50AAB69}" presName="accentRepeatNode" presStyleLbl="solidAlignAcc1" presStyleIdx="8" presStyleCnt="10"/>
      <dgm:spPr/>
    </dgm:pt>
    <dgm:pt modelId="{ACEAABC3-84C8-4721-BF96-1ECC7C0065FE}" type="pres">
      <dgm:prSet presAssocID="{C9E4E288-6E5E-4CF6-BFC3-C648B775724F}" presName="image5" presStyleCnt="0"/>
      <dgm:spPr/>
    </dgm:pt>
    <dgm:pt modelId="{6C2AD4C8-A183-4842-85ED-DF4309D56BA5}" type="pres">
      <dgm:prSet presAssocID="{C9E4E288-6E5E-4CF6-BFC3-C648B775724F}" presName="imageRepeatNode" presStyleLbl="alignAcc1" presStyleIdx="4" presStyleCnt="5"/>
      <dgm:spPr/>
    </dgm:pt>
    <dgm:pt modelId="{33CA0828-9418-4291-AD14-E8AA307F839F}" type="pres">
      <dgm:prSet presAssocID="{C9E4E288-6E5E-4CF6-BFC3-C648B775724F}" presName="imageaccent5" presStyleCnt="0"/>
      <dgm:spPr/>
    </dgm:pt>
    <dgm:pt modelId="{68777D5B-F06D-4A26-A729-148C23C3133D}" type="pres">
      <dgm:prSet presAssocID="{C9E4E288-6E5E-4CF6-BFC3-C648B775724F}" presName="accentRepeatNode" presStyleLbl="solidAlignAcc1" presStyleIdx="9" presStyleCnt="10"/>
      <dgm:spPr/>
    </dgm:pt>
  </dgm:ptLst>
  <dgm:cxnLst>
    <dgm:cxn modelId="{2FE7000E-72FB-42FB-B804-392981F22F3E}" type="presOf" srcId="{464B7B2D-E453-4969-BD5A-CBD0A53F7094}" destId="{85403A28-E253-41BA-AAC4-A32CB0A3350E}" srcOrd="0" destOrd="0" presId="urn:microsoft.com/office/officeart/2008/layout/HexagonCluster"/>
    <dgm:cxn modelId="{945E1F2F-571F-4B49-823F-28D774D0EF47}" type="presOf" srcId="{899E205E-ED35-49FD-9EA9-F988A50AAB69}" destId="{5CCC0299-B9B9-4BE9-89F6-B9BEEC60D3A9}" srcOrd="0" destOrd="0" presId="urn:microsoft.com/office/officeart/2008/layout/HexagonCluster"/>
    <dgm:cxn modelId="{EC13D932-DF2E-496E-AC9E-7CC73DD8ECD3}" type="presOf" srcId="{75DBAF52-90B8-45A1-94DE-BFCB0E8035B4}" destId="{410966AD-368A-4AFE-A121-CE1A443298BF}" srcOrd="0" destOrd="0" presId="urn:microsoft.com/office/officeart/2008/layout/HexagonCluster"/>
    <dgm:cxn modelId="{4D97E836-B1D9-4DB6-8BE9-22BC8AC0CB05}" srcId="{93D29AC2-039D-4383-B621-E4867BBF0E3A}" destId="{75DBAF52-90B8-45A1-94DE-BFCB0E8035B4}" srcOrd="1" destOrd="0" parTransId="{C4B97A77-C7FA-41D9-AB45-CE5E9891DE03}" sibTransId="{47F4CEAC-C4A6-45CE-A547-65FF564AB218}"/>
    <dgm:cxn modelId="{16E53238-F21D-4280-9E57-12ADB9E0DB69}" type="presOf" srcId="{47F4CEAC-C4A6-45CE-A547-65FF564AB218}" destId="{FF8F17C3-6320-44EC-8931-4E6644847F7B}" srcOrd="0" destOrd="0" presId="urn:microsoft.com/office/officeart/2008/layout/HexagonCluster"/>
    <dgm:cxn modelId="{5389B238-57B3-4257-A722-0CBCD69A58CD}" srcId="{93D29AC2-039D-4383-B621-E4867BBF0E3A}" destId="{6400ACAE-5BCC-4EBD-9001-EE6AC5A23D74}" srcOrd="0" destOrd="0" parTransId="{F2B2A4FF-2435-45FC-B3E5-CB2203B2E1E9}" sibTransId="{464B7B2D-E453-4969-BD5A-CBD0A53F7094}"/>
    <dgm:cxn modelId="{84793C5B-6E7F-4004-BDAF-0DA3DA461F77}" type="presOf" srcId="{3FBE503F-F54C-4F0E-8825-1B178C042374}" destId="{F05B3059-5F83-4E7A-BE94-A41278A366F8}" srcOrd="0" destOrd="0" presId="urn:microsoft.com/office/officeart/2008/layout/HexagonCluster"/>
    <dgm:cxn modelId="{82A5495D-76FB-446A-BBB9-01598B4A2384}" srcId="{93D29AC2-039D-4383-B621-E4867BBF0E3A}" destId="{FF252FC6-38E2-4191-814A-E63DFFBCF39B}" srcOrd="2" destOrd="0" parTransId="{26CBA1FD-0C64-404A-9A97-31BD92D03E42}" sibTransId="{F8469B65-9F5C-4E50-ACB6-601FD6708913}"/>
    <dgm:cxn modelId="{372B7F43-8E23-47DD-A903-CC53728CE640}" srcId="{93D29AC2-039D-4383-B621-E4867BBF0E3A}" destId="{3FBE503F-F54C-4F0E-8825-1B178C042374}" srcOrd="3" destOrd="0" parTransId="{D56C5497-A81E-45F1-80FA-E1B32EADEE96}" sibTransId="{D84692B1-9F06-498A-94F9-B635B5B16E02}"/>
    <dgm:cxn modelId="{1C14BD65-2C89-4307-B0AA-08B688750951}" type="presOf" srcId="{FF252FC6-38E2-4191-814A-E63DFFBCF39B}" destId="{A3568C9E-8EDF-49AC-A516-9589DAD44669}" srcOrd="0" destOrd="0" presId="urn:microsoft.com/office/officeart/2008/layout/HexagonCluster"/>
    <dgm:cxn modelId="{C493FCAB-93C6-4C46-A5FD-2F5056B335C0}" srcId="{93D29AC2-039D-4383-B621-E4867BBF0E3A}" destId="{899E205E-ED35-49FD-9EA9-F988A50AAB69}" srcOrd="4" destOrd="0" parTransId="{DC9FD3AF-0CA6-4337-B60E-A92844C71A52}" sibTransId="{C9E4E288-6E5E-4CF6-BFC3-C648B775724F}"/>
    <dgm:cxn modelId="{BD77EEB7-006D-4284-9B81-676BDFBA7870}" type="presOf" srcId="{93D29AC2-039D-4383-B621-E4867BBF0E3A}" destId="{65A45EC5-F001-4900-9272-3A374F0765A4}" srcOrd="0" destOrd="0" presId="urn:microsoft.com/office/officeart/2008/layout/HexagonCluster"/>
    <dgm:cxn modelId="{9C4360B8-67EF-4F18-813D-08BF0B1BD91B}" type="presOf" srcId="{C9E4E288-6E5E-4CF6-BFC3-C648B775724F}" destId="{6C2AD4C8-A183-4842-85ED-DF4309D56BA5}" srcOrd="0" destOrd="0" presId="urn:microsoft.com/office/officeart/2008/layout/HexagonCluster"/>
    <dgm:cxn modelId="{F0CC86C8-23CA-4008-9381-7A5BFF1D7C49}" type="presOf" srcId="{6400ACAE-5BCC-4EBD-9001-EE6AC5A23D74}" destId="{0F275E1A-6622-44FF-954B-0CEFAC80B43B}" srcOrd="0" destOrd="0" presId="urn:microsoft.com/office/officeart/2008/layout/HexagonCluster"/>
    <dgm:cxn modelId="{88CF75E3-2E39-4F42-AE06-F4A1A4E50EED}" type="presOf" srcId="{D84692B1-9F06-498A-94F9-B635B5B16E02}" destId="{9477E55A-E309-4FB4-A7F3-EB51F786DA04}" srcOrd="0" destOrd="0" presId="urn:microsoft.com/office/officeart/2008/layout/HexagonCluster"/>
    <dgm:cxn modelId="{BC4953FF-BFED-4A60-B9EA-1BAE751E1E70}" type="presOf" srcId="{F8469B65-9F5C-4E50-ACB6-601FD6708913}" destId="{201D043F-4750-40E5-9573-A7FD34F57375}" srcOrd="0" destOrd="0" presId="urn:microsoft.com/office/officeart/2008/layout/HexagonCluster"/>
    <dgm:cxn modelId="{2C6A2957-3ED3-447D-912F-006B3368CD5C}" type="presParOf" srcId="{65A45EC5-F001-4900-9272-3A374F0765A4}" destId="{4046300C-3629-406F-B92C-7C5CFBC8B8DE}" srcOrd="0" destOrd="0" presId="urn:microsoft.com/office/officeart/2008/layout/HexagonCluster"/>
    <dgm:cxn modelId="{A451A676-C624-4F38-9CD6-E1E6C8E95208}" type="presParOf" srcId="{4046300C-3629-406F-B92C-7C5CFBC8B8DE}" destId="{0F275E1A-6622-44FF-954B-0CEFAC80B43B}" srcOrd="0" destOrd="0" presId="urn:microsoft.com/office/officeart/2008/layout/HexagonCluster"/>
    <dgm:cxn modelId="{3B208473-35DC-4B5A-A9EE-4C8903BC6B2B}" type="presParOf" srcId="{65A45EC5-F001-4900-9272-3A374F0765A4}" destId="{A0521069-8318-486C-A016-E616686FA6A2}" srcOrd="1" destOrd="0" presId="urn:microsoft.com/office/officeart/2008/layout/HexagonCluster"/>
    <dgm:cxn modelId="{51F2494B-0315-44D0-93DB-4D6011CE58AF}" type="presParOf" srcId="{A0521069-8318-486C-A016-E616686FA6A2}" destId="{A5F6B93B-7B8C-4596-B974-8D989BBDA8BE}" srcOrd="0" destOrd="0" presId="urn:microsoft.com/office/officeart/2008/layout/HexagonCluster"/>
    <dgm:cxn modelId="{868E3EC5-3455-4E86-A354-8D4EF4678D81}" type="presParOf" srcId="{65A45EC5-F001-4900-9272-3A374F0765A4}" destId="{C97CF744-5D80-4972-A482-B0299247CE8A}" srcOrd="2" destOrd="0" presId="urn:microsoft.com/office/officeart/2008/layout/HexagonCluster"/>
    <dgm:cxn modelId="{F159F2E5-3041-4D56-B097-1CB6A3A18834}" type="presParOf" srcId="{C97CF744-5D80-4972-A482-B0299247CE8A}" destId="{85403A28-E253-41BA-AAC4-A32CB0A3350E}" srcOrd="0" destOrd="0" presId="urn:microsoft.com/office/officeart/2008/layout/HexagonCluster"/>
    <dgm:cxn modelId="{EA74F693-1302-4DFF-B384-B4BED4C9AF89}" type="presParOf" srcId="{65A45EC5-F001-4900-9272-3A374F0765A4}" destId="{48CD58D2-344C-4E46-9D17-91268FD63EF3}" srcOrd="3" destOrd="0" presId="urn:microsoft.com/office/officeart/2008/layout/HexagonCluster"/>
    <dgm:cxn modelId="{8E362D26-6A52-437B-9BBE-33C73D8C38DA}" type="presParOf" srcId="{48CD58D2-344C-4E46-9D17-91268FD63EF3}" destId="{CC1CF614-F55B-40B8-93CA-DF66F8FE7849}" srcOrd="0" destOrd="0" presId="urn:microsoft.com/office/officeart/2008/layout/HexagonCluster"/>
    <dgm:cxn modelId="{62FFB666-9BA2-45D5-82EB-8DF8FC360D24}" type="presParOf" srcId="{65A45EC5-F001-4900-9272-3A374F0765A4}" destId="{D2659E85-FF47-4AD9-B1BC-9FE471801803}" srcOrd="4" destOrd="0" presId="urn:microsoft.com/office/officeart/2008/layout/HexagonCluster"/>
    <dgm:cxn modelId="{DCBE3AD8-896C-4BCC-ABCE-6F2008B03C3D}" type="presParOf" srcId="{D2659E85-FF47-4AD9-B1BC-9FE471801803}" destId="{410966AD-368A-4AFE-A121-CE1A443298BF}" srcOrd="0" destOrd="0" presId="urn:microsoft.com/office/officeart/2008/layout/HexagonCluster"/>
    <dgm:cxn modelId="{7BC5A9CB-7CBE-447B-840B-2DB31C06947B}" type="presParOf" srcId="{65A45EC5-F001-4900-9272-3A374F0765A4}" destId="{E75004E2-ECCD-4C43-A85D-B9188D704899}" srcOrd="5" destOrd="0" presId="urn:microsoft.com/office/officeart/2008/layout/HexagonCluster"/>
    <dgm:cxn modelId="{2F8BDD07-758B-418E-9258-BB5722BD2C08}" type="presParOf" srcId="{E75004E2-ECCD-4C43-A85D-B9188D704899}" destId="{72438AEF-6E7C-4326-9D92-CEE99F8F874F}" srcOrd="0" destOrd="0" presId="urn:microsoft.com/office/officeart/2008/layout/HexagonCluster"/>
    <dgm:cxn modelId="{039C186C-45DD-40EA-9219-062722A44B76}" type="presParOf" srcId="{65A45EC5-F001-4900-9272-3A374F0765A4}" destId="{667975E0-33D0-41A8-B6B0-2145C40CFCAB}" srcOrd="6" destOrd="0" presId="urn:microsoft.com/office/officeart/2008/layout/HexagonCluster"/>
    <dgm:cxn modelId="{228863C6-ACB4-40C6-A8C4-A6D96725FAC5}" type="presParOf" srcId="{667975E0-33D0-41A8-B6B0-2145C40CFCAB}" destId="{FF8F17C3-6320-44EC-8931-4E6644847F7B}" srcOrd="0" destOrd="0" presId="urn:microsoft.com/office/officeart/2008/layout/HexagonCluster"/>
    <dgm:cxn modelId="{54EC3AB8-7C39-4893-9400-4FE8B1723916}" type="presParOf" srcId="{65A45EC5-F001-4900-9272-3A374F0765A4}" destId="{DBBFD4AF-37B8-46E5-B331-439EF659A866}" srcOrd="7" destOrd="0" presId="urn:microsoft.com/office/officeart/2008/layout/HexagonCluster"/>
    <dgm:cxn modelId="{07921BB8-401B-4502-BC1B-A4D57D171B58}" type="presParOf" srcId="{DBBFD4AF-37B8-46E5-B331-439EF659A866}" destId="{FFA661D1-AB40-4367-9442-A989D90E472A}" srcOrd="0" destOrd="0" presId="urn:microsoft.com/office/officeart/2008/layout/HexagonCluster"/>
    <dgm:cxn modelId="{A9272880-17FF-4806-96B7-DA5F966C1344}" type="presParOf" srcId="{65A45EC5-F001-4900-9272-3A374F0765A4}" destId="{AE68B40E-E895-4FCC-A0B1-E7FEBAADEEE0}" srcOrd="8" destOrd="0" presId="urn:microsoft.com/office/officeart/2008/layout/HexagonCluster"/>
    <dgm:cxn modelId="{5030D124-FFA2-455F-9093-EFF00BF45846}" type="presParOf" srcId="{AE68B40E-E895-4FCC-A0B1-E7FEBAADEEE0}" destId="{A3568C9E-8EDF-49AC-A516-9589DAD44669}" srcOrd="0" destOrd="0" presId="urn:microsoft.com/office/officeart/2008/layout/HexagonCluster"/>
    <dgm:cxn modelId="{EF6F8971-3F02-4AE5-B8CE-C013EBCBF991}" type="presParOf" srcId="{65A45EC5-F001-4900-9272-3A374F0765A4}" destId="{A48DE3BE-70BB-4630-8615-911A4059B238}" srcOrd="9" destOrd="0" presId="urn:microsoft.com/office/officeart/2008/layout/HexagonCluster"/>
    <dgm:cxn modelId="{F54C6A39-5913-4DE2-BE17-BC16EB65DEE7}" type="presParOf" srcId="{A48DE3BE-70BB-4630-8615-911A4059B238}" destId="{59FF770A-AAA4-475A-865A-E013E1EEC0BC}" srcOrd="0" destOrd="0" presId="urn:microsoft.com/office/officeart/2008/layout/HexagonCluster"/>
    <dgm:cxn modelId="{630DD021-37D8-4653-9481-6D00B743C43B}" type="presParOf" srcId="{65A45EC5-F001-4900-9272-3A374F0765A4}" destId="{1826C814-799A-48A8-8CC3-12D5E4E932CC}" srcOrd="10" destOrd="0" presId="urn:microsoft.com/office/officeart/2008/layout/HexagonCluster"/>
    <dgm:cxn modelId="{1C3D2B45-5C9B-4223-B8B1-6A6D14B4A709}" type="presParOf" srcId="{1826C814-799A-48A8-8CC3-12D5E4E932CC}" destId="{201D043F-4750-40E5-9573-A7FD34F57375}" srcOrd="0" destOrd="0" presId="urn:microsoft.com/office/officeart/2008/layout/HexagonCluster"/>
    <dgm:cxn modelId="{72E84FE8-9942-4E43-8F6A-1DC5C36EC6C0}" type="presParOf" srcId="{65A45EC5-F001-4900-9272-3A374F0765A4}" destId="{A7285002-5EDB-490B-A344-0005E8F7E1A5}" srcOrd="11" destOrd="0" presId="urn:microsoft.com/office/officeart/2008/layout/HexagonCluster"/>
    <dgm:cxn modelId="{EDCFB55A-4360-4C72-A7F7-7CDA254B9B30}" type="presParOf" srcId="{A7285002-5EDB-490B-A344-0005E8F7E1A5}" destId="{DA47F09B-33B3-41AD-90C1-91253B685BDA}" srcOrd="0" destOrd="0" presId="urn:microsoft.com/office/officeart/2008/layout/HexagonCluster"/>
    <dgm:cxn modelId="{DDD33831-0F5F-4558-B617-20C0982A4EDA}" type="presParOf" srcId="{65A45EC5-F001-4900-9272-3A374F0765A4}" destId="{9D99F04C-0C75-4A35-8F32-07479129E8D1}" srcOrd="12" destOrd="0" presId="urn:microsoft.com/office/officeart/2008/layout/HexagonCluster"/>
    <dgm:cxn modelId="{2BBC34F0-977C-43A7-9E98-13581AC1B2C3}" type="presParOf" srcId="{9D99F04C-0C75-4A35-8F32-07479129E8D1}" destId="{F05B3059-5F83-4E7A-BE94-A41278A366F8}" srcOrd="0" destOrd="0" presId="urn:microsoft.com/office/officeart/2008/layout/HexagonCluster"/>
    <dgm:cxn modelId="{2176F611-CDD4-4659-94BA-E614456DC07C}" type="presParOf" srcId="{65A45EC5-F001-4900-9272-3A374F0765A4}" destId="{6AEF8DF9-6E01-43D1-8972-6E394F0E63BD}" srcOrd="13" destOrd="0" presId="urn:microsoft.com/office/officeart/2008/layout/HexagonCluster"/>
    <dgm:cxn modelId="{7930D0D4-C104-47AF-B67A-6532857AB39B}" type="presParOf" srcId="{6AEF8DF9-6E01-43D1-8972-6E394F0E63BD}" destId="{122F9548-D392-4C56-88A6-877061459A7D}" srcOrd="0" destOrd="0" presId="urn:microsoft.com/office/officeart/2008/layout/HexagonCluster"/>
    <dgm:cxn modelId="{1E175CCD-47F8-49E2-B868-B433BBC6B2AD}" type="presParOf" srcId="{65A45EC5-F001-4900-9272-3A374F0765A4}" destId="{C53F769F-1C42-44A9-B08D-E3F603ED8170}" srcOrd="14" destOrd="0" presId="urn:microsoft.com/office/officeart/2008/layout/HexagonCluster"/>
    <dgm:cxn modelId="{2B7ED6E3-DD3A-4142-820D-F5E731861138}" type="presParOf" srcId="{C53F769F-1C42-44A9-B08D-E3F603ED8170}" destId="{9477E55A-E309-4FB4-A7F3-EB51F786DA04}" srcOrd="0" destOrd="0" presId="urn:microsoft.com/office/officeart/2008/layout/HexagonCluster"/>
    <dgm:cxn modelId="{EC6C646D-E621-444B-ADFA-746301291269}" type="presParOf" srcId="{65A45EC5-F001-4900-9272-3A374F0765A4}" destId="{B7B75556-92AF-4D42-8B44-C1AB0C131184}" srcOrd="15" destOrd="0" presId="urn:microsoft.com/office/officeart/2008/layout/HexagonCluster"/>
    <dgm:cxn modelId="{2EB44121-F8D2-477E-BB2E-C061A997C5AB}" type="presParOf" srcId="{B7B75556-92AF-4D42-8B44-C1AB0C131184}" destId="{19521F3C-8229-4F04-880C-84C628450EE4}" srcOrd="0" destOrd="0" presId="urn:microsoft.com/office/officeart/2008/layout/HexagonCluster"/>
    <dgm:cxn modelId="{AA3658D7-077C-47F7-A992-43369D42FC8F}" type="presParOf" srcId="{65A45EC5-F001-4900-9272-3A374F0765A4}" destId="{D34591D9-67F2-4595-A4BD-2629CAE2DF83}" srcOrd="16" destOrd="0" presId="urn:microsoft.com/office/officeart/2008/layout/HexagonCluster"/>
    <dgm:cxn modelId="{E44AFDE4-3E9F-4B5E-849F-EED4DE65E395}" type="presParOf" srcId="{D34591D9-67F2-4595-A4BD-2629CAE2DF83}" destId="{5CCC0299-B9B9-4BE9-89F6-B9BEEC60D3A9}" srcOrd="0" destOrd="0" presId="urn:microsoft.com/office/officeart/2008/layout/HexagonCluster"/>
    <dgm:cxn modelId="{65966EA5-31EB-420D-8820-0353BC681079}" type="presParOf" srcId="{65A45EC5-F001-4900-9272-3A374F0765A4}" destId="{A97BCE31-0C55-4D8E-B4F8-4873B61D2C20}" srcOrd="17" destOrd="0" presId="urn:microsoft.com/office/officeart/2008/layout/HexagonCluster"/>
    <dgm:cxn modelId="{BAC51B74-8089-4E81-8EC5-D72618F7F982}" type="presParOf" srcId="{A97BCE31-0C55-4D8E-B4F8-4873B61D2C20}" destId="{06360541-7F17-41DD-8219-B070D3D74911}" srcOrd="0" destOrd="0" presId="urn:microsoft.com/office/officeart/2008/layout/HexagonCluster"/>
    <dgm:cxn modelId="{E5CE4A74-EA32-4262-A6B8-A77B958E9770}" type="presParOf" srcId="{65A45EC5-F001-4900-9272-3A374F0765A4}" destId="{ACEAABC3-84C8-4721-BF96-1ECC7C0065FE}" srcOrd="18" destOrd="0" presId="urn:microsoft.com/office/officeart/2008/layout/HexagonCluster"/>
    <dgm:cxn modelId="{E57AD96D-D189-4F38-8BE6-D94FA72EF2F2}" type="presParOf" srcId="{ACEAABC3-84C8-4721-BF96-1ECC7C0065FE}" destId="{6C2AD4C8-A183-4842-85ED-DF4309D56BA5}" srcOrd="0" destOrd="0" presId="urn:microsoft.com/office/officeart/2008/layout/HexagonCluster"/>
    <dgm:cxn modelId="{5B33B077-494B-4FDF-AB0A-71B1804E18CF}" type="presParOf" srcId="{65A45EC5-F001-4900-9272-3A374F0765A4}" destId="{33CA0828-9418-4291-AD14-E8AA307F839F}" srcOrd="19" destOrd="0" presId="urn:microsoft.com/office/officeart/2008/layout/HexagonCluster"/>
    <dgm:cxn modelId="{41EF52E1-1B05-4B5A-BF43-B4AA76F42D46}" type="presParOf" srcId="{33CA0828-9418-4291-AD14-E8AA307F839F}" destId="{68777D5B-F06D-4A26-A729-148C23C3133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16D84-5BF2-49E4-B92D-CECA880274CB}">
      <dsp:nvSpPr>
        <dsp:cNvPr id="0" name=""/>
        <dsp:cNvSpPr/>
      </dsp:nvSpPr>
      <dsp:spPr>
        <a:xfrm>
          <a:off x="968183" y="1154017"/>
          <a:ext cx="2688588" cy="22175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/>
            <a:t>Híbrido, possibilitando ao bolsista vivenciar o dia a dia do trabalho em escritório, bem como experimentar a rotina do trabalho remoto. </a:t>
          </a:r>
          <a:r>
            <a:rPr lang="pt-BR" sz="1400" i="1" kern="1200"/>
            <a:t>Para algumas situações a vivencia do bolsista será somente Remoto</a:t>
          </a:r>
          <a:endParaRPr lang="pt-BR" sz="1400" kern="1200" dirty="0"/>
        </a:p>
      </dsp:txBody>
      <dsp:txXfrm>
        <a:off x="1019214" y="1205048"/>
        <a:ext cx="2586526" cy="1640277"/>
      </dsp:txXfrm>
    </dsp:sp>
    <dsp:sp modelId="{5EDB91D6-556A-478E-9E69-651C3E0218A7}">
      <dsp:nvSpPr>
        <dsp:cNvPr id="0" name=""/>
        <dsp:cNvSpPr/>
      </dsp:nvSpPr>
      <dsp:spPr>
        <a:xfrm>
          <a:off x="2430671" y="1508227"/>
          <a:ext cx="3221967" cy="3221967"/>
        </a:xfrm>
        <a:prstGeom prst="leftCircularArrow">
          <a:avLst>
            <a:gd name="adj1" fmla="val 3946"/>
            <a:gd name="adj2" fmla="val 494915"/>
            <a:gd name="adj3" fmla="val 2270426"/>
            <a:gd name="adj4" fmla="val 9024489"/>
            <a:gd name="adj5" fmla="val 4604"/>
          </a:avLst>
        </a:prstGeom>
        <a:solidFill>
          <a:srgbClr val="21197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A10B0-C601-4694-BDF8-FE7CF91EB6A2}">
      <dsp:nvSpPr>
        <dsp:cNvPr id="0" name=""/>
        <dsp:cNvSpPr/>
      </dsp:nvSpPr>
      <dsp:spPr>
        <a:xfrm>
          <a:off x="1565648" y="2896357"/>
          <a:ext cx="2389856" cy="950367"/>
        </a:xfrm>
        <a:prstGeom prst="roundRect">
          <a:avLst>
            <a:gd name="adj" fmla="val 10000"/>
          </a:avLst>
        </a:prstGeom>
        <a:solidFill>
          <a:srgbClr val="21197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Regime de trabalho</a:t>
          </a:r>
        </a:p>
      </dsp:txBody>
      <dsp:txXfrm>
        <a:off x="1593483" y="2924192"/>
        <a:ext cx="2334186" cy="894697"/>
      </dsp:txXfrm>
    </dsp:sp>
    <dsp:sp modelId="{0B649598-8ABB-4568-9BE7-A82645FD5448}">
      <dsp:nvSpPr>
        <dsp:cNvPr id="0" name=""/>
        <dsp:cNvSpPr/>
      </dsp:nvSpPr>
      <dsp:spPr>
        <a:xfrm>
          <a:off x="4560967" y="1154017"/>
          <a:ext cx="2688588" cy="22175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/>
            <a:t> Envolvimento direto em iniciativas relevantes, estimulando a criatividade e a aplicação prática dos conhecimentos teóricos adquiridos durante o programa </a:t>
          </a:r>
          <a:r>
            <a:rPr lang="pt-BR" sz="1400" kern="1200" dirty="0" err="1"/>
            <a:t>HdD</a:t>
          </a:r>
          <a:endParaRPr lang="pt-BR" sz="1400" kern="1200" dirty="0"/>
        </a:p>
      </dsp:txBody>
      <dsp:txXfrm>
        <a:off x="4611998" y="1680231"/>
        <a:ext cx="2586526" cy="1640277"/>
      </dsp:txXfrm>
    </dsp:sp>
    <dsp:sp modelId="{B3DF610D-7D8D-4E54-B7AE-703BBE85F2EA}">
      <dsp:nvSpPr>
        <dsp:cNvPr id="0" name=""/>
        <dsp:cNvSpPr/>
      </dsp:nvSpPr>
      <dsp:spPr>
        <a:xfrm>
          <a:off x="6001050" y="-291584"/>
          <a:ext cx="3565509" cy="3565509"/>
        </a:xfrm>
        <a:prstGeom prst="circularArrow">
          <a:avLst>
            <a:gd name="adj1" fmla="val 3566"/>
            <a:gd name="adj2" fmla="val 443161"/>
            <a:gd name="adj3" fmla="val 19381329"/>
            <a:gd name="adj4" fmla="val 12575511"/>
            <a:gd name="adj5" fmla="val 4160"/>
          </a:avLst>
        </a:prstGeom>
        <a:solidFill>
          <a:srgbClr val="01D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E8F90-352E-4673-8586-8F8961CC56BC}">
      <dsp:nvSpPr>
        <dsp:cNvPr id="0" name=""/>
        <dsp:cNvSpPr/>
      </dsp:nvSpPr>
      <dsp:spPr>
        <a:xfrm>
          <a:off x="5158431" y="678833"/>
          <a:ext cx="2389856" cy="950367"/>
        </a:xfrm>
        <a:prstGeom prst="roundRect">
          <a:avLst>
            <a:gd name="adj" fmla="val 10000"/>
          </a:avLst>
        </a:prstGeom>
        <a:solidFill>
          <a:srgbClr val="01D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Projetos</a:t>
          </a:r>
        </a:p>
      </dsp:txBody>
      <dsp:txXfrm>
        <a:off x="5186266" y="706668"/>
        <a:ext cx="2334186" cy="894697"/>
      </dsp:txXfrm>
    </dsp:sp>
    <dsp:sp modelId="{69A21BF9-30F0-4B0B-9928-F4B0A5963798}">
      <dsp:nvSpPr>
        <dsp:cNvPr id="0" name=""/>
        <dsp:cNvSpPr/>
      </dsp:nvSpPr>
      <dsp:spPr>
        <a:xfrm>
          <a:off x="8153751" y="1154017"/>
          <a:ext cx="2688588" cy="22175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/>
            <a:t>Orientação contínua de mentores experientes, oferecendo suporte personalizado e networking valioso.</a:t>
          </a:r>
        </a:p>
      </dsp:txBody>
      <dsp:txXfrm>
        <a:off x="8204782" y="1205048"/>
        <a:ext cx="2586526" cy="1640277"/>
      </dsp:txXfrm>
    </dsp:sp>
    <dsp:sp modelId="{9C1B683F-D0FA-46CA-A466-C5C3268249B6}">
      <dsp:nvSpPr>
        <dsp:cNvPr id="0" name=""/>
        <dsp:cNvSpPr/>
      </dsp:nvSpPr>
      <dsp:spPr>
        <a:xfrm>
          <a:off x="8751215" y="2896357"/>
          <a:ext cx="2389856" cy="950367"/>
        </a:xfrm>
        <a:prstGeom prst="roundRect">
          <a:avLst>
            <a:gd name="adj" fmla="val 10000"/>
          </a:avLst>
        </a:prstGeom>
        <a:solidFill>
          <a:srgbClr val="17419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Mentoria</a:t>
          </a:r>
        </a:p>
      </dsp:txBody>
      <dsp:txXfrm>
        <a:off x="8779050" y="2924192"/>
        <a:ext cx="2334186" cy="8946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75E1A-6622-44FF-954B-0CEFAC80B43B}">
      <dsp:nvSpPr>
        <dsp:cNvPr id="0" name=""/>
        <dsp:cNvSpPr/>
      </dsp:nvSpPr>
      <dsp:spPr>
        <a:xfrm>
          <a:off x="1775509" y="3246531"/>
          <a:ext cx="2063222" cy="1771338"/>
        </a:xfrm>
        <a:prstGeom prst="hexagon">
          <a:avLst>
            <a:gd name="adj" fmla="val 25000"/>
            <a:gd name="vf" fmla="val 115470"/>
          </a:avLst>
        </a:prstGeom>
        <a:solidFill>
          <a:srgbClr val="17419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Barlow"/>
            </a:rPr>
            <a:t>Governança, Risco e </a:t>
          </a:r>
          <a:r>
            <a:rPr lang="pt-BR" sz="1200" b="1" kern="1200" dirty="0" err="1">
              <a:latin typeface="Barlow"/>
            </a:rPr>
            <a:t>Compliance</a:t>
          </a:r>
          <a:r>
            <a:rPr lang="pt-BR" sz="1200" b="1" kern="1200" dirty="0">
              <a:latin typeface="Barlow"/>
            </a:rPr>
            <a:t> </a:t>
          </a:r>
          <a:endParaRPr lang="pt-BR" sz="1200" b="1" kern="1200" dirty="0"/>
        </a:p>
      </dsp:txBody>
      <dsp:txXfrm>
        <a:off x="2095056" y="3520871"/>
        <a:ext cx="1424128" cy="1222658"/>
      </dsp:txXfrm>
    </dsp:sp>
    <dsp:sp modelId="{A5F6B93B-7B8C-4596-B974-8D989BBDA8BE}">
      <dsp:nvSpPr>
        <dsp:cNvPr id="0" name=""/>
        <dsp:cNvSpPr/>
      </dsp:nvSpPr>
      <dsp:spPr>
        <a:xfrm>
          <a:off x="1824737" y="4038612"/>
          <a:ext cx="240672" cy="2074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03A28-E253-41BA-AAC4-A32CB0A3350E}">
      <dsp:nvSpPr>
        <dsp:cNvPr id="0" name=""/>
        <dsp:cNvSpPr/>
      </dsp:nvSpPr>
      <dsp:spPr>
        <a:xfrm>
          <a:off x="0" y="2267273"/>
          <a:ext cx="2063222" cy="17713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CF614-F55B-40B8-93CA-DF66F8FE7849}">
      <dsp:nvSpPr>
        <dsp:cNvPr id="0" name=""/>
        <dsp:cNvSpPr/>
      </dsp:nvSpPr>
      <dsp:spPr>
        <a:xfrm>
          <a:off x="1413406" y="3803345"/>
          <a:ext cx="240672" cy="2074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966AD-368A-4AFE-A121-CE1A443298BF}">
      <dsp:nvSpPr>
        <dsp:cNvPr id="0" name=""/>
        <dsp:cNvSpPr/>
      </dsp:nvSpPr>
      <dsp:spPr>
        <a:xfrm>
          <a:off x="3551018" y="2261616"/>
          <a:ext cx="2063222" cy="1771338"/>
        </a:xfrm>
        <a:prstGeom prst="hexagon">
          <a:avLst>
            <a:gd name="adj" fmla="val 25000"/>
            <a:gd name="vf" fmla="val 115470"/>
          </a:avLst>
        </a:prstGeom>
        <a:solidFill>
          <a:srgbClr val="17419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Barlow"/>
            </a:rPr>
            <a:t>Blue Team</a:t>
          </a:r>
          <a:endParaRPr lang="pt-BR" sz="1200" b="1" kern="1200" dirty="0"/>
        </a:p>
      </dsp:txBody>
      <dsp:txXfrm>
        <a:off x="3870565" y="2535956"/>
        <a:ext cx="1424128" cy="1222658"/>
      </dsp:txXfrm>
    </dsp:sp>
    <dsp:sp modelId="{72438AEF-6E7C-4326-9D92-CEE99F8F874F}">
      <dsp:nvSpPr>
        <dsp:cNvPr id="0" name=""/>
        <dsp:cNvSpPr/>
      </dsp:nvSpPr>
      <dsp:spPr>
        <a:xfrm>
          <a:off x="4970988" y="3793915"/>
          <a:ext cx="240672" cy="2074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8F17C3-6320-44EC-8931-4E6644847F7B}">
      <dsp:nvSpPr>
        <dsp:cNvPr id="0" name=""/>
        <dsp:cNvSpPr/>
      </dsp:nvSpPr>
      <dsp:spPr>
        <a:xfrm>
          <a:off x="5325433" y="3242759"/>
          <a:ext cx="2063222" cy="17713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661D1-AB40-4367-9442-A989D90E472A}">
      <dsp:nvSpPr>
        <dsp:cNvPr id="0" name=""/>
        <dsp:cNvSpPr/>
      </dsp:nvSpPr>
      <dsp:spPr>
        <a:xfrm>
          <a:off x="5375756" y="4031068"/>
          <a:ext cx="240672" cy="2074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68C9E-8EDF-49AC-A516-9589DAD44669}">
      <dsp:nvSpPr>
        <dsp:cNvPr id="0" name=""/>
        <dsp:cNvSpPr/>
      </dsp:nvSpPr>
      <dsp:spPr>
        <a:xfrm>
          <a:off x="1775509" y="1288016"/>
          <a:ext cx="2063222" cy="1771338"/>
        </a:xfrm>
        <a:prstGeom prst="hexagon">
          <a:avLst>
            <a:gd name="adj" fmla="val 25000"/>
            <a:gd name="vf" fmla="val 115470"/>
          </a:avLst>
        </a:prstGeom>
        <a:solidFill>
          <a:srgbClr val="17419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 err="1">
              <a:latin typeface="Barlow"/>
            </a:rPr>
            <a:t>Red</a:t>
          </a:r>
          <a:r>
            <a:rPr lang="pt-BR" sz="1200" b="1" kern="1200" dirty="0">
              <a:latin typeface="Barlow"/>
            </a:rPr>
            <a:t> Team</a:t>
          </a:r>
          <a:endParaRPr lang="pt-BR" sz="1200" b="1" kern="1200" dirty="0"/>
        </a:p>
      </dsp:txBody>
      <dsp:txXfrm>
        <a:off x="2095056" y="1562356"/>
        <a:ext cx="1424128" cy="1222658"/>
      </dsp:txXfrm>
    </dsp:sp>
    <dsp:sp modelId="{59FF770A-AAA4-475A-865A-E013E1EEC0BC}">
      <dsp:nvSpPr>
        <dsp:cNvPr id="0" name=""/>
        <dsp:cNvSpPr/>
      </dsp:nvSpPr>
      <dsp:spPr>
        <a:xfrm>
          <a:off x="3188915" y="1321491"/>
          <a:ext cx="240672" cy="2074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D043F-4750-40E5-9573-A7FD34F57375}">
      <dsp:nvSpPr>
        <dsp:cNvPr id="0" name=""/>
        <dsp:cNvSpPr/>
      </dsp:nvSpPr>
      <dsp:spPr>
        <a:xfrm>
          <a:off x="3551018" y="303101"/>
          <a:ext cx="2063222" cy="17713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56000" r="-5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7F09B-33B3-41AD-90C1-91253B685BDA}">
      <dsp:nvSpPr>
        <dsp:cNvPr id="0" name=""/>
        <dsp:cNvSpPr/>
      </dsp:nvSpPr>
      <dsp:spPr>
        <a:xfrm>
          <a:off x="3608998" y="1088110"/>
          <a:ext cx="240672" cy="2074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B3059-5F83-4E7A-BE94-A41278A366F8}">
      <dsp:nvSpPr>
        <dsp:cNvPr id="0" name=""/>
        <dsp:cNvSpPr/>
      </dsp:nvSpPr>
      <dsp:spPr>
        <a:xfrm>
          <a:off x="5325433" y="1284244"/>
          <a:ext cx="2063222" cy="1771338"/>
        </a:xfrm>
        <a:prstGeom prst="hexagon">
          <a:avLst>
            <a:gd name="adj" fmla="val 25000"/>
            <a:gd name="vf" fmla="val 115470"/>
          </a:avLst>
        </a:prstGeom>
        <a:solidFill>
          <a:srgbClr val="17419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Barlow"/>
              <a:cs typeface="Arial"/>
            </a:rPr>
            <a:t>Resposta a Incidentes e Forense</a:t>
          </a:r>
          <a:endParaRPr lang="pt-BR" sz="1200" b="1" kern="1200" dirty="0">
            <a:cs typeface="Arial"/>
          </a:endParaRPr>
        </a:p>
      </dsp:txBody>
      <dsp:txXfrm>
        <a:off x="5644980" y="1558584"/>
        <a:ext cx="1424128" cy="1222658"/>
      </dsp:txXfrm>
    </dsp:sp>
    <dsp:sp modelId="{122F9548-D392-4C56-88A6-877061459A7D}">
      <dsp:nvSpPr>
        <dsp:cNvPr id="0" name=""/>
        <dsp:cNvSpPr/>
      </dsp:nvSpPr>
      <dsp:spPr>
        <a:xfrm>
          <a:off x="7110788" y="2069253"/>
          <a:ext cx="240672" cy="2074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77E55A-E309-4FB4-A7F3-EB51F786DA04}">
      <dsp:nvSpPr>
        <dsp:cNvPr id="0" name=""/>
        <dsp:cNvSpPr/>
      </dsp:nvSpPr>
      <dsp:spPr>
        <a:xfrm>
          <a:off x="7100943" y="2280003"/>
          <a:ext cx="2063222" cy="17713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21F3C-8229-4F04-880C-84C628450EE4}">
      <dsp:nvSpPr>
        <dsp:cNvPr id="0" name=""/>
        <dsp:cNvSpPr/>
      </dsp:nvSpPr>
      <dsp:spPr>
        <a:xfrm>
          <a:off x="7503523" y="2312064"/>
          <a:ext cx="240672" cy="2074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C0299-B9B9-4BE9-89F6-B9BEEC60D3A9}">
      <dsp:nvSpPr>
        <dsp:cNvPr id="0" name=""/>
        <dsp:cNvSpPr/>
      </dsp:nvSpPr>
      <dsp:spPr>
        <a:xfrm>
          <a:off x="7100943" y="321960"/>
          <a:ext cx="2063222" cy="1771338"/>
        </a:xfrm>
        <a:prstGeom prst="hexagon">
          <a:avLst>
            <a:gd name="adj" fmla="val 25000"/>
            <a:gd name="vf" fmla="val 115470"/>
          </a:avLst>
        </a:prstGeom>
        <a:solidFill>
          <a:srgbClr val="17419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 err="1">
              <a:latin typeface="Barlow"/>
              <a:cs typeface="Arial"/>
            </a:rPr>
            <a:t>DevOps</a:t>
          </a:r>
          <a:r>
            <a:rPr lang="pt-BR" sz="1200" b="1" kern="1200" dirty="0">
              <a:latin typeface="Barlow"/>
              <a:cs typeface="Arial"/>
            </a:rPr>
            <a:t>/</a:t>
          </a:r>
          <a:r>
            <a:rPr lang="pt-BR" sz="1200" b="1" kern="1200" dirty="0" err="1">
              <a:latin typeface="Barlow"/>
              <a:cs typeface="Arial"/>
            </a:rPr>
            <a:t>DevSecOps</a:t>
          </a:r>
          <a:endParaRPr lang="pt-BR" sz="1200" b="1" kern="1200" dirty="0">
            <a:cs typeface="Arial"/>
          </a:endParaRPr>
        </a:p>
      </dsp:txBody>
      <dsp:txXfrm>
        <a:off x="7420490" y="596300"/>
        <a:ext cx="1424128" cy="1222658"/>
      </dsp:txXfrm>
    </dsp:sp>
    <dsp:sp modelId="{06360541-7F17-41DD-8219-B070D3D74911}">
      <dsp:nvSpPr>
        <dsp:cNvPr id="0" name=""/>
        <dsp:cNvSpPr/>
      </dsp:nvSpPr>
      <dsp:spPr>
        <a:xfrm>
          <a:off x="8886298" y="1115927"/>
          <a:ext cx="240672" cy="2074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AD4C8-A183-4842-85ED-DF4309D56BA5}">
      <dsp:nvSpPr>
        <dsp:cNvPr id="0" name=""/>
        <dsp:cNvSpPr/>
      </dsp:nvSpPr>
      <dsp:spPr>
        <a:xfrm>
          <a:off x="8876452" y="1310176"/>
          <a:ext cx="2063222" cy="17713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77D5B-F06D-4A26-A729-148C23C3133D}">
      <dsp:nvSpPr>
        <dsp:cNvPr id="0" name=""/>
        <dsp:cNvSpPr/>
      </dsp:nvSpPr>
      <dsp:spPr>
        <a:xfrm>
          <a:off x="9287784" y="1349780"/>
          <a:ext cx="240672" cy="20744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B82DA31-8D35-C6D9-F79C-2708518CAA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AE704C-1803-E480-A71F-F6122BD4A2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4A090748-8297-4362-8229-0D0A199C7299}" type="datetimeFigureOut">
              <a:rPr lang="pt-BR"/>
              <a:pPr>
                <a:defRPr/>
              </a:pPr>
              <a:t>18/05/2025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9569A64-55B0-6202-3750-A2BCA96615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760D070-36C5-AA6D-E667-4EB3324CE5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E94F8F1-86A6-4D76-86AB-38CF438D0C7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A54628F-6144-2544-E606-95C553F522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BC89B6-67FB-875A-139F-44256D591EE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2FBFF216-E575-4854-8C94-C12BBE3BEA7A}" type="datetimeFigureOut">
              <a:rPr lang="pt-BR"/>
              <a:pPr>
                <a:defRPr/>
              </a:pPr>
              <a:t>18/05/2025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843EFE17-9A50-30E5-21A5-8A088AE99D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1E8F8EA-8B85-D111-6C4A-BE8626990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CE8C38B-D4E6-868B-8248-31AC2E0FA2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225F51-FFBB-980A-A654-914D69927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A47D3E-2639-45E1-9854-6E9875DC87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70611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2484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9187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41700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b="0" i="0"/>
              <a:t> 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350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5481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3888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6798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4065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err="1"/>
              <a:t>Vc</a:t>
            </a:r>
            <a:r>
              <a:rPr lang="pt-BR"/>
              <a:t> já deve ter visto isso, mas não desta forma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75796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9165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47D3E-2639-45E1-9854-6E9875DC879A}" type="slidenum">
              <a:rPr lang="pt-BR" altLang="pt-BR" smtClean="0"/>
              <a:pPr>
                <a:defRPr/>
              </a:pPr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529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984594" y="3496486"/>
            <a:ext cx="3049365" cy="1135063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rgbClr val="01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984594" y="4603175"/>
            <a:ext cx="3132137" cy="360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2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1570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05266" y="1791679"/>
            <a:ext cx="5613400" cy="4508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Título 4"/>
          <p:cNvSpPr>
            <a:spLocks noGrp="1"/>
          </p:cNvSpPr>
          <p:nvPr>
            <p:ph type="title"/>
          </p:nvPr>
        </p:nvSpPr>
        <p:spPr>
          <a:xfrm>
            <a:off x="405266" y="18192"/>
            <a:ext cx="6311348" cy="1242390"/>
          </a:xfrm>
          <a:prstGeom prst="rect">
            <a:avLst/>
          </a:prstGeom>
        </p:spPr>
        <p:txBody>
          <a:bodyPr anchor="ctr"/>
          <a:lstStyle>
            <a:lvl1pPr>
              <a:defRPr sz="1500">
                <a:solidFill>
                  <a:schemeClr val="bg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3692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05266" y="1792391"/>
            <a:ext cx="5237162" cy="4508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Texto 6"/>
          <p:cNvSpPr>
            <a:spLocks noGrp="1"/>
          </p:cNvSpPr>
          <p:nvPr>
            <p:ph type="body" sz="quarter" idx="11"/>
          </p:nvPr>
        </p:nvSpPr>
        <p:spPr>
          <a:xfrm>
            <a:off x="6062663" y="1776012"/>
            <a:ext cx="5613400" cy="4508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Título 4"/>
          <p:cNvSpPr>
            <a:spLocks noGrp="1"/>
          </p:cNvSpPr>
          <p:nvPr>
            <p:ph type="title" hasCustomPrompt="1"/>
          </p:nvPr>
        </p:nvSpPr>
        <p:spPr>
          <a:xfrm>
            <a:off x="405266" y="0"/>
            <a:ext cx="6311348" cy="1242390"/>
          </a:xfrm>
          <a:prstGeom prst="rect">
            <a:avLst/>
          </a:prstGeom>
        </p:spPr>
        <p:txBody>
          <a:bodyPr anchor="ctr"/>
          <a:lstStyle>
            <a:lvl1pPr>
              <a:defRPr sz="1500">
                <a:solidFill>
                  <a:schemeClr val="bg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05908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een, laser, scene, light&#10;&#10;Description automatically generated">
            <a:extLst>
              <a:ext uri="{FF2B5EF4-FFF2-40B4-BE49-F238E27FC236}">
                <a16:creationId xmlns:a16="http://schemas.microsoft.com/office/drawing/2014/main" id="{9B0D5EA4-1355-AD11-D130-F3FA1D194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1936C-6D7D-868C-317A-239FBCBCC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920" y="787083"/>
            <a:ext cx="8239760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0A92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2FC732-1207-0DAD-0845-A5F7448BA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120" y="1482725"/>
            <a:ext cx="4932680" cy="4587875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2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80000" indent="0">
              <a:buFontTx/>
              <a:buNone/>
              <a:defRPr sz="2000" b="0" i="0">
                <a:latin typeface="Barlow" pitchFamily="2" charset="77"/>
              </a:defRPr>
            </a:lvl2pPr>
            <a:lvl3pPr marL="252000" indent="0">
              <a:buFontTx/>
              <a:buNone/>
              <a:defRPr sz="1600" b="0" i="0">
                <a:latin typeface="Barlow" pitchFamily="2" charset="77"/>
              </a:defRPr>
            </a:lvl3pPr>
            <a:lvl4pPr marL="324000" indent="0">
              <a:buFontTx/>
              <a:buNone/>
              <a:defRPr sz="1400" b="0" i="0">
                <a:latin typeface="Barlow" pitchFamily="2" charset="77"/>
              </a:defRPr>
            </a:lvl4pPr>
            <a:lvl5pPr marL="1828800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B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91DC2-E8BC-B913-8F8F-42E6CD9CEA4C}"/>
              </a:ext>
            </a:extLst>
          </p:cNvPr>
          <p:cNvGrpSpPr/>
          <p:nvPr userDrawn="1"/>
        </p:nvGrpSpPr>
        <p:grpSpPr>
          <a:xfrm>
            <a:off x="838200" y="949801"/>
            <a:ext cx="744794" cy="145026"/>
            <a:chOff x="838200" y="949801"/>
            <a:chExt cx="744794" cy="145026"/>
          </a:xfrm>
          <a:solidFill>
            <a:srgbClr val="001EFF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DDE295-6DB8-8D1C-A438-DBBEE281CFFA}"/>
                </a:ext>
              </a:extLst>
            </p:cNvPr>
            <p:cNvSpPr/>
            <p:nvPr userDrawn="1"/>
          </p:nvSpPr>
          <p:spPr>
            <a:xfrm>
              <a:off x="838200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C5C13-195F-2C8F-2CB5-48A1BC35A1E1}"/>
                </a:ext>
              </a:extLst>
            </p:cNvPr>
            <p:cNvSpPr/>
            <p:nvPr userDrawn="1"/>
          </p:nvSpPr>
          <p:spPr>
            <a:xfrm>
              <a:off x="1437968" y="949801"/>
              <a:ext cx="145026" cy="1450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3A68DB-1698-120B-2F29-23EE6A7B905A}"/>
                </a:ext>
              </a:extLst>
            </p:cNvPr>
            <p:cNvSpPr/>
            <p:nvPr userDrawn="1"/>
          </p:nvSpPr>
          <p:spPr>
            <a:xfrm>
              <a:off x="910713" y="990239"/>
              <a:ext cx="599768" cy="641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</p:grpSp>
    </p:spTree>
    <p:extLst>
      <p:ext uri="{BB962C8B-B14F-4D97-AF65-F5344CB8AC3E}">
        <p14:creationId xmlns:p14="http://schemas.microsoft.com/office/powerpoint/2010/main" val="1869752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04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2943243-B9F6-C263-5BEF-F8CA3451B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4281A79-D94D-1DF4-97FC-7286A227E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607" y="548166"/>
            <a:ext cx="9965193" cy="477837"/>
          </a:xfrm>
          <a:prstGeom prst="rect">
            <a:avLst/>
          </a:prstGeom>
        </p:spPr>
        <p:txBody>
          <a:bodyPr anchor="b"/>
          <a:lstStyle>
            <a:lvl1pPr algn="l">
              <a:defRPr sz="2800" b="0" i="0">
                <a:solidFill>
                  <a:srgbClr val="001EFF"/>
                </a:solidFill>
                <a:latin typeface="Barlow Medium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DD2630D-4578-1528-755B-B8A0100517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8607" y="2052006"/>
            <a:ext cx="9965193" cy="477837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200" b="0" i="0">
                <a:solidFill>
                  <a:srgbClr val="001EFF"/>
                </a:solidFill>
                <a:latin typeface="Barlow Medium" pitchFamily="2" charset="77"/>
              </a:defRPr>
            </a:lvl1pPr>
            <a:lvl2pPr marL="179996" indent="0">
              <a:buFontTx/>
              <a:buNone/>
              <a:defRPr sz="2000" b="0" i="0">
                <a:latin typeface="Barlow" pitchFamily="2" charset="77"/>
              </a:defRPr>
            </a:lvl2pPr>
            <a:lvl3pPr marL="251994" indent="0">
              <a:buFontTx/>
              <a:buNone/>
              <a:defRPr sz="1600" b="0" i="0">
                <a:latin typeface="Barlow" pitchFamily="2" charset="77"/>
              </a:defRPr>
            </a:lvl3pPr>
            <a:lvl4pPr marL="323992" indent="0">
              <a:buFontTx/>
              <a:buNone/>
              <a:defRPr sz="1400" b="0" i="0">
                <a:latin typeface="Barlow" pitchFamily="2" charset="77"/>
              </a:defRPr>
            </a:lvl4pPr>
            <a:lvl5pPr marL="1828754" indent="0">
              <a:buFontTx/>
              <a:buNone/>
              <a:defRPr sz="1200" b="0" i="0">
                <a:latin typeface="Barlow" pitchFamily="2" charset="77"/>
              </a:defRPr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editar</a:t>
            </a:r>
            <a:r>
              <a:rPr lang="en-US"/>
              <a:t> </a:t>
            </a:r>
            <a:r>
              <a:rPr lang="en-US" err="1"/>
              <a:t>título</a:t>
            </a:r>
            <a:endParaRPr lang="en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B86A818-E62F-F2C0-64E1-25F87C6DEA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8533" y="2933700"/>
            <a:ext cx="9965267" cy="2635251"/>
          </a:xfrm>
          <a:prstGeom prst="rect">
            <a:avLst/>
          </a:prstGeom>
        </p:spPr>
        <p:txBody>
          <a:bodyPr numCol="2" spcCol="360000"/>
          <a:lstStyle>
            <a:lvl1pPr marL="0" indent="0">
              <a:buNone/>
              <a:defRPr sz="2000" b="0" i="0">
                <a:latin typeface="Barlow" pitchFamily="2" charset="77"/>
              </a:defRPr>
            </a:lvl1pPr>
            <a:lvl2pPr marL="457189" indent="0">
              <a:buNone/>
              <a:defRPr sz="2000" b="0" i="0">
                <a:latin typeface="Barlow" pitchFamily="2" charset="77"/>
              </a:defRPr>
            </a:lvl2pPr>
            <a:lvl3pPr marL="914377" indent="0">
              <a:buNone/>
              <a:defRPr sz="2000" b="0" i="0">
                <a:latin typeface="Barlow" pitchFamily="2" charset="77"/>
              </a:defRPr>
            </a:lvl3pPr>
            <a:lvl4pPr marL="1371566" indent="0">
              <a:buNone/>
              <a:defRPr sz="2000" b="0" i="0">
                <a:latin typeface="Barlow" pitchFamily="2" charset="77"/>
              </a:defRPr>
            </a:lvl4pPr>
            <a:lvl5pPr marL="1828754" indent="0">
              <a:buNone/>
              <a:defRPr sz="2000" b="0" i="0">
                <a:latin typeface="Barlow" pitchFamily="2" charset="77"/>
              </a:defRPr>
            </a:lvl5pPr>
          </a:lstStyle>
          <a:p>
            <a:pPr lvl="0"/>
            <a:r>
              <a:rPr lang="pt-BR"/>
              <a:t>Clique para editar os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98396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548873" y="2861468"/>
            <a:ext cx="4827063" cy="1135063"/>
          </a:xfrm>
          <a:prstGeom prst="rect">
            <a:avLst/>
          </a:prstGeom>
        </p:spPr>
        <p:txBody>
          <a:bodyPr/>
          <a:lstStyle>
            <a:lvl1pPr>
              <a:defRPr sz="4500" b="0">
                <a:solidFill>
                  <a:srgbClr val="01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548873" y="417801"/>
            <a:ext cx="3906526" cy="360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>
                <a:solidFill>
                  <a:srgbClr val="1913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estilo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98440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09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ítulo 6"/>
          <p:cNvSpPr>
            <a:spLocks noGrp="1"/>
          </p:cNvSpPr>
          <p:nvPr>
            <p:ph type="title"/>
          </p:nvPr>
        </p:nvSpPr>
        <p:spPr>
          <a:xfrm>
            <a:off x="1253041" y="4589093"/>
            <a:ext cx="4611882" cy="1178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sz="2020" b="0">
                <a:solidFill>
                  <a:srgbClr val="01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0"/>
          </p:nvPr>
        </p:nvSpPr>
        <p:spPr>
          <a:xfrm>
            <a:off x="1253043" y="5508601"/>
            <a:ext cx="2566928" cy="9442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600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45161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05266" y="1792391"/>
            <a:ext cx="5237162" cy="4508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Texto 6"/>
          <p:cNvSpPr>
            <a:spLocks noGrp="1"/>
          </p:cNvSpPr>
          <p:nvPr>
            <p:ph type="body" sz="quarter" idx="11"/>
          </p:nvPr>
        </p:nvSpPr>
        <p:spPr>
          <a:xfrm>
            <a:off x="6062663" y="1776012"/>
            <a:ext cx="5613400" cy="4508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Título 4"/>
          <p:cNvSpPr>
            <a:spLocks noGrp="1"/>
          </p:cNvSpPr>
          <p:nvPr>
            <p:ph type="title" hasCustomPrompt="1"/>
          </p:nvPr>
        </p:nvSpPr>
        <p:spPr>
          <a:xfrm>
            <a:off x="405266" y="0"/>
            <a:ext cx="6311348" cy="1242390"/>
          </a:xfrm>
          <a:prstGeom prst="rect">
            <a:avLst/>
          </a:prstGeom>
        </p:spPr>
        <p:txBody>
          <a:bodyPr anchor="ctr"/>
          <a:lstStyle>
            <a:lvl1pPr>
              <a:defRPr sz="1500">
                <a:solidFill>
                  <a:schemeClr val="bg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6433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23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>
            <a:spLocks noGrp="1"/>
          </p:cNvSpPr>
          <p:nvPr>
            <p:ph type="title"/>
          </p:nvPr>
        </p:nvSpPr>
        <p:spPr>
          <a:xfrm>
            <a:off x="392992" y="0"/>
            <a:ext cx="6311348" cy="1242390"/>
          </a:xfrm>
          <a:prstGeom prst="rect">
            <a:avLst/>
          </a:prstGeom>
        </p:spPr>
        <p:txBody>
          <a:bodyPr anchor="ctr"/>
          <a:lstStyle>
            <a:lvl1pPr>
              <a:defRPr sz="1500">
                <a:solidFill>
                  <a:schemeClr val="bg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64858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548873" y="2861468"/>
            <a:ext cx="4827063" cy="1135063"/>
          </a:xfrm>
          <a:prstGeom prst="rect">
            <a:avLst/>
          </a:prstGeom>
        </p:spPr>
        <p:txBody>
          <a:bodyPr/>
          <a:lstStyle>
            <a:lvl1pPr>
              <a:defRPr sz="4500" b="0">
                <a:solidFill>
                  <a:srgbClr val="1913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548873" y="417801"/>
            <a:ext cx="3906526" cy="360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estilo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1541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548873" y="2861468"/>
            <a:ext cx="4827063" cy="1135063"/>
          </a:xfrm>
          <a:prstGeom prst="rect">
            <a:avLst/>
          </a:prstGeom>
        </p:spPr>
        <p:txBody>
          <a:bodyPr/>
          <a:lstStyle>
            <a:lvl1pPr>
              <a:defRPr sz="4500" b="0">
                <a:solidFill>
                  <a:srgbClr val="01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548873" y="417801"/>
            <a:ext cx="3906526" cy="360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>
                <a:solidFill>
                  <a:srgbClr val="1913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estilo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2896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>
            <a:spLocks noGrp="1"/>
          </p:cNvSpPr>
          <p:nvPr>
            <p:ph type="title"/>
          </p:nvPr>
        </p:nvSpPr>
        <p:spPr>
          <a:xfrm>
            <a:off x="392992" y="0"/>
            <a:ext cx="6311348" cy="1242390"/>
          </a:xfrm>
          <a:prstGeom prst="rect">
            <a:avLst/>
          </a:prstGeom>
        </p:spPr>
        <p:txBody>
          <a:bodyPr anchor="ctr"/>
          <a:lstStyle>
            <a:lvl1pPr>
              <a:defRPr sz="1500">
                <a:solidFill>
                  <a:schemeClr val="bg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04929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32209D-3E4E-1F49-AB86-E2980A61C2E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98" r:id="rId3"/>
    <p:sldLayoutId id="2147483703" r:id="rId4"/>
    <p:sldLayoutId id="214748370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C37DF0-2309-F849-B961-F6644664F4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6D4911D-2657-864B-91FF-63EB651849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6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4F0AED-6572-D14D-AA32-19D3D2584A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9" r:id="rId4"/>
    <p:sldLayoutId id="2147483700" r:id="rId5"/>
    <p:sldLayoutId id="2147483702" r:id="rId6"/>
    <p:sldLayoutId id="214748370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019CAF2-50BA-0848-AA05-073B1B08DA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91CBC-BC8B-9223-1B53-4670C2C02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4370" y="3047803"/>
            <a:ext cx="8043260" cy="1135062"/>
          </a:xfrm>
        </p:spPr>
        <p:txBody>
          <a:bodyPr/>
          <a:lstStyle/>
          <a:p>
            <a:pPr>
              <a:defRPr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Hackers do Bem </a:t>
            </a:r>
            <a:endParaRPr lang="pt-BR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0DE0763-4AD1-4B04-A6BF-DEA1A1713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66" y="0"/>
            <a:ext cx="6878036" cy="1242390"/>
          </a:xfrm>
        </p:spPr>
        <p:txBody>
          <a:bodyPr/>
          <a:lstStyle/>
          <a:p>
            <a:r>
              <a:rPr lang="pt-BR" sz="2800" b="1" dirty="0">
                <a:latin typeface="Arial Bold"/>
              </a:rPr>
              <a:t>Origem dos Residentes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D1D39EA-9354-4575-88E7-A1E174A73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773" y="1399039"/>
            <a:ext cx="6613450" cy="5224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DF8EAC2-093E-485D-815A-B373E9ED0631}"/>
              </a:ext>
            </a:extLst>
          </p:cNvPr>
          <p:cNvSpPr txBox="1"/>
          <p:nvPr/>
        </p:nvSpPr>
        <p:spPr>
          <a:xfrm>
            <a:off x="11022257" y="6488668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</p:spTree>
    <p:extLst>
      <p:ext uri="{BB962C8B-B14F-4D97-AF65-F5344CB8AC3E}">
        <p14:creationId xmlns:p14="http://schemas.microsoft.com/office/powerpoint/2010/main" val="2954919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Devops team abstract concept Royalty Free Vector Image">
            <a:extLst>
              <a:ext uri="{FF2B5EF4-FFF2-40B4-BE49-F238E27FC236}">
                <a16:creationId xmlns:a16="http://schemas.microsoft.com/office/drawing/2014/main" id="{049BBFAC-B5C8-490C-B040-492C475B7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1" t="11163" r="12666" b="18792"/>
          <a:stretch/>
        </p:blipFill>
        <p:spPr bwMode="auto">
          <a:xfrm>
            <a:off x="9700511" y="4578268"/>
            <a:ext cx="1053123" cy="107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nformation Security Team Icon Transparent PNG - 570x570 - Free Download on  NicePNG">
            <a:extLst>
              <a:ext uri="{FF2B5EF4-FFF2-40B4-BE49-F238E27FC236}">
                <a16:creationId xmlns:a16="http://schemas.microsoft.com/office/drawing/2014/main" id="{0E104680-9DB6-4DC6-AEEF-E7EA6ADFE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6" t="6307" r="19186" b="6488"/>
          <a:stretch/>
        </p:blipFill>
        <p:spPr bwMode="auto">
          <a:xfrm>
            <a:off x="7547958" y="4578268"/>
            <a:ext cx="1004899" cy="104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d Team vs Blue Team: Who Are They in Cybersecurity? - InfoSec Insights">
            <a:extLst>
              <a:ext uri="{FF2B5EF4-FFF2-40B4-BE49-F238E27FC236}">
                <a16:creationId xmlns:a16="http://schemas.microsoft.com/office/drawing/2014/main" id="{6ADC39B7-B585-4AAA-96BF-C9B4C018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398" y="4688958"/>
            <a:ext cx="1262119" cy="89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eam vs Blue Team: Who Are They in Cybersecurity? - InfoSec Insights">
            <a:extLst>
              <a:ext uri="{FF2B5EF4-FFF2-40B4-BE49-F238E27FC236}">
                <a16:creationId xmlns:a16="http://schemas.microsoft.com/office/drawing/2014/main" id="{26D291BD-C255-4C25-8A81-C33D231B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48" y="4688958"/>
            <a:ext cx="1240074" cy="8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86C5CE6D-5B03-486F-B620-A620432D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04" y="0"/>
            <a:ext cx="8416022" cy="1241425"/>
          </a:xfrm>
        </p:spPr>
        <p:txBody>
          <a:bodyPr/>
          <a:lstStyle/>
          <a:p>
            <a:pPr>
              <a:lnSpc>
                <a:spcPts val="4860"/>
              </a:lnSpc>
            </a:pPr>
            <a:r>
              <a:rPr lang="pt-BR" sz="2800" b="1" dirty="0">
                <a:latin typeface="Arial Bold"/>
                <a:ea typeface="Arial Bold"/>
                <a:cs typeface="Arial Bold"/>
                <a:sym typeface="Arial Bold"/>
              </a:rPr>
              <a:t>Distribuição dos projetos por especialização</a:t>
            </a:r>
            <a:endParaRPr lang="en-US" sz="2800" b="1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4324F8-506B-4372-A80F-5A0E78E1F9C7}"/>
              </a:ext>
            </a:extLst>
          </p:cNvPr>
          <p:cNvSpPr txBox="1"/>
          <p:nvPr/>
        </p:nvSpPr>
        <p:spPr>
          <a:xfrm>
            <a:off x="11022257" y="6488668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  <p:sp>
        <p:nvSpPr>
          <p:cNvPr id="130" name="TextBox 12">
            <a:extLst>
              <a:ext uri="{FF2B5EF4-FFF2-40B4-BE49-F238E27FC236}">
                <a16:creationId xmlns:a16="http://schemas.microsoft.com/office/drawing/2014/main" id="{47BC5FAF-2E8A-4079-BAC6-0BADD28303F3}"/>
              </a:ext>
            </a:extLst>
          </p:cNvPr>
          <p:cNvSpPr txBox="1"/>
          <p:nvPr/>
        </p:nvSpPr>
        <p:spPr>
          <a:xfrm>
            <a:off x="3918590" y="1507188"/>
            <a:ext cx="4354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pt-BR" sz="2400" b="1" dirty="0">
                <a:ea typeface="Noto Sans" panose="020B0502040504020204" pitchFamily="34"/>
                <a:cs typeface="Noto Sans" panose="020B0502040504020204" pitchFamily="34"/>
              </a:rPr>
              <a:t>10 projetos / 105 residentes</a:t>
            </a:r>
          </a:p>
        </p:txBody>
      </p:sp>
      <p:sp>
        <p:nvSpPr>
          <p:cNvPr id="132" name="Seta: para a Direita 131">
            <a:extLst>
              <a:ext uri="{FF2B5EF4-FFF2-40B4-BE49-F238E27FC236}">
                <a16:creationId xmlns:a16="http://schemas.microsoft.com/office/drawing/2014/main" id="{C178068B-504B-4203-9F09-09F56224DB82}"/>
              </a:ext>
            </a:extLst>
          </p:cNvPr>
          <p:cNvSpPr/>
          <p:nvPr/>
        </p:nvSpPr>
        <p:spPr>
          <a:xfrm>
            <a:off x="88260" y="1885703"/>
            <a:ext cx="11841469" cy="512216"/>
          </a:xfrm>
          <a:prstGeom prst="rightArrow">
            <a:avLst/>
          </a:prstGeom>
          <a:solidFill>
            <a:srgbClr val="01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F87FC3EA-DE1F-463D-934C-1774CD911C94}"/>
              </a:ext>
            </a:extLst>
          </p:cNvPr>
          <p:cNvSpPr/>
          <p:nvPr/>
        </p:nvSpPr>
        <p:spPr>
          <a:xfrm>
            <a:off x="952002" y="4394036"/>
            <a:ext cx="1464730" cy="146472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Arrow: Chevron 1">
            <a:extLst>
              <a:ext uri="{FF2B5EF4-FFF2-40B4-BE49-F238E27FC236}">
                <a16:creationId xmlns:a16="http://schemas.microsoft.com/office/drawing/2014/main" id="{C5F281AC-11C9-48AD-BCAE-35A38CBBA941}"/>
              </a:ext>
            </a:extLst>
          </p:cNvPr>
          <p:cNvSpPr/>
          <p:nvPr/>
        </p:nvSpPr>
        <p:spPr>
          <a:xfrm>
            <a:off x="734661" y="2877625"/>
            <a:ext cx="2089912" cy="381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GRC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FE3E0C4D-B39D-4CFD-8B09-3804D5F73A7A}"/>
              </a:ext>
            </a:extLst>
          </p:cNvPr>
          <p:cNvSpPr txBox="1"/>
          <p:nvPr/>
        </p:nvSpPr>
        <p:spPr>
          <a:xfrm>
            <a:off x="1096667" y="2360237"/>
            <a:ext cx="12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ea typeface="Noto Sans" panose="020B0502040504020204" pitchFamily="34"/>
                <a:cs typeface="Noto Sans" panose="020B0502040504020204" pitchFamily="34"/>
              </a:rPr>
              <a:t>23</a:t>
            </a:r>
            <a:endParaRPr lang="en-GB" sz="2400" b="1" dirty="0"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6" name="Straight Connector 14">
            <a:extLst>
              <a:ext uri="{FF2B5EF4-FFF2-40B4-BE49-F238E27FC236}">
                <a16:creationId xmlns:a16="http://schemas.microsoft.com/office/drawing/2014/main" id="{407F122A-BA26-4771-B310-8B612EA86CA8}"/>
              </a:ext>
            </a:extLst>
          </p:cNvPr>
          <p:cNvCxnSpPr>
            <a:cxnSpLocks/>
            <a:stCxn id="134" idx="2"/>
            <a:endCxn id="133" idx="0"/>
          </p:cNvCxnSpPr>
          <p:nvPr/>
        </p:nvCxnSpPr>
        <p:spPr>
          <a:xfrm>
            <a:off x="1684367" y="3258625"/>
            <a:ext cx="0" cy="11354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23">
            <a:extLst>
              <a:ext uri="{FF2B5EF4-FFF2-40B4-BE49-F238E27FC236}">
                <a16:creationId xmlns:a16="http://schemas.microsoft.com/office/drawing/2014/main" id="{04732776-4DEB-4843-8CFF-F3DA740C5781}"/>
              </a:ext>
            </a:extLst>
          </p:cNvPr>
          <p:cNvSpPr/>
          <p:nvPr/>
        </p:nvSpPr>
        <p:spPr>
          <a:xfrm>
            <a:off x="3121093" y="4394036"/>
            <a:ext cx="1464730" cy="1464728"/>
          </a:xfrm>
          <a:prstGeom prst="ellipse">
            <a:avLst/>
          </a:prstGeom>
          <a:noFill/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Arrow: Chevron 2">
            <a:extLst>
              <a:ext uri="{FF2B5EF4-FFF2-40B4-BE49-F238E27FC236}">
                <a16:creationId xmlns:a16="http://schemas.microsoft.com/office/drawing/2014/main" id="{32B75B51-FF3C-4B95-A8D8-6AE8A507954B}"/>
              </a:ext>
            </a:extLst>
          </p:cNvPr>
          <p:cNvSpPr/>
          <p:nvPr/>
        </p:nvSpPr>
        <p:spPr>
          <a:xfrm>
            <a:off x="2888934" y="2877625"/>
            <a:ext cx="2089912" cy="381000"/>
          </a:xfrm>
          <a:prstGeom prst="chevron">
            <a:avLst/>
          </a:prstGeom>
          <a:solidFill>
            <a:srgbClr val="191363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Blue Team</a:t>
            </a:r>
          </a:p>
        </p:txBody>
      </p:sp>
      <p:sp>
        <p:nvSpPr>
          <p:cNvPr id="141" name="TextBox 11">
            <a:extLst>
              <a:ext uri="{FF2B5EF4-FFF2-40B4-BE49-F238E27FC236}">
                <a16:creationId xmlns:a16="http://schemas.microsoft.com/office/drawing/2014/main" id="{5DF60864-B670-44E8-992A-7CCA33397271}"/>
              </a:ext>
            </a:extLst>
          </p:cNvPr>
          <p:cNvSpPr txBox="1"/>
          <p:nvPr/>
        </p:nvSpPr>
        <p:spPr>
          <a:xfrm>
            <a:off x="3250939" y="2360237"/>
            <a:ext cx="12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ea typeface="Noto Sans" panose="020B0502040504020204" pitchFamily="34"/>
                <a:cs typeface="Noto Sans" panose="020B0502040504020204" pitchFamily="34"/>
              </a:rPr>
              <a:t>19</a:t>
            </a:r>
            <a:endParaRPr lang="en-GB" sz="2400" b="1" dirty="0"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42" name="Straight Connector 22">
            <a:extLst>
              <a:ext uri="{FF2B5EF4-FFF2-40B4-BE49-F238E27FC236}">
                <a16:creationId xmlns:a16="http://schemas.microsoft.com/office/drawing/2014/main" id="{6A3A372F-EEC3-4DB6-BB4E-25D685E860E9}"/>
              </a:ext>
            </a:extLst>
          </p:cNvPr>
          <p:cNvCxnSpPr>
            <a:cxnSpLocks/>
            <a:stCxn id="140" idx="2"/>
            <a:endCxn id="139" idx="0"/>
          </p:cNvCxnSpPr>
          <p:nvPr/>
        </p:nvCxnSpPr>
        <p:spPr>
          <a:xfrm>
            <a:off x="3838640" y="3258625"/>
            <a:ext cx="14818" cy="1135411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0">
            <a:extLst>
              <a:ext uri="{FF2B5EF4-FFF2-40B4-BE49-F238E27FC236}">
                <a16:creationId xmlns:a16="http://schemas.microsoft.com/office/drawing/2014/main" id="{404F0D65-B829-4FA3-8968-26E5D06989B8}"/>
              </a:ext>
            </a:extLst>
          </p:cNvPr>
          <p:cNvSpPr txBox="1"/>
          <p:nvPr/>
        </p:nvSpPr>
        <p:spPr>
          <a:xfrm>
            <a:off x="5428831" y="2360237"/>
            <a:ext cx="12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ea typeface="Noto Sans" panose="020B0502040504020204" pitchFamily="34"/>
                <a:cs typeface="Noto Sans" panose="020B0502040504020204" pitchFamily="34"/>
              </a:rPr>
              <a:t>37</a:t>
            </a:r>
            <a:endParaRPr lang="en-GB" sz="2400" b="1" dirty="0"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2" name="Oval 43">
            <a:extLst>
              <a:ext uri="{FF2B5EF4-FFF2-40B4-BE49-F238E27FC236}">
                <a16:creationId xmlns:a16="http://schemas.microsoft.com/office/drawing/2014/main" id="{C14ABE77-2A45-492A-A3E2-549290CF069E}"/>
              </a:ext>
            </a:extLst>
          </p:cNvPr>
          <p:cNvSpPr/>
          <p:nvPr/>
        </p:nvSpPr>
        <p:spPr>
          <a:xfrm>
            <a:off x="5235989" y="4389843"/>
            <a:ext cx="1464730" cy="146472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Arrow: Chevron 6">
            <a:extLst>
              <a:ext uri="{FF2B5EF4-FFF2-40B4-BE49-F238E27FC236}">
                <a16:creationId xmlns:a16="http://schemas.microsoft.com/office/drawing/2014/main" id="{075705F8-52DE-4EE3-8D44-B8049CAC2F44}"/>
              </a:ext>
            </a:extLst>
          </p:cNvPr>
          <p:cNvSpPr/>
          <p:nvPr/>
        </p:nvSpPr>
        <p:spPr>
          <a:xfrm>
            <a:off x="5006642" y="2873432"/>
            <a:ext cx="2089912" cy="381000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</a:rPr>
              <a:t>Red</a:t>
            </a:r>
            <a:r>
              <a:rPr lang="pt-BR" b="1" dirty="0">
                <a:solidFill>
                  <a:schemeClr val="bg1"/>
                </a:solidFill>
              </a:rPr>
              <a:t> Team</a:t>
            </a:r>
          </a:p>
        </p:txBody>
      </p:sp>
      <p:cxnSp>
        <p:nvCxnSpPr>
          <p:cNvPr id="194" name="Straight Connector 42">
            <a:extLst>
              <a:ext uri="{FF2B5EF4-FFF2-40B4-BE49-F238E27FC236}">
                <a16:creationId xmlns:a16="http://schemas.microsoft.com/office/drawing/2014/main" id="{E157CDC8-5670-4389-A0F6-7DF504684FEE}"/>
              </a:ext>
            </a:extLst>
          </p:cNvPr>
          <p:cNvCxnSpPr>
            <a:cxnSpLocks/>
            <a:stCxn id="193" idx="2"/>
            <a:endCxn id="192" idx="0"/>
          </p:cNvCxnSpPr>
          <p:nvPr/>
        </p:nvCxnSpPr>
        <p:spPr>
          <a:xfrm>
            <a:off x="5956348" y="3254432"/>
            <a:ext cx="12006" cy="113541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0">
            <a:extLst>
              <a:ext uri="{FF2B5EF4-FFF2-40B4-BE49-F238E27FC236}">
                <a16:creationId xmlns:a16="http://schemas.microsoft.com/office/drawing/2014/main" id="{FC0CB5AD-AC4D-453C-AC66-9C474700F84C}"/>
              </a:ext>
            </a:extLst>
          </p:cNvPr>
          <p:cNvSpPr txBox="1"/>
          <p:nvPr/>
        </p:nvSpPr>
        <p:spPr>
          <a:xfrm>
            <a:off x="7522891" y="2360237"/>
            <a:ext cx="12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ea typeface="Noto Sans" panose="020B0502040504020204" pitchFamily="34"/>
                <a:cs typeface="Noto Sans" panose="020B0502040504020204" pitchFamily="34"/>
              </a:rPr>
              <a:t>18</a:t>
            </a:r>
            <a:endParaRPr lang="en-GB" sz="2400" b="1" dirty="0"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2" name="Oval 43">
            <a:extLst>
              <a:ext uri="{FF2B5EF4-FFF2-40B4-BE49-F238E27FC236}">
                <a16:creationId xmlns:a16="http://schemas.microsoft.com/office/drawing/2014/main" id="{2763633E-8A72-4B50-9AFC-E67FE5F010C2}"/>
              </a:ext>
            </a:extLst>
          </p:cNvPr>
          <p:cNvSpPr/>
          <p:nvPr/>
        </p:nvSpPr>
        <p:spPr>
          <a:xfrm>
            <a:off x="7330049" y="4389843"/>
            <a:ext cx="1464730" cy="1464728"/>
          </a:xfrm>
          <a:prstGeom prst="ellipse">
            <a:avLst/>
          </a:prstGeom>
          <a:noFill/>
          <a:ln w="38100">
            <a:solidFill>
              <a:srgbClr val="F8AF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Chevron 6">
            <a:extLst>
              <a:ext uri="{FF2B5EF4-FFF2-40B4-BE49-F238E27FC236}">
                <a16:creationId xmlns:a16="http://schemas.microsoft.com/office/drawing/2014/main" id="{6BA73288-C479-4B6F-870C-14860F19DC89}"/>
              </a:ext>
            </a:extLst>
          </p:cNvPr>
          <p:cNvSpPr/>
          <p:nvPr/>
        </p:nvSpPr>
        <p:spPr>
          <a:xfrm>
            <a:off x="7100702" y="2873432"/>
            <a:ext cx="2089912" cy="381000"/>
          </a:xfrm>
          <a:prstGeom prst="chevron">
            <a:avLst/>
          </a:prstGeom>
          <a:solidFill>
            <a:srgbClr val="F8AF3C"/>
          </a:solidFill>
          <a:ln>
            <a:solidFill>
              <a:srgbClr val="F8AF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Forense e </a:t>
            </a:r>
            <a:r>
              <a:rPr lang="pt-BR" b="1" dirty="0" err="1">
                <a:solidFill>
                  <a:schemeClr val="bg1"/>
                </a:solidFill>
              </a:rPr>
              <a:t>Incid</a:t>
            </a:r>
            <a:r>
              <a:rPr lang="pt-BR" b="1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24" name="Straight Connector 42">
            <a:extLst>
              <a:ext uri="{FF2B5EF4-FFF2-40B4-BE49-F238E27FC236}">
                <a16:creationId xmlns:a16="http://schemas.microsoft.com/office/drawing/2014/main" id="{D0C9BAB0-4F03-4EFB-972E-6A0DBC097A08}"/>
              </a:ext>
            </a:extLst>
          </p:cNvPr>
          <p:cNvCxnSpPr>
            <a:cxnSpLocks/>
            <a:stCxn id="23" idx="2"/>
            <a:endCxn id="22" idx="0"/>
          </p:cNvCxnSpPr>
          <p:nvPr/>
        </p:nvCxnSpPr>
        <p:spPr>
          <a:xfrm>
            <a:off x="8050408" y="3254432"/>
            <a:ext cx="12006" cy="1135411"/>
          </a:xfrm>
          <a:prstGeom prst="line">
            <a:avLst/>
          </a:prstGeom>
          <a:ln w="38100">
            <a:solidFill>
              <a:srgbClr val="F8AF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0">
            <a:extLst>
              <a:ext uri="{FF2B5EF4-FFF2-40B4-BE49-F238E27FC236}">
                <a16:creationId xmlns:a16="http://schemas.microsoft.com/office/drawing/2014/main" id="{A32EE8B0-D940-4161-B338-08EF8DDC65DD}"/>
              </a:ext>
            </a:extLst>
          </p:cNvPr>
          <p:cNvSpPr txBox="1"/>
          <p:nvPr/>
        </p:nvSpPr>
        <p:spPr>
          <a:xfrm>
            <a:off x="9699556" y="2360237"/>
            <a:ext cx="12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ea typeface="Noto Sans" panose="020B0502040504020204" pitchFamily="34"/>
                <a:cs typeface="Noto Sans" panose="020B0502040504020204" pitchFamily="34"/>
              </a:rPr>
              <a:t>8</a:t>
            </a:r>
            <a:endParaRPr lang="en-GB" sz="2400" b="1" dirty="0"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7" name="Oval 43">
            <a:extLst>
              <a:ext uri="{FF2B5EF4-FFF2-40B4-BE49-F238E27FC236}">
                <a16:creationId xmlns:a16="http://schemas.microsoft.com/office/drawing/2014/main" id="{815EB439-4A65-4040-A032-987F9CB6FE9D}"/>
              </a:ext>
            </a:extLst>
          </p:cNvPr>
          <p:cNvSpPr/>
          <p:nvPr/>
        </p:nvSpPr>
        <p:spPr>
          <a:xfrm>
            <a:off x="9506714" y="4389843"/>
            <a:ext cx="1464730" cy="1464728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6">
            <a:extLst>
              <a:ext uri="{FF2B5EF4-FFF2-40B4-BE49-F238E27FC236}">
                <a16:creationId xmlns:a16="http://schemas.microsoft.com/office/drawing/2014/main" id="{B1AC9F7D-0A7C-4814-BD41-7296BFDD1D8D}"/>
              </a:ext>
            </a:extLst>
          </p:cNvPr>
          <p:cNvSpPr/>
          <p:nvPr/>
        </p:nvSpPr>
        <p:spPr>
          <a:xfrm>
            <a:off x="9277367" y="2873432"/>
            <a:ext cx="2089912" cy="3810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</a:rPr>
              <a:t>DevSecOps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42">
            <a:extLst>
              <a:ext uri="{FF2B5EF4-FFF2-40B4-BE49-F238E27FC236}">
                <a16:creationId xmlns:a16="http://schemas.microsoft.com/office/drawing/2014/main" id="{51C9FBCF-0840-4F2B-8ADA-1C281016C24D}"/>
              </a:ext>
            </a:extLst>
          </p:cNvPr>
          <p:cNvCxnSpPr>
            <a:cxnSpLocks/>
            <a:stCxn id="28" idx="2"/>
            <a:endCxn id="27" idx="0"/>
          </p:cNvCxnSpPr>
          <p:nvPr/>
        </p:nvCxnSpPr>
        <p:spPr>
          <a:xfrm>
            <a:off x="10227073" y="3254432"/>
            <a:ext cx="12006" cy="113541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175E08B4-FF11-4DA4-ADD3-AF89BEDEE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59" y="4611062"/>
            <a:ext cx="1011025" cy="10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07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25C980A-8D45-442C-B295-A1F7CDCBB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65" y="18192"/>
            <a:ext cx="9716929" cy="1242390"/>
          </a:xfrm>
        </p:spPr>
        <p:txBody>
          <a:bodyPr/>
          <a:lstStyle/>
          <a:p>
            <a:r>
              <a:rPr lang="pt-BR" sz="2800" dirty="0">
                <a:latin typeface="Arial Bold"/>
              </a:rPr>
              <a:t>Residentes nos Grupos de Trabalho do </a:t>
            </a:r>
            <a:r>
              <a:rPr lang="pt-BR" sz="2800" dirty="0" err="1">
                <a:latin typeface="Arial Bold"/>
              </a:rPr>
              <a:t>HdB</a:t>
            </a:r>
            <a:endParaRPr lang="pt-BR" sz="2800" dirty="0">
              <a:latin typeface="Arial Bold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B25E4FE-5131-466E-B394-D02F733DE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83" y="1878235"/>
            <a:ext cx="2990193" cy="448529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81F8524-C74B-43F4-8EA7-95CAF3B71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1284"/>
            <a:ext cx="3648033" cy="547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004FCE0-EBC2-4B4C-8CAD-B62FBA8E0347}"/>
              </a:ext>
            </a:extLst>
          </p:cNvPr>
          <p:cNvSpPr txBox="1"/>
          <p:nvPr/>
        </p:nvSpPr>
        <p:spPr>
          <a:xfrm>
            <a:off x="11022257" y="6488668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</p:spTree>
    <p:extLst>
      <p:ext uri="{BB962C8B-B14F-4D97-AF65-F5344CB8AC3E}">
        <p14:creationId xmlns:p14="http://schemas.microsoft.com/office/powerpoint/2010/main" val="1049691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065145" y="2916221"/>
            <a:ext cx="1126855" cy="3941779"/>
            <a:chOff x="0" y="0"/>
            <a:chExt cx="2253717" cy="78835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53742" cy="7883525"/>
            </a:xfrm>
            <a:custGeom>
              <a:avLst/>
              <a:gdLst/>
              <a:ahLst/>
              <a:cxnLst/>
              <a:rect l="l" t="t" r="r" b="b"/>
              <a:pathLst>
                <a:path w="2253742" h="7883525">
                  <a:moveTo>
                    <a:pt x="1916049" y="0"/>
                  </a:moveTo>
                  <a:cubicBezTo>
                    <a:pt x="862203" y="0"/>
                    <a:pt x="0" y="986155"/>
                    <a:pt x="0" y="2191512"/>
                  </a:cubicBezTo>
                  <a:lnTo>
                    <a:pt x="0" y="7883525"/>
                  </a:lnTo>
                  <a:lnTo>
                    <a:pt x="2253742" y="7883525"/>
                  </a:lnTo>
                  <a:lnTo>
                    <a:pt x="2253742" y="34290"/>
                  </a:lnTo>
                  <a:lnTo>
                    <a:pt x="2253742" y="34290"/>
                  </a:lnTo>
                  <a:cubicBezTo>
                    <a:pt x="2144014" y="11811"/>
                    <a:pt x="2031111" y="0"/>
                    <a:pt x="1916049" y="0"/>
                  </a:cubicBezTo>
                  <a:close/>
                </a:path>
              </a:pathLst>
            </a:custGeom>
            <a:solidFill>
              <a:srgbClr val="211A7D"/>
            </a:solidFill>
          </p:spPr>
        </p: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F3B4234E-9A59-4211-BC0E-9765C985D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55" y="754695"/>
            <a:ext cx="4715533" cy="2305372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181100" y="2276315"/>
            <a:ext cx="5410200" cy="3043237"/>
          </a:xfrm>
          <a:custGeom>
            <a:avLst/>
            <a:gdLst/>
            <a:ahLst/>
            <a:cxnLst/>
            <a:rect l="l" t="t" r="r" b="b"/>
            <a:pathLst>
              <a:path w="8115300" h="4564856">
                <a:moveTo>
                  <a:pt x="0" y="0"/>
                </a:moveTo>
                <a:lnTo>
                  <a:pt x="8115300" y="0"/>
                </a:lnTo>
                <a:lnTo>
                  <a:pt x="8115300" y="4564856"/>
                </a:lnTo>
                <a:lnTo>
                  <a:pt x="0" y="456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8488" y="2946400"/>
            <a:ext cx="10075025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29" dirty="0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“O Hub Hackers do </a:t>
            </a:r>
            <a:r>
              <a:rPr lang="en-US" sz="3200" spc="29" dirty="0" err="1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Bem</a:t>
            </a:r>
            <a:r>
              <a:rPr lang="en-US" sz="3200" spc="29" dirty="0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é um </a:t>
            </a:r>
            <a:r>
              <a:rPr lang="en-US" sz="3200" b="1" spc="29" dirty="0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l</a:t>
            </a:r>
            <a:r>
              <a:rPr lang="pt-BR" sz="3200" b="1" spc="29" dirty="0" err="1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ocal</a:t>
            </a:r>
            <a:r>
              <a:rPr lang="pt-BR" sz="3200" b="1" spc="29" dirty="0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estratégico </a:t>
            </a:r>
            <a:r>
              <a:rPr lang="pt-BR" sz="3200" spc="29" dirty="0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para </a:t>
            </a:r>
            <a:r>
              <a:rPr lang="pt-BR" sz="3200" b="1" spc="29" dirty="0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conectar</a:t>
            </a:r>
            <a:r>
              <a:rPr lang="pt-BR" sz="3200" spc="29" dirty="0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entusiastas, estudantes, profissionais de mercado e instituições de ensino e pesquisa, </a:t>
            </a:r>
            <a:r>
              <a:rPr lang="pt-BR" sz="3200" b="1" spc="29" dirty="0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promovendo</a:t>
            </a:r>
            <a:r>
              <a:rPr lang="pt-BR" sz="3200" spc="29" dirty="0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 colaboração, inovação, desenvolvimento de soluções e desafios de </a:t>
            </a:r>
            <a:r>
              <a:rPr lang="pt-BR" sz="3200" b="1" spc="29" dirty="0" err="1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cibersegurança</a:t>
            </a:r>
            <a:r>
              <a:rPr lang="pt-BR" sz="3200" spc="29" dirty="0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.</a:t>
            </a:r>
            <a:r>
              <a:rPr lang="en-US" sz="3200" spc="29" dirty="0"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”</a:t>
            </a:r>
          </a:p>
          <a:p>
            <a:pPr algn="ctr">
              <a:lnSpc>
                <a:spcPts val="3840"/>
              </a:lnSpc>
            </a:pPr>
            <a:endParaRPr lang="en-US" sz="3200" spc="29" dirty="0"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5800" y="344970"/>
            <a:ext cx="717535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b="1" spc="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é o Hub?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58488" y="2512439"/>
            <a:ext cx="961778" cy="225944"/>
            <a:chOff x="0" y="0"/>
            <a:chExt cx="379962" cy="892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9962" cy="89262"/>
            </a:xfrm>
            <a:custGeom>
              <a:avLst/>
              <a:gdLst/>
              <a:ahLst/>
              <a:cxnLst/>
              <a:rect l="l" t="t" r="r" b="b"/>
              <a:pathLst>
                <a:path w="379962" h="89262">
                  <a:moveTo>
                    <a:pt x="44631" y="0"/>
                  </a:moveTo>
                  <a:lnTo>
                    <a:pt x="335331" y="0"/>
                  </a:lnTo>
                  <a:cubicBezTo>
                    <a:pt x="359980" y="0"/>
                    <a:pt x="379962" y="19982"/>
                    <a:pt x="379962" y="44631"/>
                  </a:cubicBezTo>
                  <a:lnTo>
                    <a:pt x="379962" y="44631"/>
                  </a:lnTo>
                  <a:cubicBezTo>
                    <a:pt x="379962" y="56468"/>
                    <a:pt x="375260" y="67820"/>
                    <a:pt x="366890" y="76190"/>
                  </a:cubicBezTo>
                  <a:cubicBezTo>
                    <a:pt x="358520" y="84560"/>
                    <a:pt x="347168" y="89262"/>
                    <a:pt x="335331" y="89262"/>
                  </a:cubicBezTo>
                  <a:lnTo>
                    <a:pt x="44631" y="89262"/>
                  </a:lnTo>
                  <a:cubicBezTo>
                    <a:pt x="19982" y="89262"/>
                    <a:pt x="0" y="69280"/>
                    <a:pt x="0" y="44631"/>
                  </a:cubicBezTo>
                  <a:lnTo>
                    <a:pt x="0" y="44631"/>
                  </a:lnTo>
                  <a:cubicBezTo>
                    <a:pt x="0" y="19982"/>
                    <a:pt x="19982" y="0"/>
                    <a:pt x="44631" y="0"/>
                  </a:cubicBezTo>
                  <a:close/>
                </a:path>
              </a:pathLst>
            </a:custGeom>
            <a:solidFill>
              <a:srgbClr val="01D7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79962" cy="1273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CF7385D9-3400-4C0E-974D-644F953E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377" y="5251298"/>
            <a:ext cx="1944407" cy="16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08BADD9-C493-46E0-A34F-4E3573CA6036}"/>
              </a:ext>
            </a:extLst>
          </p:cNvPr>
          <p:cNvGrpSpPr/>
          <p:nvPr/>
        </p:nvGrpSpPr>
        <p:grpSpPr>
          <a:xfrm>
            <a:off x="8752416" y="-16540"/>
            <a:ext cx="3352685" cy="1212622"/>
            <a:chOff x="3747196" y="1362494"/>
            <a:chExt cx="3352685" cy="1212622"/>
          </a:xfrm>
        </p:grpSpPr>
        <p:pic>
          <p:nvPicPr>
            <p:cNvPr id="16" name="Imagem 15" descr="Forma, Retângulo&#10;&#10;O conteúdo gerado por IA pode estar incorreto.">
              <a:extLst>
                <a:ext uri="{FF2B5EF4-FFF2-40B4-BE49-F238E27FC236}">
                  <a16:creationId xmlns:a16="http://schemas.microsoft.com/office/drawing/2014/main" id="{5DD07B0F-2933-4392-A478-801AA660D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7196" y="1393810"/>
              <a:ext cx="3352685" cy="1149990"/>
            </a:xfrm>
            <a:prstGeom prst="rect">
              <a:avLst/>
            </a:prstGeom>
          </p:spPr>
        </p:pic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BF86A7C-3D24-48E8-B92F-127E9E8536CC}"/>
                </a:ext>
              </a:extLst>
            </p:cNvPr>
            <p:cNvSpPr/>
            <p:nvPr/>
          </p:nvSpPr>
          <p:spPr>
            <a:xfrm>
              <a:off x="4345651" y="1362494"/>
              <a:ext cx="2155773" cy="1212622"/>
            </a:xfrm>
            <a:custGeom>
              <a:avLst/>
              <a:gdLst/>
              <a:ahLst/>
              <a:cxnLst/>
              <a:rect l="l" t="t" r="r" b="b"/>
              <a:pathLst>
                <a:path w="3233659" h="1818933">
                  <a:moveTo>
                    <a:pt x="0" y="0"/>
                  </a:moveTo>
                  <a:lnTo>
                    <a:pt x="3233659" y="0"/>
                  </a:lnTo>
                  <a:lnTo>
                    <a:pt x="3233659" y="1818934"/>
                  </a:lnTo>
                  <a:lnTo>
                    <a:pt x="0" y="1818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5400A4-F500-4304-A7AA-255D1442DD15}"/>
              </a:ext>
            </a:extLst>
          </p:cNvPr>
          <p:cNvSpPr txBox="1"/>
          <p:nvPr/>
        </p:nvSpPr>
        <p:spPr>
          <a:xfrm>
            <a:off x="10633" y="6478035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</p:spTree>
    <p:extLst>
      <p:ext uri="{BB962C8B-B14F-4D97-AF65-F5344CB8AC3E}">
        <p14:creationId xmlns:p14="http://schemas.microsoft.com/office/powerpoint/2010/main" val="2516403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6226" y="23272"/>
            <a:ext cx="618942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28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OBJETIVO DO PROGRAMA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3952" y="5080"/>
            <a:ext cx="618942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28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Programa Hackers do Bem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1198085"/>
            <a:chOff x="0" y="0"/>
            <a:chExt cx="4816593" cy="4733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73318"/>
            </a:xfrm>
            <a:custGeom>
              <a:avLst/>
              <a:gdLst/>
              <a:ahLst/>
              <a:cxnLst/>
              <a:rect l="l" t="t" r="r" b="b"/>
              <a:pathLst>
                <a:path w="4816592" h="473318">
                  <a:moveTo>
                    <a:pt x="0" y="0"/>
                  </a:moveTo>
                  <a:lnTo>
                    <a:pt x="4816592" y="0"/>
                  </a:lnTo>
                  <a:lnTo>
                    <a:pt x="4816592" y="473318"/>
                  </a:lnTo>
                  <a:lnTo>
                    <a:pt x="0" y="473318"/>
                  </a:lnTo>
                  <a:close/>
                </a:path>
              </a:pathLst>
            </a:custGeom>
            <a:solidFill>
              <a:srgbClr val="19136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511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350428" y="79489"/>
            <a:ext cx="2155773" cy="1212622"/>
          </a:xfrm>
          <a:custGeom>
            <a:avLst/>
            <a:gdLst/>
            <a:ahLst/>
            <a:cxnLst/>
            <a:rect l="l" t="t" r="r" b="b"/>
            <a:pathLst>
              <a:path w="3233659" h="1818933">
                <a:moveTo>
                  <a:pt x="0" y="0"/>
                </a:moveTo>
                <a:lnTo>
                  <a:pt x="3233659" y="0"/>
                </a:lnTo>
                <a:lnTo>
                  <a:pt x="3233659" y="1818934"/>
                </a:lnTo>
                <a:lnTo>
                  <a:pt x="0" y="1818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" y="1860698"/>
            <a:ext cx="12192002" cy="4992221"/>
          </a:xfrm>
          <a:custGeom>
            <a:avLst/>
            <a:gdLst/>
            <a:ahLst/>
            <a:cxnLst/>
            <a:rect l="l" t="t" r="r" b="b"/>
            <a:pathLst>
              <a:path w="17173177" h="8215284">
                <a:moveTo>
                  <a:pt x="0" y="0"/>
                </a:moveTo>
                <a:lnTo>
                  <a:pt x="17173176" y="0"/>
                </a:lnTo>
                <a:lnTo>
                  <a:pt x="17173176" y="8215283"/>
                </a:lnTo>
                <a:lnTo>
                  <a:pt x="0" y="8215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433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9" name="TextBox 9"/>
          <p:cNvSpPr txBox="1"/>
          <p:nvPr/>
        </p:nvSpPr>
        <p:spPr>
          <a:xfrm>
            <a:off x="685800" y="344970"/>
            <a:ext cx="717535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b="1" spc="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vou encontrar?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4CF7A3E-9139-49FD-99BB-BE1C431A2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377" y="5251298"/>
            <a:ext cx="1944407" cy="16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9AF65DB-DA67-453E-8229-87AAAA674B35}"/>
              </a:ext>
            </a:extLst>
          </p:cNvPr>
          <p:cNvSpPr txBox="1"/>
          <p:nvPr/>
        </p:nvSpPr>
        <p:spPr>
          <a:xfrm>
            <a:off x="776177" y="1292111"/>
            <a:ext cx="927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https://hub.hackersdobem.org.br/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B1262A-2901-4C09-8522-542A4000DC6E}"/>
              </a:ext>
            </a:extLst>
          </p:cNvPr>
          <p:cNvSpPr txBox="1"/>
          <p:nvPr/>
        </p:nvSpPr>
        <p:spPr>
          <a:xfrm>
            <a:off x="10633" y="6478035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7647EAD5-AC70-44FE-8E1C-AA279B56F94D}"/>
              </a:ext>
            </a:extLst>
          </p:cNvPr>
          <p:cNvSpPr txBox="1"/>
          <p:nvPr/>
        </p:nvSpPr>
        <p:spPr>
          <a:xfrm>
            <a:off x="1106039" y="3210828"/>
            <a:ext cx="1060012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pt-BR" sz="4500" b="1" dirty="0">
                <a:solidFill>
                  <a:srgbClr val="191363"/>
                </a:solidFill>
                <a:latin typeface="Arial Bold"/>
                <a:ea typeface="Arial Bold"/>
                <a:cs typeface="Arial Bold"/>
                <a:sym typeface="Arial Bold"/>
              </a:rPr>
              <a:t>Números do Hub Hackers do Bem</a:t>
            </a:r>
            <a:endParaRPr lang="en-US" sz="4500" b="1" dirty="0">
              <a:solidFill>
                <a:srgbClr val="191363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98151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86C5CE6D-5B03-486F-B620-A620432D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04" y="0"/>
            <a:ext cx="6311900" cy="1241425"/>
          </a:xfrm>
        </p:spPr>
        <p:txBody>
          <a:bodyPr/>
          <a:lstStyle/>
          <a:p>
            <a:pPr>
              <a:lnSpc>
                <a:spcPts val="4860"/>
              </a:lnSpc>
            </a:pPr>
            <a:r>
              <a:rPr lang="pt-BR" sz="2800" b="1" dirty="0">
                <a:latin typeface="Arial Bold"/>
                <a:ea typeface="Arial Bold"/>
                <a:cs typeface="Arial Bold"/>
                <a:sym typeface="Arial Bold"/>
              </a:rPr>
              <a:t>Hub Hackers do Bem </a:t>
            </a:r>
            <a:endParaRPr lang="en-US" sz="2800" b="1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A01172-9310-4070-A339-023FC7F4F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1971675"/>
            <a:ext cx="9220200" cy="29146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CCD0B94-47B6-4195-9E37-9E40B7E0B0DC}"/>
              </a:ext>
            </a:extLst>
          </p:cNvPr>
          <p:cNvSpPr txBox="1"/>
          <p:nvPr/>
        </p:nvSpPr>
        <p:spPr>
          <a:xfrm>
            <a:off x="903767" y="5901293"/>
            <a:ext cx="105474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21197E"/>
                </a:solidFill>
                <a:effectLst/>
                <a:latin typeface="-apple-system"/>
              </a:rPr>
              <a:t>Lançamento do portal do Hub em Agosto de 2024</a:t>
            </a:r>
          </a:p>
          <a:p>
            <a:r>
              <a:rPr lang="pt-BR" dirty="0">
                <a:effectLst/>
                <a:latin typeface="-apple-system"/>
              </a:rPr>
              <a:t> 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F07CD7-3785-4EA5-978C-77BF19924F80}"/>
              </a:ext>
            </a:extLst>
          </p:cNvPr>
          <p:cNvSpPr txBox="1"/>
          <p:nvPr/>
        </p:nvSpPr>
        <p:spPr>
          <a:xfrm>
            <a:off x="10633" y="6478035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</p:spTree>
    <p:extLst>
      <p:ext uri="{BB962C8B-B14F-4D97-AF65-F5344CB8AC3E}">
        <p14:creationId xmlns:p14="http://schemas.microsoft.com/office/powerpoint/2010/main" val="3471107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86C5CE6D-5B03-486F-B620-A620432D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04" y="0"/>
            <a:ext cx="6311900" cy="1241425"/>
          </a:xfrm>
        </p:spPr>
        <p:txBody>
          <a:bodyPr/>
          <a:lstStyle/>
          <a:p>
            <a:pPr>
              <a:lnSpc>
                <a:spcPts val="4860"/>
              </a:lnSpc>
            </a:pPr>
            <a:r>
              <a:rPr lang="pt-BR" sz="2800" b="1" dirty="0">
                <a:latin typeface="Arial Bold"/>
                <a:ea typeface="Arial Bold"/>
                <a:cs typeface="Arial Bold"/>
                <a:sym typeface="Arial Bold"/>
              </a:rPr>
              <a:t>Hub Hackers do Bem </a:t>
            </a:r>
            <a:endParaRPr lang="en-US" sz="2800" b="1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6" name="Imagem 5" descr="Interface gráfica do usuário, Diagrama, Aplicativo&#10;&#10;O conteúdo gerado por IA pode estar incorreto.">
            <a:extLst>
              <a:ext uri="{FF2B5EF4-FFF2-40B4-BE49-F238E27FC236}">
                <a16:creationId xmlns:a16="http://schemas.microsoft.com/office/drawing/2014/main" id="{8D87104E-DD42-4B7A-8B58-0DC603D55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2" y="1717902"/>
            <a:ext cx="12198803" cy="445633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FFD3307-80BA-4E7D-A0E4-2705B0E5DC24}"/>
              </a:ext>
            </a:extLst>
          </p:cNvPr>
          <p:cNvSpPr txBox="1"/>
          <p:nvPr/>
        </p:nvSpPr>
        <p:spPr>
          <a:xfrm>
            <a:off x="10633" y="6478035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</p:spTree>
    <p:extLst>
      <p:ext uri="{BB962C8B-B14F-4D97-AF65-F5344CB8AC3E}">
        <p14:creationId xmlns:p14="http://schemas.microsoft.com/office/powerpoint/2010/main" val="4006522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86C5CE6D-5B03-486F-B620-A620432D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04" y="0"/>
            <a:ext cx="6311900" cy="1241425"/>
          </a:xfrm>
        </p:spPr>
        <p:txBody>
          <a:bodyPr/>
          <a:lstStyle/>
          <a:p>
            <a:pPr>
              <a:lnSpc>
                <a:spcPts val="4860"/>
              </a:lnSpc>
            </a:pPr>
            <a:r>
              <a:rPr lang="pt-BR" sz="2800" b="1" dirty="0">
                <a:latin typeface="Arial Bold"/>
                <a:ea typeface="Arial Bold"/>
                <a:cs typeface="Arial Bold"/>
                <a:sym typeface="Arial Bold"/>
              </a:rPr>
              <a:t>Hub Hackers do Bem / Como Aderir</a:t>
            </a:r>
            <a:endParaRPr lang="en-US" sz="2800" b="1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633E0DA-C096-44AA-BEAE-0C53AB9947F4}"/>
              </a:ext>
            </a:extLst>
          </p:cNvPr>
          <p:cNvSpPr txBox="1"/>
          <p:nvPr/>
        </p:nvSpPr>
        <p:spPr>
          <a:xfrm>
            <a:off x="10633" y="6478035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5BE6029-D915-46A8-866C-EB01E5BB7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2" y="1500538"/>
            <a:ext cx="3958515" cy="378140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58D3A2C-A8A9-4122-88F3-BA5C11AD6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064" y="1241425"/>
            <a:ext cx="7888671" cy="405828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4A3DCB3-17CA-471F-B74E-307B1E122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001" y="5232616"/>
            <a:ext cx="1944407" cy="16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437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4E075BB-73A8-89ED-7245-8145429E0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Hackers do Bem </a:t>
            </a:r>
            <a:endParaRPr lang="pt-BR" sz="2800" b="1"/>
          </a:p>
        </p:txBody>
      </p:sp>
      <p:pic>
        <p:nvPicPr>
          <p:cNvPr id="1026" name="Picture 2" descr="https://softex.br/wp-content/uploads/2023/05/LOGO_SOFTEX_DEGRADE_DIGITAL-200x56-1.png">
            <a:extLst>
              <a:ext uri="{FF2B5EF4-FFF2-40B4-BE49-F238E27FC236}">
                <a16:creationId xmlns:a16="http://schemas.microsoft.com/office/drawing/2014/main" id="{53BBC21D-8D10-4085-95A7-2F1A35BB5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5" y="2690469"/>
            <a:ext cx="2984079" cy="83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8/8c/SENAI_S%C3%A3o_Paulo_logo.png/1280px-SENAI_S%C3%A3o_Paulo_logo.png">
            <a:extLst>
              <a:ext uri="{FF2B5EF4-FFF2-40B4-BE49-F238E27FC236}">
                <a16:creationId xmlns:a16="http://schemas.microsoft.com/office/drawing/2014/main" id="{9F863AAF-916D-447D-9E7E-E6C9F2DCF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19" y="2690469"/>
            <a:ext cx="2984080" cy="76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rnp.br/sites/site-publico/themes/sitepublico/logo.png">
            <a:extLst>
              <a:ext uri="{FF2B5EF4-FFF2-40B4-BE49-F238E27FC236}">
                <a16:creationId xmlns:a16="http://schemas.microsoft.com/office/drawing/2014/main" id="{ADA87897-0CAD-4B64-93E1-BE957B58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18" y="2418403"/>
            <a:ext cx="2688057" cy="137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DB82E3C0-B3C5-473D-B135-2E19F9DB1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89" y="3898085"/>
            <a:ext cx="5269330" cy="195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E3D0D8-1CE6-43E3-BB4E-05546934F211}"/>
              </a:ext>
            </a:extLst>
          </p:cNvPr>
          <p:cNvSpPr txBox="1"/>
          <p:nvPr/>
        </p:nvSpPr>
        <p:spPr>
          <a:xfrm>
            <a:off x="11022257" y="6488668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</p:spTree>
    <p:extLst>
      <p:ext uri="{BB962C8B-B14F-4D97-AF65-F5344CB8AC3E}">
        <p14:creationId xmlns:p14="http://schemas.microsoft.com/office/powerpoint/2010/main" val="394358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86C5CE6D-5B03-486F-B620-A620432D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04" y="0"/>
            <a:ext cx="6311900" cy="1241425"/>
          </a:xfrm>
        </p:spPr>
        <p:txBody>
          <a:bodyPr/>
          <a:lstStyle/>
          <a:p>
            <a:pPr>
              <a:lnSpc>
                <a:spcPts val="4860"/>
              </a:lnSpc>
            </a:pPr>
            <a:r>
              <a:rPr lang="pt-BR" sz="2800" b="1" dirty="0">
                <a:latin typeface="Arial Bold"/>
                <a:ea typeface="Arial Bold"/>
                <a:cs typeface="Arial Bold"/>
                <a:sym typeface="Arial Bold"/>
              </a:rPr>
              <a:t>Hub Hackers do Bem / Adesão</a:t>
            </a:r>
            <a:endParaRPr lang="en-US" sz="2800" b="1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633E0DA-C096-44AA-BEAE-0C53AB9947F4}"/>
              </a:ext>
            </a:extLst>
          </p:cNvPr>
          <p:cNvSpPr txBox="1"/>
          <p:nvPr/>
        </p:nvSpPr>
        <p:spPr>
          <a:xfrm>
            <a:off x="10633" y="6478035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F965270-EEC6-4672-8D58-86CD3573E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" y="1518042"/>
            <a:ext cx="12192000" cy="3821915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04FE702-6BB9-4488-915D-9D9A7866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462" y="2709566"/>
            <a:ext cx="2181236" cy="21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CBC22527-6CBE-4C5F-8653-A537C108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0" y="2709566"/>
            <a:ext cx="2181236" cy="21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3D05991-B525-4C5F-8CE1-E4001BFD2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256" y="2709566"/>
            <a:ext cx="2181236" cy="218123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0A8C84F-993C-4747-AFDB-535128F3D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001" y="5232616"/>
            <a:ext cx="1944407" cy="16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783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>
            <a:extLst>
              <a:ext uri="{FF2B5EF4-FFF2-40B4-BE49-F238E27FC236}">
                <a16:creationId xmlns:a16="http://schemas.microsoft.com/office/drawing/2014/main" id="{057B2113-F266-4254-8AF1-B94F0616C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94" y="765608"/>
            <a:ext cx="4524197" cy="254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86C5CE6D-5B03-486F-B620-A620432D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04" y="0"/>
            <a:ext cx="6311900" cy="1241425"/>
          </a:xfrm>
        </p:spPr>
        <p:txBody>
          <a:bodyPr/>
          <a:lstStyle/>
          <a:p>
            <a:pPr>
              <a:lnSpc>
                <a:spcPts val="4860"/>
              </a:lnSpc>
            </a:pPr>
            <a:r>
              <a:rPr lang="pt-BR" sz="2800" b="1" dirty="0">
                <a:latin typeface="Arial Bold"/>
                <a:ea typeface="Arial Bold"/>
                <a:cs typeface="Arial Bold"/>
                <a:sym typeface="Arial Bold"/>
              </a:rPr>
              <a:t>Hub Hackers do Bem / Parcerias</a:t>
            </a:r>
            <a:endParaRPr lang="en-US" sz="2800" b="1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633E0DA-C096-44AA-BEAE-0C53AB9947F4}"/>
              </a:ext>
            </a:extLst>
          </p:cNvPr>
          <p:cNvSpPr txBox="1"/>
          <p:nvPr/>
        </p:nvSpPr>
        <p:spPr>
          <a:xfrm>
            <a:off x="10633" y="6478035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0A8C84F-993C-4747-AFDB-535128F3D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511" y="5200499"/>
            <a:ext cx="1944407" cy="16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597D8A6A-4BAC-4633-9861-62F2B93E5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095" y="1236127"/>
            <a:ext cx="3095625" cy="1733550"/>
          </a:xfrm>
          <a:prstGeom prst="rect">
            <a:avLst/>
          </a:prstGeom>
        </p:spPr>
      </p:pic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609F5613-7E55-48C9-9429-56E7BF578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070" y="3898788"/>
            <a:ext cx="2743200" cy="1543050"/>
          </a:xfrm>
          <a:prstGeom prst="rect">
            <a:avLst/>
          </a:prstGeom>
        </p:spPr>
      </p:pic>
      <p:pic>
        <p:nvPicPr>
          <p:cNvPr id="13" name="Imagem 12" descr="OMNISEC Intelligence &amp; Security logo">
            <a:extLst>
              <a:ext uri="{FF2B5EF4-FFF2-40B4-BE49-F238E27FC236}">
                <a16:creationId xmlns:a16="http://schemas.microsoft.com/office/drawing/2014/main" id="{9A3691F5-7D9B-4E7A-AD5E-ED976EC38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852" y="3898788"/>
            <a:ext cx="1971675" cy="138112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E370F44-FAE3-4AE6-A09F-1E123FD204D3}"/>
              </a:ext>
            </a:extLst>
          </p:cNvPr>
          <p:cNvSpPr txBox="1"/>
          <p:nvPr/>
        </p:nvSpPr>
        <p:spPr>
          <a:xfrm>
            <a:off x="1922255" y="5210292"/>
            <a:ext cx="3657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dirty="0">
                <a:solidFill>
                  <a:srgbClr val="000A92"/>
                </a:solidFill>
                <a:effectLst/>
                <a:latin typeface="Calibri" panose="020F0502020204030204" pitchFamily="34" charset="0"/>
              </a:rPr>
              <a:t>Consultoria e apoio em atividades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E48266A-C45E-4A25-AC8C-478B4B0CC508}"/>
              </a:ext>
            </a:extLst>
          </p:cNvPr>
          <p:cNvSpPr txBox="1"/>
          <p:nvPr/>
        </p:nvSpPr>
        <p:spPr>
          <a:xfrm>
            <a:off x="6749169" y="5178999"/>
            <a:ext cx="2427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dirty="0">
                <a:solidFill>
                  <a:srgbClr val="000A92"/>
                </a:solidFill>
                <a:effectLst/>
                <a:latin typeface="Calibri" panose="020F0502020204030204" pitchFamily="34" charset="0"/>
              </a:rPr>
              <a:t>Ações conjuntas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1A5FCA3-0505-4B73-8655-9177CCD1170B}"/>
              </a:ext>
            </a:extLst>
          </p:cNvPr>
          <p:cNvSpPr txBox="1"/>
          <p:nvPr/>
        </p:nvSpPr>
        <p:spPr>
          <a:xfrm>
            <a:off x="1466682" y="2633092"/>
            <a:ext cx="4739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A92"/>
                </a:solidFill>
              </a:rPr>
              <a:t>Atividades e </a:t>
            </a:r>
            <a:r>
              <a:rPr lang="pt-BR" sz="1800" b="0" i="0" u="none" strike="noStrike" dirty="0">
                <a:solidFill>
                  <a:srgbClr val="000A92"/>
                </a:solidFill>
                <a:effectLst/>
                <a:latin typeface="Calibri" panose="020F0502020204030204" pitchFamily="34" charset="0"/>
              </a:rPr>
              <a:t>Tecnologia do Site do Hub HDB</a:t>
            </a:r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E516E2D-6C4F-4C45-83F3-C2FE3A06AB08}"/>
              </a:ext>
            </a:extLst>
          </p:cNvPr>
          <p:cNvSpPr txBox="1"/>
          <p:nvPr/>
        </p:nvSpPr>
        <p:spPr>
          <a:xfrm>
            <a:off x="7609797" y="2653591"/>
            <a:ext cx="3576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dirty="0">
                <a:solidFill>
                  <a:srgbClr val="000A92"/>
                </a:solidFill>
                <a:effectLst/>
                <a:latin typeface="Calibri" panose="020F0502020204030204" pitchFamily="34" charset="0"/>
              </a:rPr>
              <a:t>Plataforma SIMOC (Wargame, CTF)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620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A36D28B-8516-4601-8379-6808A6C6F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5" y="1248064"/>
            <a:ext cx="11875821" cy="486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Texto 4">
            <a:extLst>
              <a:ext uri="{FF2B5EF4-FFF2-40B4-BE49-F238E27FC236}">
                <a16:creationId xmlns:a16="http://schemas.microsoft.com/office/drawing/2014/main" id="{ED8AD5F6-70EB-4AB4-9D12-74CD7B396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80809" y="6412162"/>
            <a:ext cx="5071609" cy="427646"/>
          </a:xfrm>
        </p:spPr>
        <p:txBody>
          <a:bodyPr/>
          <a:lstStyle/>
          <a:p>
            <a:r>
              <a:rPr lang="pt-BR" sz="1200" b="1"/>
              <a:t>Dados extraídos pela GCM dia hoje 01/11</a:t>
            </a:r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0F85DE2C-34C6-48ED-BC8B-21FD9E7A4716}"/>
              </a:ext>
            </a:extLst>
          </p:cNvPr>
          <p:cNvSpPr/>
          <p:nvPr/>
        </p:nvSpPr>
        <p:spPr>
          <a:xfrm rot="17450987">
            <a:off x="8933947" y="2643987"/>
            <a:ext cx="386598" cy="1067099"/>
          </a:xfrm>
          <a:prstGeom prst="downArrow">
            <a:avLst/>
          </a:prstGeom>
          <a:solidFill>
            <a:srgbClr val="01D7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Texto 4">
            <a:extLst>
              <a:ext uri="{FF2B5EF4-FFF2-40B4-BE49-F238E27FC236}">
                <a16:creationId xmlns:a16="http://schemas.microsoft.com/office/drawing/2014/main" id="{8238F32B-2F01-4AA4-BB3C-A1957022D1FB}"/>
              </a:ext>
            </a:extLst>
          </p:cNvPr>
          <p:cNvSpPr txBox="1">
            <a:spLocks/>
          </p:cNvSpPr>
          <p:nvPr/>
        </p:nvSpPr>
        <p:spPr>
          <a:xfrm>
            <a:off x="10817196" y="1918712"/>
            <a:ext cx="1216714" cy="63152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b="1"/>
              <a:t>Total de Visualizações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40B103D-3BA6-4F31-884F-FDE9085DB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820" y="3309921"/>
            <a:ext cx="1343212" cy="238158"/>
          </a:xfrm>
          <a:prstGeom prst="rect">
            <a:avLst/>
          </a:prstGeom>
        </p:spPr>
      </p:pic>
      <p:sp>
        <p:nvSpPr>
          <p:cNvPr id="12" name="Título 3">
            <a:extLst>
              <a:ext uri="{FF2B5EF4-FFF2-40B4-BE49-F238E27FC236}">
                <a16:creationId xmlns:a16="http://schemas.microsoft.com/office/drawing/2014/main" id="{94A7DDB4-7E63-45EE-8756-560D26F4E5B2}"/>
              </a:ext>
            </a:extLst>
          </p:cNvPr>
          <p:cNvSpPr txBox="1">
            <a:spLocks/>
          </p:cNvSpPr>
          <p:nvPr/>
        </p:nvSpPr>
        <p:spPr>
          <a:xfrm>
            <a:off x="392992" y="0"/>
            <a:ext cx="6311348" cy="124239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ts val="4860"/>
              </a:lnSpc>
            </a:pPr>
            <a:r>
              <a:rPr lang="pt-BR" sz="2800" b="1">
                <a:latin typeface="Arial Bold"/>
                <a:ea typeface="Arial Bold"/>
                <a:cs typeface="Arial Bold"/>
                <a:sym typeface="Arial Bold"/>
              </a:rPr>
              <a:t>Números da Primeira Live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817AAC8-2E7F-4A1C-8573-66CC998D4810}"/>
              </a:ext>
            </a:extLst>
          </p:cNvPr>
          <p:cNvSpPr txBox="1"/>
          <p:nvPr/>
        </p:nvSpPr>
        <p:spPr>
          <a:xfrm>
            <a:off x="10633" y="6478035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</p:spTree>
    <p:extLst>
      <p:ext uri="{BB962C8B-B14F-4D97-AF65-F5344CB8AC3E}">
        <p14:creationId xmlns:p14="http://schemas.microsoft.com/office/powerpoint/2010/main" val="1667705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3">
            <a:extLst>
              <a:ext uri="{FF2B5EF4-FFF2-40B4-BE49-F238E27FC236}">
                <a16:creationId xmlns:a16="http://schemas.microsoft.com/office/drawing/2014/main" id="{1F44463A-E7DD-4569-8741-4CAEC499CB78}"/>
              </a:ext>
            </a:extLst>
          </p:cNvPr>
          <p:cNvSpPr txBox="1">
            <a:spLocks/>
          </p:cNvSpPr>
          <p:nvPr/>
        </p:nvSpPr>
        <p:spPr>
          <a:xfrm>
            <a:off x="392992" y="0"/>
            <a:ext cx="6311348" cy="124239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ts val="4860"/>
              </a:lnSpc>
            </a:pPr>
            <a:r>
              <a:rPr lang="pt-BR" sz="2800" b="1">
                <a:latin typeface="Arial Bold"/>
                <a:ea typeface="Arial Bold"/>
                <a:cs typeface="Arial Bold"/>
                <a:sym typeface="Arial Bold"/>
              </a:rPr>
              <a:t>Números da Segunda Live</a:t>
            </a:r>
          </a:p>
        </p:txBody>
      </p:sp>
      <p:pic>
        <p:nvPicPr>
          <p:cNvPr id="2050" name="Picture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A61C70E-F515-440A-9609-C241B5A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0"/>
          <a:stretch/>
        </p:blipFill>
        <p:spPr bwMode="auto">
          <a:xfrm>
            <a:off x="51390" y="1329784"/>
            <a:ext cx="12089219" cy="498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B763C1F-E2CF-41EF-895B-F6FDCC25B069}"/>
              </a:ext>
            </a:extLst>
          </p:cNvPr>
          <p:cNvSpPr txBox="1"/>
          <p:nvPr/>
        </p:nvSpPr>
        <p:spPr>
          <a:xfrm>
            <a:off x="10633" y="6478035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C73DCE1A-6CAE-46DE-9B7B-32BDD5A5369E}"/>
              </a:ext>
            </a:extLst>
          </p:cNvPr>
          <p:cNvSpPr/>
          <p:nvPr/>
        </p:nvSpPr>
        <p:spPr>
          <a:xfrm rot="17450987">
            <a:off x="8646869" y="2356908"/>
            <a:ext cx="386598" cy="1067099"/>
          </a:xfrm>
          <a:prstGeom prst="downArrow">
            <a:avLst/>
          </a:prstGeom>
          <a:solidFill>
            <a:srgbClr val="01D7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26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CDD24BF5-EEAB-4D6B-B77F-A5CE2995F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770"/>
            <a:ext cx="4715533" cy="2305372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638273" y="792922"/>
            <a:ext cx="3181631" cy="1789667"/>
          </a:xfrm>
          <a:custGeom>
            <a:avLst/>
            <a:gdLst/>
            <a:ahLst/>
            <a:cxnLst/>
            <a:rect l="l" t="t" r="r" b="b"/>
            <a:pathLst>
              <a:path w="4772446" h="2684501">
                <a:moveTo>
                  <a:pt x="0" y="0"/>
                </a:moveTo>
                <a:lnTo>
                  <a:pt x="4772446" y="0"/>
                </a:lnTo>
                <a:lnTo>
                  <a:pt x="4772446" y="2684501"/>
                </a:lnTo>
                <a:lnTo>
                  <a:pt x="0" y="2684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505328F-BE10-4E53-9473-5196579E9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4370" y="3047803"/>
            <a:ext cx="8043260" cy="1135062"/>
          </a:xfrm>
        </p:spPr>
        <p:txBody>
          <a:bodyPr/>
          <a:lstStyle/>
          <a:p>
            <a:pPr>
              <a:defRPr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 Hackers do Bem:</a:t>
            </a:r>
            <a:b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Alessandra Poubel</a:t>
            </a:r>
            <a:b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Cristiane Rodrigues</a:t>
            </a:r>
            <a:b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Silva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D7D6A97-6896-4F1D-ADF4-7DC5E677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/>
              <a:t>Objetivo do Programa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865B1CF-C2F5-40FA-8840-328BA7F56632}"/>
              </a:ext>
            </a:extLst>
          </p:cNvPr>
          <p:cNvSpPr txBox="1"/>
          <p:nvPr/>
        </p:nvSpPr>
        <p:spPr>
          <a:xfrm>
            <a:off x="11022257" y="6488668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9D00ADD-F644-F40D-697D-147C435D80DA}"/>
              </a:ext>
            </a:extLst>
          </p:cNvPr>
          <p:cNvSpPr txBox="1"/>
          <p:nvPr/>
        </p:nvSpPr>
        <p:spPr>
          <a:xfrm>
            <a:off x="580427" y="2710767"/>
            <a:ext cx="11186027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b="1" i="1" dirty="0">
                <a:highlight>
                  <a:srgbClr val="C0C0C0"/>
                </a:highlight>
                <a:latin typeface="Arial"/>
                <a:cs typeface="Arial"/>
              </a:rPr>
              <a:t>Formação de recursos humanos qualificados com foco em segurança cibernética e privacidade.</a:t>
            </a:r>
            <a:endParaRPr lang="pt-BR" sz="4000" b="1" i="1" dirty="0">
              <a:highlight>
                <a:srgbClr val="C0C0C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pt-BR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0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006934C-A280-8F89-F571-5E1C3683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3" y="98425"/>
            <a:ext cx="6311900" cy="124142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pt-BR" sz="2800" b="1" dirty="0">
                <a:latin typeface="Arial"/>
                <a:ea typeface="Verdana"/>
                <a:cs typeface="Arial"/>
              </a:rPr>
              <a:t>Programa Hacker do Bem </a:t>
            </a:r>
            <a:endParaRPr lang="pt-BR" sz="2800" b="1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6FFB100-84F2-4544-96CC-D1997D4534CA}"/>
              </a:ext>
            </a:extLst>
          </p:cNvPr>
          <p:cNvGrpSpPr/>
          <p:nvPr/>
        </p:nvGrpSpPr>
        <p:grpSpPr>
          <a:xfrm>
            <a:off x="939364" y="2152108"/>
            <a:ext cx="10638403" cy="646151"/>
            <a:chOff x="1753005" y="3332"/>
            <a:chExt cx="8873261" cy="887760"/>
          </a:xfrm>
          <a:solidFill>
            <a:srgbClr val="21197E"/>
          </a:solidFill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80E3EE5-A06F-49BF-BA6A-17C5C95D2F50}"/>
                </a:ext>
              </a:extLst>
            </p:cNvPr>
            <p:cNvSpPr/>
            <p:nvPr/>
          </p:nvSpPr>
          <p:spPr>
            <a:xfrm>
              <a:off x="1753005" y="3332"/>
              <a:ext cx="8873261" cy="88776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81B9B219-A7E9-43E7-A6DC-B617B0C9B7F9}"/>
                </a:ext>
              </a:extLst>
            </p:cNvPr>
            <p:cNvSpPr txBox="1"/>
            <p:nvPr/>
          </p:nvSpPr>
          <p:spPr>
            <a:xfrm>
              <a:off x="1753005" y="3332"/>
              <a:ext cx="8873261" cy="8877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0" kern="1200">
                  <a:solidFill>
                    <a:srgbClr val="01D700"/>
                  </a:solidFill>
                  <a:latin typeface="+mn-lt"/>
                </a:rPr>
                <a:t> META 1 - Gestão e Governança do projeto</a:t>
              </a:r>
              <a:endParaRPr lang="pt-BR" sz="2800" b="1" kern="1200">
                <a:solidFill>
                  <a:srgbClr val="01D700"/>
                </a:solidFill>
                <a:latin typeface="+mn-lt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89D78ED8-38D3-4963-BCA7-27AAA2C02754}"/>
              </a:ext>
            </a:extLst>
          </p:cNvPr>
          <p:cNvGrpSpPr/>
          <p:nvPr/>
        </p:nvGrpSpPr>
        <p:grpSpPr>
          <a:xfrm>
            <a:off x="935244" y="2904074"/>
            <a:ext cx="10640463" cy="646151"/>
            <a:chOff x="1751549" y="1113032"/>
            <a:chExt cx="8874979" cy="887760"/>
          </a:xfrm>
          <a:solidFill>
            <a:srgbClr val="21197E"/>
          </a:solidFill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1B756440-9E0D-4712-B2F5-672FD381A379}"/>
                </a:ext>
              </a:extLst>
            </p:cNvPr>
            <p:cNvSpPr/>
            <p:nvPr/>
          </p:nvSpPr>
          <p:spPr>
            <a:xfrm>
              <a:off x="1751549" y="1113032"/>
              <a:ext cx="8874979" cy="88776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061EB540-E44F-4D6B-A9FC-08B92B5EE64E}"/>
                </a:ext>
              </a:extLst>
            </p:cNvPr>
            <p:cNvSpPr txBox="1"/>
            <p:nvPr/>
          </p:nvSpPr>
          <p:spPr>
            <a:xfrm>
              <a:off x="1751549" y="1113032"/>
              <a:ext cx="8874979" cy="8877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0" kern="1200">
                  <a:solidFill>
                    <a:srgbClr val="01D700"/>
                  </a:solidFill>
                  <a:latin typeface="+mn-lt"/>
                </a:rPr>
                <a:t> META 2 - Desenvolvimento da infraestrutura de capacitação</a:t>
              </a:r>
              <a:endParaRPr lang="pt-BR" sz="2800" b="1" kern="1200">
                <a:solidFill>
                  <a:srgbClr val="01D700"/>
                </a:solidFill>
                <a:latin typeface="+mn-lt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F04BE20-CD7D-481A-8E5D-21201D58F7EC}"/>
              </a:ext>
            </a:extLst>
          </p:cNvPr>
          <p:cNvGrpSpPr/>
          <p:nvPr/>
        </p:nvGrpSpPr>
        <p:grpSpPr>
          <a:xfrm>
            <a:off x="935243" y="3656040"/>
            <a:ext cx="10640463" cy="646151"/>
            <a:chOff x="1753005" y="2222732"/>
            <a:chExt cx="8874979" cy="887760"/>
          </a:xfrm>
          <a:solidFill>
            <a:srgbClr val="21197E"/>
          </a:solidFill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CF4657D-81CA-4392-978A-C7D09107CEED}"/>
                </a:ext>
              </a:extLst>
            </p:cNvPr>
            <p:cNvSpPr/>
            <p:nvPr/>
          </p:nvSpPr>
          <p:spPr>
            <a:xfrm>
              <a:off x="1753005" y="2222732"/>
              <a:ext cx="8874979" cy="88776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6F98A7D-8DAF-4600-AF8D-A91DEA8BB4C8}"/>
                </a:ext>
              </a:extLst>
            </p:cNvPr>
            <p:cNvSpPr txBox="1"/>
            <p:nvPr/>
          </p:nvSpPr>
          <p:spPr>
            <a:xfrm>
              <a:off x="1753005" y="2222732"/>
              <a:ext cx="8874979" cy="8877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0" kern="1200">
                  <a:solidFill>
                    <a:srgbClr val="01D700"/>
                  </a:solidFill>
                  <a:latin typeface="+mn-lt"/>
                </a:rPr>
                <a:t> META 3 - Capacitação</a:t>
              </a:r>
              <a:endParaRPr lang="pt-BR" sz="2800" b="1" kern="1200">
                <a:solidFill>
                  <a:srgbClr val="01D700"/>
                </a:solidFill>
                <a:latin typeface="+mn-lt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B33DFCC-1386-4D95-8D65-9DB69ECF6182}"/>
              </a:ext>
            </a:extLst>
          </p:cNvPr>
          <p:cNvGrpSpPr/>
          <p:nvPr/>
        </p:nvGrpSpPr>
        <p:grpSpPr>
          <a:xfrm>
            <a:off x="935243" y="4408006"/>
            <a:ext cx="10638403" cy="646151"/>
            <a:chOff x="1753005" y="3332433"/>
            <a:chExt cx="8873261" cy="887760"/>
          </a:xfrm>
          <a:solidFill>
            <a:srgbClr val="21197E"/>
          </a:solidFill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BEB6F9F2-EA0B-4465-ABDA-97F86655FA7E}"/>
                </a:ext>
              </a:extLst>
            </p:cNvPr>
            <p:cNvSpPr/>
            <p:nvPr/>
          </p:nvSpPr>
          <p:spPr>
            <a:xfrm>
              <a:off x="1753005" y="3332433"/>
              <a:ext cx="8873261" cy="88776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764A80A3-5E3E-4CFD-8929-B40AA12B51A9}"/>
                </a:ext>
              </a:extLst>
            </p:cNvPr>
            <p:cNvSpPr txBox="1"/>
            <p:nvPr/>
          </p:nvSpPr>
          <p:spPr>
            <a:xfrm>
              <a:off x="1753005" y="3332433"/>
              <a:ext cx="8873261" cy="8877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0" kern="1200" dirty="0">
                  <a:solidFill>
                    <a:srgbClr val="01D700"/>
                  </a:solidFill>
                  <a:latin typeface="+mn-lt"/>
                  <a:ea typeface="+mn-ea"/>
                  <a:cs typeface="+mn-cs"/>
                </a:rPr>
                <a:t> META 4 - Fomentar o ecossistema de Inovação em cibersegurança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0B29813-A848-4A7B-8A40-42D1B56BBF54}"/>
              </a:ext>
            </a:extLst>
          </p:cNvPr>
          <p:cNvGrpSpPr/>
          <p:nvPr/>
        </p:nvGrpSpPr>
        <p:grpSpPr>
          <a:xfrm>
            <a:off x="933183" y="5155411"/>
            <a:ext cx="10640463" cy="646151"/>
            <a:chOff x="1753005" y="4442133"/>
            <a:chExt cx="8840299" cy="887760"/>
          </a:xfrm>
          <a:solidFill>
            <a:srgbClr val="21197E"/>
          </a:solidFill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726796CF-666C-469B-ABB4-A3BB49769914}"/>
                </a:ext>
              </a:extLst>
            </p:cNvPr>
            <p:cNvSpPr/>
            <p:nvPr/>
          </p:nvSpPr>
          <p:spPr>
            <a:xfrm>
              <a:off x="1753005" y="4442133"/>
              <a:ext cx="8840299" cy="88776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190AACDA-60B1-4483-8DDC-4E9148738F22}"/>
                </a:ext>
              </a:extLst>
            </p:cNvPr>
            <p:cNvSpPr txBox="1"/>
            <p:nvPr/>
          </p:nvSpPr>
          <p:spPr>
            <a:xfrm>
              <a:off x="1753005" y="4442133"/>
              <a:ext cx="8840299" cy="8877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i="0" kern="1200">
                  <a:solidFill>
                    <a:srgbClr val="01D700"/>
                  </a:solidFill>
                  <a:latin typeface="+mn-lt"/>
                  <a:ea typeface="+mn-ea"/>
                  <a:cs typeface="+mn-cs"/>
                </a:rPr>
                <a:t> META 5 - Hub Hackers do Bem </a:t>
              </a:r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109D825-D2DB-4880-BC38-E4106213CE0B}"/>
              </a:ext>
            </a:extLst>
          </p:cNvPr>
          <p:cNvSpPr txBox="1"/>
          <p:nvPr/>
        </p:nvSpPr>
        <p:spPr>
          <a:xfrm>
            <a:off x="11022257" y="6488668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</p:spTree>
    <p:extLst>
      <p:ext uri="{BB962C8B-B14F-4D97-AF65-F5344CB8AC3E}">
        <p14:creationId xmlns:p14="http://schemas.microsoft.com/office/powerpoint/2010/main" val="2113035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D7D6A97-6896-4F1D-ADF4-7DC5E677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/>
              <a:t>Pilares do Programa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865B1CF-C2F5-40FA-8840-328BA7F56632}"/>
              </a:ext>
            </a:extLst>
          </p:cNvPr>
          <p:cNvSpPr txBox="1"/>
          <p:nvPr/>
        </p:nvSpPr>
        <p:spPr>
          <a:xfrm>
            <a:off x="11022257" y="6488668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95AB758B-72EA-4D5E-AC29-922C3B46754B}"/>
              </a:ext>
            </a:extLst>
          </p:cNvPr>
          <p:cNvSpPr/>
          <p:nvPr/>
        </p:nvSpPr>
        <p:spPr>
          <a:xfrm>
            <a:off x="2033774" y="4126463"/>
            <a:ext cx="3953437" cy="2576575"/>
          </a:xfrm>
          <a:prstGeom prst="triangle">
            <a:avLst/>
          </a:prstGeom>
          <a:solidFill>
            <a:srgbClr val="21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360CCB1-ED17-4347-9370-2A9C622A4D47}"/>
              </a:ext>
            </a:extLst>
          </p:cNvPr>
          <p:cNvGrpSpPr/>
          <p:nvPr/>
        </p:nvGrpSpPr>
        <p:grpSpPr>
          <a:xfrm>
            <a:off x="4119281" y="1362876"/>
            <a:ext cx="3953437" cy="2576575"/>
            <a:chOff x="4661645" y="1242390"/>
            <a:chExt cx="3953437" cy="2576575"/>
          </a:xfrm>
          <a:solidFill>
            <a:srgbClr val="21197E"/>
          </a:solidFill>
        </p:grpSpPr>
        <p:sp>
          <p:nvSpPr>
            <p:cNvPr id="8" name="Triângulo isósceles 7">
              <a:extLst>
                <a:ext uri="{FF2B5EF4-FFF2-40B4-BE49-F238E27FC236}">
                  <a16:creationId xmlns:a16="http://schemas.microsoft.com/office/drawing/2014/main" id="{98DAEFD6-9374-420B-B207-923C48F612A7}"/>
                </a:ext>
              </a:extLst>
            </p:cNvPr>
            <p:cNvSpPr/>
            <p:nvPr/>
          </p:nvSpPr>
          <p:spPr>
            <a:xfrm>
              <a:off x="4661645" y="1242390"/>
              <a:ext cx="3953437" cy="2576575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B986243-A015-498C-AABB-95D7867465FC}"/>
                </a:ext>
              </a:extLst>
            </p:cNvPr>
            <p:cNvSpPr txBox="1"/>
            <p:nvPr/>
          </p:nvSpPr>
          <p:spPr>
            <a:xfrm>
              <a:off x="5543527" y="2903859"/>
              <a:ext cx="2305072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/>
              <a:r>
                <a:rPr lang="pt-BR" sz="1400" b="1" kern="1200" dirty="0">
                  <a:solidFill>
                    <a:srgbClr val="01D700"/>
                  </a:solidFill>
                  <a:latin typeface="Calibri" panose="020F0502020204030204" pitchFamily="34" charset="0"/>
                  <a:ea typeface="+mn-ea"/>
                  <a:cs typeface="+mn-cs"/>
                </a:rPr>
                <a:t>FORMAÇÃO RECURSOS HUMANOS EM SEGURANÇA CIBERNETICA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6638F7C-6B92-407E-82EC-7D1F00C1B3B1}"/>
              </a:ext>
            </a:extLst>
          </p:cNvPr>
          <p:cNvSpPr txBox="1"/>
          <p:nvPr/>
        </p:nvSpPr>
        <p:spPr>
          <a:xfrm>
            <a:off x="3088587" y="5643227"/>
            <a:ext cx="2151038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33400">
              <a:lnSpc>
                <a:spcPct val="90000"/>
              </a:lnSpc>
            </a:pPr>
            <a:r>
              <a:rPr lang="pt-BR" sz="1400" b="1" dirty="0">
                <a:solidFill>
                  <a:srgbClr val="01D700"/>
                </a:solidFill>
              </a:rPr>
              <a:t>DESENVOLVIMENTO </a:t>
            </a:r>
          </a:p>
          <a:p>
            <a:pPr defTabSz="533400">
              <a:lnSpc>
                <a:spcPct val="90000"/>
              </a:lnSpc>
            </a:pPr>
            <a:r>
              <a:rPr lang="pt-BR" sz="1400" b="1" dirty="0">
                <a:solidFill>
                  <a:srgbClr val="01D700"/>
                </a:solidFill>
              </a:rPr>
              <a:t>TECNOLÓGIO E INOVAÇÃO</a:t>
            </a:r>
          </a:p>
          <a:p>
            <a:pPr defTabSz="533400">
              <a:lnSpc>
                <a:spcPct val="90000"/>
              </a:lnSpc>
            </a:pPr>
            <a:r>
              <a:rPr lang="pt-BR" sz="1400" b="1" dirty="0">
                <a:solidFill>
                  <a:srgbClr val="01D700"/>
                </a:solidFill>
              </a:rPr>
              <a:t> EM CIBERSEGURANÇA</a:t>
            </a:r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A2D4F58D-469D-48C3-8173-5904EABD64E4}"/>
              </a:ext>
            </a:extLst>
          </p:cNvPr>
          <p:cNvSpPr/>
          <p:nvPr/>
        </p:nvSpPr>
        <p:spPr>
          <a:xfrm>
            <a:off x="6323838" y="4126462"/>
            <a:ext cx="3953437" cy="2576575"/>
          </a:xfrm>
          <a:prstGeom prst="triangle">
            <a:avLst/>
          </a:prstGeom>
          <a:solidFill>
            <a:srgbClr val="2119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1200" dirty="0">
                <a:solidFill>
                  <a:srgbClr val="01D700"/>
                </a:solidFill>
                <a:latin typeface="Calibri" panose="020F0502020204030204" pitchFamily="34" charset="0"/>
                <a:ea typeface="+mn-ea"/>
                <a:cs typeface="+mn-cs"/>
              </a:rPr>
              <a:t>HUB HACKERS DO BEM 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99BD32A-34FA-4971-8014-E1ADF6938A6F}"/>
              </a:ext>
            </a:extLst>
          </p:cNvPr>
          <p:cNvGrpSpPr/>
          <p:nvPr/>
        </p:nvGrpSpPr>
        <p:grpSpPr>
          <a:xfrm>
            <a:off x="4090872" y="4059938"/>
            <a:ext cx="4118818" cy="2629463"/>
            <a:chOff x="3781063" y="2875212"/>
            <a:chExt cx="2875212" cy="2875212"/>
          </a:xfrm>
          <a:solidFill>
            <a:srgbClr val="21197D"/>
          </a:solidFill>
        </p:grpSpPr>
        <p:sp>
          <p:nvSpPr>
            <p:cNvPr id="13" name="Triângulo isósceles 12">
              <a:extLst>
                <a:ext uri="{FF2B5EF4-FFF2-40B4-BE49-F238E27FC236}">
                  <a16:creationId xmlns:a16="http://schemas.microsoft.com/office/drawing/2014/main" id="{0CE2D71C-F457-45B3-8934-1E5A75F8E4F8}"/>
                </a:ext>
              </a:extLst>
            </p:cNvPr>
            <p:cNvSpPr/>
            <p:nvPr/>
          </p:nvSpPr>
          <p:spPr>
            <a:xfrm rot="10800000">
              <a:off x="3781063" y="2875212"/>
              <a:ext cx="2875212" cy="2875212"/>
            </a:xfrm>
            <a:prstGeom prst="triangl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riângulo isósceles 4">
              <a:extLst>
                <a:ext uri="{FF2B5EF4-FFF2-40B4-BE49-F238E27FC236}">
                  <a16:creationId xmlns:a16="http://schemas.microsoft.com/office/drawing/2014/main" id="{C6C94B5A-DC86-46B1-A52A-316927CB6884}"/>
                </a:ext>
              </a:extLst>
            </p:cNvPr>
            <p:cNvSpPr txBox="1"/>
            <p:nvPr/>
          </p:nvSpPr>
          <p:spPr>
            <a:xfrm>
              <a:off x="4575119" y="2964378"/>
              <a:ext cx="1350357" cy="13235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b="1" kern="1200" dirty="0">
                  <a:solidFill>
                    <a:srgbClr val="01D700"/>
                  </a:solidFill>
                  <a:latin typeface="Calibri" panose="020F0502020204030204" pitchFamily="34" charset="0"/>
                  <a:ea typeface="+mn-ea"/>
                  <a:cs typeface="+mn-cs"/>
                </a:rPr>
                <a:t>GOVERNANÇA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269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6039" y="3210828"/>
            <a:ext cx="1060012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pt-BR" sz="4500" b="1" dirty="0">
                <a:solidFill>
                  <a:srgbClr val="191363"/>
                </a:solidFill>
                <a:latin typeface="Arial Bold"/>
                <a:ea typeface="Arial Bold"/>
                <a:cs typeface="Arial Bold"/>
                <a:sym typeface="Arial Bold"/>
              </a:rPr>
              <a:t>Residência Tecnológica </a:t>
            </a:r>
            <a:endParaRPr lang="en-US" sz="4500" b="1" dirty="0">
              <a:solidFill>
                <a:srgbClr val="191363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2192000" cy="1198085"/>
            <a:chOff x="0" y="0"/>
            <a:chExt cx="4816593" cy="4733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73318"/>
            </a:xfrm>
            <a:custGeom>
              <a:avLst/>
              <a:gdLst/>
              <a:ahLst/>
              <a:cxnLst/>
              <a:rect l="l" t="t" r="r" b="b"/>
              <a:pathLst>
                <a:path w="4816592" h="473318">
                  <a:moveTo>
                    <a:pt x="0" y="0"/>
                  </a:moveTo>
                  <a:lnTo>
                    <a:pt x="4816592" y="0"/>
                  </a:lnTo>
                  <a:lnTo>
                    <a:pt x="4816592" y="473318"/>
                  </a:lnTo>
                  <a:lnTo>
                    <a:pt x="0" y="473318"/>
                  </a:lnTo>
                  <a:close/>
                </a:path>
              </a:pathLst>
            </a:custGeom>
            <a:solidFill>
              <a:srgbClr val="19136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5114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350428" y="79489"/>
            <a:ext cx="2155773" cy="1212622"/>
          </a:xfrm>
          <a:custGeom>
            <a:avLst/>
            <a:gdLst/>
            <a:ahLst/>
            <a:cxnLst/>
            <a:rect l="l" t="t" r="r" b="b"/>
            <a:pathLst>
              <a:path w="3233659" h="1818933">
                <a:moveTo>
                  <a:pt x="0" y="0"/>
                </a:moveTo>
                <a:lnTo>
                  <a:pt x="3233659" y="0"/>
                </a:lnTo>
                <a:lnTo>
                  <a:pt x="3233659" y="1818934"/>
                </a:lnTo>
                <a:lnTo>
                  <a:pt x="0" y="1818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3424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6C24A6F-F22A-4136-9300-081893A74B3D}"/>
              </a:ext>
            </a:extLst>
          </p:cNvPr>
          <p:cNvSpPr txBox="1"/>
          <p:nvPr/>
        </p:nvSpPr>
        <p:spPr>
          <a:xfrm>
            <a:off x="11022257" y="6488668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3A0CD434-3A79-4C03-8BA4-8BD515E9966B}"/>
              </a:ext>
            </a:extLst>
          </p:cNvPr>
          <p:cNvSpPr txBox="1">
            <a:spLocks/>
          </p:cNvSpPr>
          <p:nvPr/>
        </p:nvSpPr>
        <p:spPr>
          <a:xfrm>
            <a:off x="405266" y="18192"/>
            <a:ext cx="6311348" cy="124239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t-BR" sz="2800" b="1" dirty="0"/>
              <a:t>Modelo da Residência Tecnológica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0612B68-48B9-4224-8BA6-A31DA30D4E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8734453"/>
              </p:ext>
            </p:extLst>
          </p:nvPr>
        </p:nvGraphicFramePr>
        <p:xfrm>
          <a:off x="-158260" y="2147777"/>
          <a:ext cx="12109256" cy="4525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0EFE91F3-1144-4CF2-B648-7AFAF35008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266" y="1256687"/>
            <a:ext cx="11381468" cy="529583"/>
          </a:xfrm>
          <a:solidFill>
            <a:srgbClr val="17419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pt-BR" dirty="0"/>
              <a:t>Proporcionar experiências </a:t>
            </a:r>
            <a:r>
              <a:rPr lang="pt-BR" b="1" u="sng" dirty="0"/>
              <a:t>práticas</a:t>
            </a:r>
            <a:r>
              <a:rPr lang="pt-BR" dirty="0"/>
              <a:t>, de modo que os residentes </a:t>
            </a:r>
            <a:r>
              <a:rPr lang="pt-BR" b="1" u="sng" dirty="0"/>
              <a:t>apliquem os conhecimentos </a:t>
            </a:r>
            <a:r>
              <a:rPr lang="pt-BR" dirty="0"/>
              <a:t>adquiridos durante formação</a:t>
            </a:r>
          </a:p>
        </p:txBody>
      </p:sp>
    </p:spTree>
    <p:extLst>
      <p:ext uri="{BB962C8B-B14F-4D97-AF65-F5344CB8AC3E}">
        <p14:creationId xmlns:p14="http://schemas.microsoft.com/office/powerpoint/2010/main" val="337983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B39630-C7DF-4CD0-8884-6046D703F7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084767"/>
              </p:ext>
            </p:extLst>
          </p:nvPr>
        </p:nvGraphicFramePr>
        <p:xfrm>
          <a:off x="405265" y="1260582"/>
          <a:ext cx="10939675" cy="532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C8794506-3A14-4037-9AB0-902A84DED2F4}"/>
              </a:ext>
            </a:extLst>
          </p:cNvPr>
          <p:cNvSpPr txBox="1"/>
          <p:nvPr/>
        </p:nvSpPr>
        <p:spPr>
          <a:xfrm>
            <a:off x="11022257" y="6488668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A8DB400-F66C-42E8-B811-6B863B4CDCFC}"/>
              </a:ext>
            </a:extLst>
          </p:cNvPr>
          <p:cNvSpPr txBox="1">
            <a:spLocks/>
          </p:cNvSpPr>
          <p:nvPr/>
        </p:nvSpPr>
        <p:spPr>
          <a:xfrm>
            <a:off x="405265" y="18192"/>
            <a:ext cx="7728641" cy="124239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t-BR" sz="2800" b="1" dirty="0"/>
              <a:t>Áreas de Especialização na Residência</a:t>
            </a:r>
          </a:p>
        </p:txBody>
      </p:sp>
    </p:spTree>
    <p:extLst>
      <p:ext uri="{BB962C8B-B14F-4D97-AF65-F5344CB8AC3E}">
        <p14:creationId xmlns:p14="http://schemas.microsoft.com/office/powerpoint/2010/main" val="19254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86C5CE6D-5B03-486F-B620-A620432D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04" y="0"/>
            <a:ext cx="6311900" cy="1241425"/>
          </a:xfrm>
        </p:spPr>
        <p:txBody>
          <a:bodyPr/>
          <a:lstStyle/>
          <a:p>
            <a:pPr>
              <a:lnSpc>
                <a:spcPts val="4860"/>
              </a:lnSpc>
            </a:pPr>
            <a:r>
              <a:rPr lang="pt-BR" sz="2800" b="1" dirty="0">
                <a:latin typeface="Arial Bold"/>
                <a:ea typeface="Arial Bold"/>
                <a:cs typeface="Arial Bold"/>
                <a:sym typeface="Arial Bold"/>
              </a:rPr>
              <a:t>Primeira Onda: Números</a:t>
            </a:r>
            <a:endParaRPr lang="en-US" sz="2800" b="1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4324F8-506B-4372-A80F-5A0E78E1F9C7}"/>
              </a:ext>
            </a:extLst>
          </p:cNvPr>
          <p:cNvSpPr txBox="1"/>
          <p:nvPr/>
        </p:nvSpPr>
        <p:spPr>
          <a:xfrm>
            <a:off x="11022257" y="6488668"/>
            <a:ext cx="11648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TLP:CLEAR</a:t>
            </a:r>
          </a:p>
        </p:txBody>
      </p:sp>
      <p:sp>
        <p:nvSpPr>
          <p:cNvPr id="130" name="TextBox 12">
            <a:extLst>
              <a:ext uri="{FF2B5EF4-FFF2-40B4-BE49-F238E27FC236}">
                <a16:creationId xmlns:a16="http://schemas.microsoft.com/office/drawing/2014/main" id="{47BC5FAF-2E8A-4079-BAC6-0BADD28303F3}"/>
              </a:ext>
            </a:extLst>
          </p:cNvPr>
          <p:cNvSpPr txBox="1"/>
          <p:nvPr/>
        </p:nvSpPr>
        <p:spPr>
          <a:xfrm>
            <a:off x="5524052" y="1511381"/>
            <a:ext cx="12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pt-BR" sz="2400" b="1" dirty="0">
                <a:ea typeface="Noto Sans" panose="020B0502040504020204" pitchFamily="34"/>
                <a:cs typeface="Noto Sans" panose="020B0502040504020204" pitchFamily="34"/>
              </a:rPr>
              <a:t>6 meses</a:t>
            </a:r>
          </a:p>
        </p:txBody>
      </p:sp>
      <p:sp>
        <p:nvSpPr>
          <p:cNvPr id="132" name="Seta: para a Direita 131">
            <a:extLst>
              <a:ext uri="{FF2B5EF4-FFF2-40B4-BE49-F238E27FC236}">
                <a16:creationId xmlns:a16="http://schemas.microsoft.com/office/drawing/2014/main" id="{C178068B-504B-4203-9F09-09F56224DB82}"/>
              </a:ext>
            </a:extLst>
          </p:cNvPr>
          <p:cNvSpPr/>
          <p:nvPr/>
        </p:nvSpPr>
        <p:spPr>
          <a:xfrm>
            <a:off x="2187168" y="1843147"/>
            <a:ext cx="8062619" cy="512216"/>
          </a:xfrm>
          <a:prstGeom prst="rightArrow">
            <a:avLst/>
          </a:prstGeom>
          <a:solidFill>
            <a:srgbClr val="01D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Oval 16">
            <a:extLst>
              <a:ext uri="{FF2B5EF4-FFF2-40B4-BE49-F238E27FC236}">
                <a16:creationId xmlns:a16="http://schemas.microsoft.com/office/drawing/2014/main" id="{F87FC3EA-DE1F-463D-934C-1774CD911C94}"/>
              </a:ext>
            </a:extLst>
          </p:cNvPr>
          <p:cNvSpPr/>
          <p:nvPr/>
        </p:nvSpPr>
        <p:spPr>
          <a:xfrm>
            <a:off x="2940291" y="4394036"/>
            <a:ext cx="1464730" cy="146472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Arrow: Chevron 1">
            <a:extLst>
              <a:ext uri="{FF2B5EF4-FFF2-40B4-BE49-F238E27FC236}">
                <a16:creationId xmlns:a16="http://schemas.microsoft.com/office/drawing/2014/main" id="{C5F281AC-11C9-48AD-BCAE-35A38CBBA941}"/>
              </a:ext>
            </a:extLst>
          </p:cNvPr>
          <p:cNvSpPr/>
          <p:nvPr/>
        </p:nvSpPr>
        <p:spPr>
          <a:xfrm>
            <a:off x="2722950" y="2877625"/>
            <a:ext cx="2089912" cy="381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Mentores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FE3E0C4D-B39D-4CFD-8B09-3804D5F73A7A}"/>
              </a:ext>
            </a:extLst>
          </p:cNvPr>
          <p:cNvSpPr txBox="1"/>
          <p:nvPr/>
        </p:nvSpPr>
        <p:spPr>
          <a:xfrm>
            <a:off x="3084956" y="2360237"/>
            <a:ext cx="12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ea typeface="Noto Sans" panose="020B0502040504020204" pitchFamily="34"/>
                <a:cs typeface="Noto Sans" panose="020B0502040504020204" pitchFamily="34"/>
              </a:rPr>
              <a:t>28</a:t>
            </a:r>
            <a:endParaRPr lang="en-GB" sz="2400" b="1" dirty="0"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6" name="Straight Connector 14">
            <a:extLst>
              <a:ext uri="{FF2B5EF4-FFF2-40B4-BE49-F238E27FC236}">
                <a16:creationId xmlns:a16="http://schemas.microsoft.com/office/drawing/2014/main" id="{407F122A-BA26-4771-B310-8B612EA86CA8}"/>
              </a:ext>
            </a:extLst>
          </p:cNvPr>
          <p:cNvCxnSpPr>
            <a:cxnSpLocks/>
            <a:stCxn id="134" idx="2"/>
            <a:endCxn id="133" idx="0"/>
          </p:cNvCxnSpPr>
          <p:nvPr/>
        </p:nvCxnSpPr>
        <p:spPr>
          <a:xfrm>
            <a:off x="3672656" y="3258625"/>
            <a:ext cx="0" cy="11354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23">
            <a:extLst>
              <a:ext uri="{FF2B5EF4-FFF2-40B4-BE49-F238E27FC236}">
                <a16:creationId xmlns:a16="http://schemas.microsoft.com/office/drawing/2014/main" id="{04732776-4DEB-4843-8CFF-F3DA740C5781}"/>
              </a:ext>
            </a:extLst>
          </p:cNvPr>
          <p:cNvSpPr/>
          <p:nvPr/>
        </p:nvSpPr>
        <p:spPr>
          <a:xfrm>
            <a:off x="5109382" y="4394036"/>
            <a:ext cx="1464730" cy="146472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Arrow: Chevron 2">
            <a:extLst>
              <a:ext uri="{FF2B5EF4-FFF2-40B4-BE49-F238E27FC236}">
                <a16:creationId xmlns:a16="http://schemas.microsoft.com/office/drawing/2014/main" id="{32B75B51-FF3C-4B95-A8D8-6AE8A507954B}"/>
              </a:ext>
            </a:extLst>
          </p:cNvPr>
          <p:cNvSpPr/>
          <p:nvPr/>
        </p:nvSpPr>
        <p:spPr>
          <a:xfrm>
            <a:off x="4877223" y="2877625"/>
            <a:ext cx="2089912" cy="38100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Residentes</a:t>
            </a:r>
          </a:p>
        </p:txBody>
      </p:sp>
      <p:sp>
        <p:nvSpPr>
          <p:cNvPr id="141" name="TextBox 11">
            <a:extLst>
              <a:ext uri="{FF2B5EF4-FFF2-40B4-BE49-F238E27FC236}">
                <a16:creationId xmlns:a16="http://schemas.microsoft.com/office/drawing/2014/main" id="{5DF60864-B670-44E8-992A-7CCA33397271}"/>
              </a:ext>
            </a:extLst>
          </p:cNvPr>
          <p:cNvSpPr txBox="1"/>
          <p:nvPr/>
        </p:nvSpPr>
        <p:spPr>
          <a:xfrm>
            <a:off x="5239228" y="2360237"/>
            <a:ext cx="12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ea typeface="Noto Sans" panose="020B0502040504020204" pitchFamily="34"/>
                <a:cs typeface="Noto Sans" panose="020B0502040504020204" pitchFamily="34"/>
              </a:rPr>
              <a:t>105</a:t>
            </a:r>
            <a:endParaRPr lang="en-GB" sz="2400" b="1" dirty="0"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42" name="Straight Connector 22">
            <a:extLst>
              <a:ext uri="{FF2B5EF4-FFF2-40B4-BE49-F238E27FC236}">
                <a16:creationId xmlns:a16="http://schemas.microsoft.com/office/drawing/2014/main" id="{6A3A372F-EEC3-4DB6-BB4E-25D685E860E9}"/>
              </a:ext>
            </a:extLst>
          </p:cNvPr>
          <p:cNvCxnSpPr>
            <a:cxnSpLocks/>
            <a:stCxn id="140" idx="2"/>
            <a:endCxn id="139" idx="0"/>
          </p:cNvCxnSpPr>
          <p:nvPr/>
        </p:nvCxnSpPr>
        <p:spPr>
          <a:xfrm>
            <a:off x="5826929" y="3258625"/>
            <a:ext cx="14818" cy="113541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0">
            <a:extLst>
              <a:ext uri="{FF2B5EF4-FFF2-40B4-BE49-F238E27FC236}">
                <a16:creationId xmlns:a16="http://schemas.microsoft.com/office/drawing/2014/main" id="{404F0D65-B829-4FA3-8968-26E5D06989B8}"/>
              </a:ext>
            </a:extLst>
          </p:cNvPr>
          <p:cNvSpPr txBox="1"/>
          <p:nvPr/>
        </p:nvSpPr>
        <p:spPr>
          <a:xfrm>
            <a:off x="7417120" y="2360237"/>
            <a:ext cx="12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ea typeface="Noto Sans" panose="020B0502040504020204" pitchFamily="34"/>
                <a:cs typeface="Noto Sans" panose="020B0502040504020204" pitchFamily="34"/>
              </a:rPr>
              <a:t>10</a:t>
            </a:r>
            <a:endParaRPr lang="en-GB" sz="2400" b="1" dirty="0"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2" name="Oval 43">
            <a:extLst>
              <a:ext uri="{FF2B5EF4-FFF2-40B4-BE49-F238E27FC236}">
                <a16:creationId xmlns:a16="http://schemas.microsoft.com/office/drawing/2014/main" id="{C14ABE77-2A45-492A-A3E2-549290CF069E}"/>
              </a:ext>
            </a:extLst>
          </p:cNvPr>
          <p:cNvSpPr/>
          <p:nvPr/>
        </p:nvSpPr>
        <p:spPr>
          <a:xfrm>
            <a:off x="7224278" y="4389843"/>
            <a:ext cx="1464730" cy="1464728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Arrow: Chevron 6">
            <a:extLst>
              <a:ext uri="{FF2B5EF4-FFF2-40B4-BE49-F238E27FC236}">
                <a16:creationId xmlns:a16="http://schemas.microsoft.com/office/drawing/2014/main" id="{075705F8-52DE-4EE3-8D44-B8049CAC2F44}"/>
              </a:ext>
            </a:extLst>
          </p:cNvPr>
          <p:cNvSpPr/>
          <p:nvPr/>
        </p:nvSpPr>
        <p:spPr>
          <a:xfrm>
            <a:off x="6994931" y="2873432"/>
            <a:ext cx="2089912" cy="3810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Projetos</a:t>
            </a:r>
          </a:p>
        </p:txBody>
      </p:sp>
      <p:cxnSp>
        <p:nvCxnSpPr>
          <p:cNvPr id="194" name="Straight Connector 42">
            <a:extLst>
              <a:ext uri="{FF2B5EF4-FFF2-40B4-BE49-F238E27FC236}">
                <a16:creationId xmlns:a16="http://schemas.microsoft.com/office/drawing/2014/main" id="{E157CDC8-5670-4389-A0F6-7DF504684FEE}"/>
              </a:ext>
            </a:extLst>
          </p:cNvPr>
          <p:cNvCxnSpPr>
            <a:cxnSpLocks/>
            <a:stCxn id="193" idx="2"/>
            <a:endCxn id="192" idx="0"/>
          </p:cNvCxnSpPr>
          <p:nvPr/>
        </p:nvCxnSpPr>
        <p:spPr>
          <a:xfrm>
            <a:off x="7944637" y="3254432"/>
            <a:ext cx="12006" cy="113541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Imagem 1029">
            <a:extLst>
              <a:ext uri="{FF2B5EF4-FFF2-40B4-BE49-F238E27FC236}">
                <a16:creationId xmlns:a16="http://schemas.microsoft.com/office/drawing/2014/main" id="{9384D7AB-00FD-4F60-91C5-A84DBDA2A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6" t="25529" r="13390" b="27011"/>
          <a:stretch/>
        </p:blipFill>
        <p:spPr>
          <a:xfrm>
            <a:off x="3120506" y="4761901"/>
            <a:ext cx="1104299" cy="689572"/>
          </a:xfrm>
          <a:prstGeom prst="rect">
            <a:avLst/>
          </a:prstGeom>
        </p:spPr>
      </p:pic>
      <p:pic>
        <p:nvPicPr>
          <p:cNvPr id="1031" name="Picture 6" descr="Student Icon: vetor stock (livre de direitos) 355542905 | Shutterstock">
            <a:extLst>
              <a:ext uri="{FF2B5EF4-FFF2-40B4-BE49-F238E27FC236}">
                <a16:creationId xmlns:a16="http://schemas.microsoft.com/office/drawing/2014/main" id="{A0A0525E-16A4-42D4-8837-35595FB10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8" t="9020" r="15483" b="16966"/>
          <a:stretch/>
        </p:blipFill>
        <p:spPr bwMode="auto">
          <a:xfrm>
            <a:off x="5423145" y="4613444"/>
            <a:ext cx="881005" cy="10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Imagem 1031">
            <a:extLst>
              <a:ext uri="{FF2B5EF4-FFF2-40B4-BE49-F238E27FC236}">
                <a16:creationId xmlns:a16="http://schemas.microsoft.com/office/drawing/2014/main" id="{276A32F1-D857-4E19-807B-A3327890D1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97" t="16742" r="17502" b="18139"/>
          <a:stretch/>
        </p:blipFill>
        <p:spPr>
          <a:xfrm>
            <a:off x="7458495" y="4613444"/>
            <a:ext cx="972283" cy="9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9944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Cap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ster Cap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aster Cap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io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cerramen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B098640-2404-40DB-A5BA-ECB61CA4A465}">
  <we:reference id="wa200000113" version="1.0.0.0" store="pt-BR" storeType="OMEX"/>
  <we:alternateReferences>
    <we:reference id="wa200000113" version="1.0.0.0" store="WA20000011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5e868a-31e1-4ebe-9651-7b5e2b90c47f">
      <Terms xmlns="http://schemas.microsoft.com/office/infopath/2007/PartnerControls"/>
    </lcf76f155ced4ddcb4097134ff3c332f>
    <TaxCatchAll xmlns="2aa2c7b6-9799-4ab1-b0ee-3db142e654a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452AA9114C74DB233E85CC49C021D" ma:contentTypeVersion="13" ma:contentTypeDescription="Create a new document." ma:contentTypeScope="" ma:versionID="22bb10662a4e9040469ecb479258da48">
  <xsd:schema xmlns:xsd="http://www.w3.org/2001/XMLSchema" xmlns:xs="http://www.w3.org/2001/XMLSchema" xmlns:p="http://schemas.microsoft.com/office/2006/metadata/properties" xmlns:ns2="2b5e868a-31e1-4ebe-9651-7b5e2b90c47f" xmlns:ns3="2aa2c7b6-9799-4ab1-b0ee-3db142e654af" targetNamespace="http://schemas.microsoft.com/office/2006/metadata/properties" ma:root="true" ma:fieldsID="5ca055a7fcefba3cd192426c34e939c6" ns2:_="" ns3:_="">
    <xsd:import namespace="2b5e868a-31e1-4ebe-9651-7b5e2b90c47f"/>
    <xsd:import namespace="2aa2c7b6-9799-4ab1-b0ee-3db142e654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e868a-31e1-4ebe-9651-7b5e2b90c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6d6704-c1be-48d0-823f-e0f8bcbfaa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2c7b6-9799-4ab1-b0ee-3db142e654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198d749-8989-4e1d-bf29-fc41001de84f}" ma:internalName="TaxCatchAll" ma:showField="CatchAllData" ma:web="2aa2c7b6-9799-4ab1-b0ee-3db142e654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2CBD5D-24AA-4CDD-8826-57B0A278A713}">
  <ds:schemaRefs>
    <ds:schemaRef ds:uri="c2646451-ce02-4d82-bca9-b8bb62facfa6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43f03e24-3622-471f-a15b-62748b2b9765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DD0A623-F903-41C0-A8D6-5FB97202C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70796B-329E-4973-A32A-97326E0B72B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3141</TotalTime>
  <Words>496</Words>
  <Application>Microsoft Office PowerPoint</Application>
  <PresentationFormat>Widescreen</PresentationFormat>
  <Paragraphs>111</Paragraphs>
  <Slides>24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Master Capa</vt:lpstr>
      <vt:lpstr>1_Master Capa</vt:lpstr>
      <vt:lpstr>2_Master Capa</vt:lpstr>
      <vt:lpstr>Miolo</vt:lpstr>
      <vt:lpstr>Encerramento</vt:lpstr>
      <vt:lpstr>Programa Hackers do Bem </vt:lpstr>
      <vt:lpstr>Programa Hackers do Bem </vt:lpstr>
      <vt:lpstr>Objetivo do Programa</vt:lpstr>
      <vt:lpstr>Programa Hacker do Bem </vt:lpstr>
      <vt:lpstr>Pilares do Programa</vt:lpstr>
      <vt:lpstr>Apresentação do PowerPoint</vt:lpstr>
      <vt:lpstr>Apresentação do PowerPoint</vt:lpstr>
      <vt:lpstr>Apresentação do PowerPoint</vt:lpstr>
      <vt:lpstr>Primeira Onda: Números</vt:lpstr>
      <vt:lpstr>Origem dos Residentes</vt:lpstr>
      <vt:lpstr>Distribuição dos projetos por especialização</vt:lpstr>
      <vt:lpstr>Residentes nos Grupos de Trabalho do HdB</vt:lpstr>
      <vt:lpstr>Apresentação do PowerPoint</vt:lpstr>
      <vt:lpstr>Apresentação do PowerPoint</vt:lpstr>
      <vt:lpstr>Apresentação do PowerPoint</vt:lpstr>
      <vt:lpstr>Apresentação do PowerPoint</vt:lpstr>
      <vt:lpstr>Hub Hackers do Bem </vt:lpstr>
      <vt:lpstr>Hub Hackers do Bem </vt:lpstr>
      <vt:lpstr>Hub Hackers do Bem / Como Aderir</vt:lpstr>
      <vt:lpstr>Hub Hackers do Bem / Adesão</vt:lpstr>
      <vt:lpstr>Hub Hackers do Bem / Parcerias</vt:lpstr>
      <vt:lpstr>Apresentação do PowerPoint</vt:lpstr>
      <vt:lpstr>Apresentação do PowerPoint</vt:lpstr>
      <vt:lpstr>Equipe Hackers do Bem:  Alessandra Poubel Cristiane Rodrigues Robert Silva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Usuario</dc:creator>
  <cp:lastModifiedBy>Robert Adan Costa Silva</cp:lastModifiedBy>
  <cp:revision>558</cp:revision>
  <dcterms:created xsi:type="dcterms:W3CDTF">2018-05-22T16:49:34Z</dcterms:created>
  <dcterms:modified xsi:type="dcterms:W3CDTF">2025-05-18T21:33:59Z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0x01010010D452AA9114C74DB233E85CC49C021D</vt:lpwstr>
  </property>
  <property fmtid="{D5CDD505-2E9C-101B-9397-08002B2CF9AE}" pid="3" name="MediaServiceImageTags">
    <vt:lpwstr/>
  </property>
  <property fmtid="{D5CDD505-2E9C-101B-9397-08002B2CF9AE}" pid="4" name="Order">
    <vt:r8>514700</vt:r8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</Properties>
</file>