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3"/>
    <p:sldMasterId id="2147483655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7" Type="http://schemas.openxmlformats.org/officeDocument/2006/relationships/slide" Target="slides/slide1.xml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11" Type="http://schemas.openxmlformats.org/officeDocument/2006/relationships/slide" Target="slides/slide5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customXml" Target="../customXml/item3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search?q=frequ%C3%AAncia+de+ataques+cibern%C3%A9ticos&amp;rlz=1C1GCEU_enBR1161BR1161&amp;oq=fre&amp;gs_lcrp=EgZjaHJvbWUqBggCECMYJzIGCAAQRRhBMgYIARBFGDkyBggCECMYJzIOCAMQIxgTGCcYgAQYigUyCggEEAAYsQMYgAQyDAgFEAAYQxiABBiKBTIPCAYQABhDGIsDGIAEGIoFMgYIBxBFGEHSAQkxMzc2NGoxajeoAgCwAgA&amp;sourceid=chrome&amp;ie=UTF-8" TargetMode="External"/><Relationship Id="rId3" Type="http://schemas.openxmlformats.org/officeDocument/2006/relationships/hyperlink" Target="https://www.google.com/search?q=percentual+de+phishing+como+ataque&amp;oq=per&amp;gs_lcrp=EgZjaHJvbWUqBggBECMYJzIGCAAQRRg5MgYIARAjGCcyDggCECMYExgnGIAEGIoFMgwIAxAAGEMYgAQYigUyDAgEEAAYQxiABBiKBTIQCAUQLhjHARixAxjRAxiABDIGCAYQRRhBMgYIBxBFGEHSAQgyMzM0ajFqN6gCALACAA&amp;sourceid=chrome&amp;ie=UTF-8" TargetMode="External"/><Relationship Id="rId4" Type="http://schemas.openxmlformats.org/officeDocument/2006/relationships/hyperlink" Target="https://www.google.com/search?q=percentual+de+phishing+como+ataque&amp;oq=per&amp;gs_lcrp=EgZjaHJvbWUqBggBECMYJzIGCAAQRRg5MgYIARAjGCcyDggCECMYExgnGIAEGIoFMgwIAxAAGEMYgAQYigUyDAgEEAAYQxiABBiKBTIQCAUQLhjHARixAxjRAxiABDIGCAYQRRhBMgYIBxBFGEHSAQgyMzM0ajFqN6gCALACAA&amp;sourceid=chrome&amp;ie=UTF-8" TargetMode="External"/><Relationship Id="rId10" Type="http://schemas.openxmlformats.org/officeDocument/2006/relationships/hyperlink" Target="https://www.google.com/search?q=prejuizo+financeiro+ataques+cibern%C3%A9ticos&amp;sca_esv=411b2f71c33f1a2e&amp;rlz=1C1GCEU_enBR1161BR1161&amp;sxsrf=AHTn8zqwlLj9EvdfI58ZI-Pv07itrV-exA%3A1747612788643&amp;ei=dHQqaP-BJ6T85OUP9c6jwQU&amp;oq=prejuizo+financeiro+ata&amp;gs_lp=Egxnd3Mtd2l6LXNlcnAaAhgCIhdwcmVqdWl6byBmaW5hbmNlaXJvIGF0YSoCCAAyBRAhGKABMgUQIRigATIFECEYoAEyBRAhGJ8FMgUQIRifBTIFECEYnwUyBRAhGJ8FMgUQIRifBTIFECEYnwUyBRAhGJ8FSPM5UABYjyZwAHgAkAEAmAGnA6ABhiiqAQowLjkuMTIuMS4xuAEDyAEA-AEBmAIXoAK1KcICBBAjGCfCAgoQIxiABBgnGIoFwgILEC4YgAQYsQMYgwHCAgsQABiABBixAxiDAcICCxAuGIAEGNEDGMcBwgIIEAAYgAQYsQPCAgoQABiABBhDGIoFwgIIEAAYgAQYiwPCAg4QABiABBixAxiDARiLA8ICCxAAGIAEGLEDGMkDwgIFEAAYgATCAhcQLhiABBimAxjHARioAxiLAxiOBRivAcICDhAAGIAEGJIDGIoFGIsDwgILEAAYgAQYsQMYiwPCAggQABiABBjLAcICBhAAGBYYHpgDAJIHCjAuMi4xOS4xLjGgB9KsAbIHCjAuMi4xOS4xLjG4B7UpwgcGMi0yMS4yyAeUAQ&amp;sclient=gws-wiz-serp" TargetMode="External"/><Relationship Id="rId9" Type="http://schemas.openxmlformats.org/officeDocument/2006/relationships/hyperlink" Target="https://www.google.com/search?q=percentual+de+phishing+como+ataque&amp;oq=per&amp;gs_lcrp=EgZjaHJvbWUqBggBECMYJzIGCAAQRRg5MgYIARAjGCcyDggCECMYExgnGIAEGIoFMgwIAxAAGEMYgAQYigUyDAgEEAAYQxiABBiKBTIQCAUQLhjHARixAxjRAxiABDIGCAYQRRhBMgYIBxBFGEHSAQgyMzM0ajFqN6gCALACAA&amp;sourceid=chrome&amp;ie=UTF-8" TargetMode="External"/><Relationship Id="rId5" Type="http://schemas.openxmlformats.org/officeDocument/2006/relationships/hyperlink" Target="https://www.google.com/search?q=percentual+de+phishing+como+ataque&amp;oq=per&amp;gs_lcrp=EgZjaHJvbWUqBggBECMYJzIGCAAQRRg5MgYIARAjGCcyDggCECMYExgnGIAEGIoFMgwIAxAAGEMYgAQYigUyDAgEEAAYQxiABBiKBTIQCAUQLhjHARixAxjRAxiABDIGCAYQRRhBMgYIBxBFGEHSAQgyMzM0ajFqN6gCALACAA&amp;sourceid=chrome&amp;ie=UTF-8" TargetMode="External"/><Relationship Id="rId6" Type="http://schemas.openxmlformats.org/officeDocument/2006/relationships/hyperlink" Target="https://www.google.com/search?q=percentual+de+phishing+como+ataque&amp;oq=per&amp;gs_lcrp=EgZjaHJvbWUqBggBECMYJzIGCAAQRRg5MgYIARAjGCcyDggCECMYExgnGIAEGIoFMgwIAxAAGEMYgAQYigUyDAgEEAAYQxiABBiKBTIQCAUQLhjHARixAxjRAxiABDIGCAYQRRhBMgYIBxBFGEHSAQgyMzM0ajFqN6gCALACAA&amp;sourceid=chrome&amp;ie=UTF-8" TargetMode="External"/><Relationship Id="rId7" Type="http://schemas.openxmlformats.org/officeDocument/2006/relationships/hyperlink" Target="https://www.google.com/search?q=percentual+de+phishing+como+ataque&amp;oq=per&amp;gs_lcrp=EgZjaHJvbWUqBggBECMYJzIGCAAQRRg5MgYIARAjGCcyDggCECMYExgnGIAEGIoFMgwIAxAAGEMYgAQYigUyDAgEEAAYQxiABBiKBTIQCAUQLhjHARixAxjRAxiABDIGCAYQRRhBMgYIBxBFGEHSAQgyMzM0ajFqN6gCALACAA&amp;sourceid=chrome&amp;ie=UTF-8" TargetMode="External"/><Relationship Id="rId8" Type="http://schemas.openxmlformats.org/officeDocument/2006/relationships/hyperlink" Target="https://www.google.com/search?q=percentual+de+phishing+como+ataque&amp;oq=per&amp;gs_lcrp=EgZjaHJvbWUqBggBECMYJzIGCAAQRRg5MgYIARAjGCcyDggCECMYExgnGIAEGIoFMgwIAxAAGEMYgAQYigUyDAgEEAAYQxiABBiKBTIQCAUQLhjHARixAxjRAxiABDIGCAYQRRhBMgYIBxBFGEHSAQgyMzM0ajFqN6gCALACAA&amp;sourceid=chrome&amp;ie=UTF-8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5a170f4ba4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O Brasil é o segundo país em número de ataques cibernéticos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90% dos ataques são baseados em engenharia social (</a:t>
            </a:r>
            <a:r>
              <a:rPr i="1" lang="pt-BR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phishing</a:t>
            </a:r>
            <a:r>
              <a:rPr lang="pt-BR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, </a:t>
            </a:r>
            <a:r>
              <a:rPr i="1" lang="pt-BR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malware</a:t>
            </a:r>
            <a:r>
              <a:rPr lang="pt-BR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, </a:t>
            </a:r>
            <a:r>
              <a:rPr i="1" lang="pt-BR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ransomware</a:t>
            </a:r>
            <a:r>
              <a:rPr lang="pt-BR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Prejuízo no Brasil em 2024 é estimado em 2,3 trilhões de reais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g35a170f4ba4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a170f4ba4_1_9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g35a170f4ba4_1_9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a3c197a80_0_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35a3c197a80_0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a3b475ca5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35a3b475ca5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CAPA">
  <p:cSld name="WRNP25_CAPA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5212862" y="1943030"/>
            <a:ext cx="3344982" cy="753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None/>
              <a:defRPr b="0" i="0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5225332" y="3518168"/>
            <a:ext cx="3332514" cy="6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0" i="0" sz="1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5212861" y="4414322"/>
            <a:ext cx="3344983" cy="326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1" sz="1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1COLUNA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2COLUNAS">
  <p:cSld name="WRNP25_MIOLO_2COLUNA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1COLUNA+IMG">
  <p:cSld name="WRNP25_MIOLO_1COLUNA+IMG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/>
          <p:nvPr>
            <p:ph idx="3" type="pic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IMG">
  <p:cSld name="WRNP25_MIOLO_IMG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7"/>
          <p:cNvSpPr/>
          <p:nvPr>
            <p:ph idx="2" type="pic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ENCERRAMENTO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ctrTitle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50" y="0"/>
            <a:ext cx="9140299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338"/>
            <a:ext cx="9146380" cy="514216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339"/>
            <a:ext cx="9146380" cy="514216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sgKbvnSBxU44sCzW3JiJki5uEg6SYJ3h/view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hyperlink" Target="http://drive.google.com/file/d/1jw4OSsQhYAMQ6CWcUrMpPwxRzOgdOdHj/view" TargetMode="External"/><Relationship Id="rId6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contato@ringzero.com.br" TargetMode="External"/><Relationship Id="rId4" Type="http://schemas.openxmlformats.org/officeDocument/2006/relationships/hyperlink" Target="https://www.ringzero.com.br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ctrTitle"/>
          </p:nvPr>
        </p:nvSpPr>
        <p:spPr>
          <a:xfrm>
            <a:off x="4572001" y="2212946"/>
            <a:ext cx="4077356" cy="7176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Barlow"/>
              <a:buNone/>
            </a:pPr>
            <a:r>
              <a:rPr lang="pt-BR" sz="30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ring</a:t>
            </a:r>
            <a:r>
              <a:rPr lang="pt-BR" sz="3000">
                <a:solidFill>
                  <a:schemeClr val="lt1"/>
                </a:solidFill>
                <a:latin typeface="Orbitron Black"/>
                <a:ea typeface="Orbitron Black"/>
                <a:cs typeface="Orbitron Black"/>
                <a:sym typeface="Orbitron Black"/>
              </a:rPr>
              <a:t>zero</a:t>
            </a:r>
            <a:r>
              <a:rPr lang="pt-BR" sz="30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 dome</a:t>
            </a:r>
            <a:endParaRPr sz="3000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Barlow"/>
              <a:buNone/>
            </a:pPr>
            <a:r>
              <a:rPr lang="pt-BR" sz="1550">
                <a:solidFill>
                  <a:schemeClr val="lt1"/>
                </a:solidFill>
              </a:rPr>
              <a:t>Gateway de Web Seguro Acessível para ISPs</a:t>
            </a:r>
            <a:endParaRPr sz="1550">
              <a:solidFill>
                <a:schemeClr val="lt1"/>
              </a:solidFill>
            </a:endParaRPr>
          </a:p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4572001" y="3644225"/>
            <a:ext cx="4077356" cy="326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pt-BR">
                <a:solidFill>
                  <a:schemeClr val="lt1"/>
                </a:solidFill>
              </a:rPr>
              <a:t>Marcel Moura/COO</a:t>
            </a:r>
            <a:endParaRPr/>
          </a:p>
        </p:txBody>
      </p:sp>
      <p:pic>
        <p:nvPicPr>
          <p:cNvPr id="50" name="Google Shape;50;p10" title="ringzero-logo-horizontal-slogan-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7275" y="3694388"/>
            <a:ext cx="1475651" cy="10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 title="202505-wrnp25-ringzero-pitch-MALWAR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424" y="236263"/>
            <a:ext cx="2155826" cy="467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 title="ringzero-logo-horizontal-slogan-whi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975" y="2050088"/>
            <a:ext cx="1475651" cy="104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6">
            <a:alphaModFix/>
          </a:blip>
          <a:srcRect b="0" l="10288" r="10137" t="0"/>
          <a:stretch/>
        </p:blipFill>
        <p:spPr>
          <a:xfrm>
            <a:off x="2046262" y="1639910"/>
            <a:ext cx="4202977" cy="237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0400" y="2121825"/>
            <a:ext cx="1184625" cy="1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/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b="0" lang="pt-BR" sz="3000">
                <a:latin typeface="Orbitron"/>
                <a:ea typeface="Orbitron"/>
                <a:cs typeface="Orbitron"/>
                <a:sym typeface="Orbitron"/>
              </a:rPr>
              <a:t>ring</a:t>
            </a:r>
            <a:r>
              <a:rPr b="0" lang="pt-BR" sz="3000">
                <a:latin typeface="Orbitron Black"/>
                <a:ea typeface="Orbitron Black"/>
                <a:cs typeface="Orbitron Black"/>
                <a:sym typeface="Orbitron Black"/>
              </a:rPr>
              <a:t>zero</a:t>
            </a:r>
            <a:r>
              <a:rPr b="0" lang="pt-BR" sz="3000">
                <a:latin typeface="Orbitron"/>
                <a:ea typeface="Orbitron"/>
                <a:cs typeface="Orbitron"/>
                <a:sym typeface="Orbitron"/>
              </a:rPr>
              <a:t> dome</a:t>
            </a:r>
            <a:endParaRPr b="0" sz="3000">
              <a:latin typeface="Orbitron"/>
              <a:ea typeface="Orbitron"/>
              <a:cs typeface="Orbitron"/>
              <a:sym typeface="Orbitro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b="0" lang="pt-BR" sz="3000">
                <a:latin typeface="Orbitron"/>
                <a:ea typeface="Orbitron"/>
                <a:cs typeface="Orbitron"/>
                <a:sym typeface="Orbitron"/>
              </a:rPr>
              <a:t>ring</a:t>
            </a:r>
            <a:r>
              <a:rPr b="0" lang="pt-BR" sz="3000">
                <a:latin typeface="Orbitron Black"/>
                <a:ea typeface="Orbitron Black"/>
                <a:cs typeface="Orbitron Black"/>
                <a:sym typeface="Orbitron Black"/>
              </a:rPr>
              <a:t>zero</a:t>
            </a:r>
            <a:r>
              <a:rPr b="0" lang="pt-BR" sz="3000">
                <a:latin typeface="Orbitron"/>
                <a:ea typeface="Orbitron"/>
                <a:cs typeface="Orbitron"/>
                <a:sym typeface="Orbitron"/>
              </a:rPr>
              <a:t> dome</a:t>
            </a:r>
            <a:endParaRPr b="0" sz="3000"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b="0" lang="pt-BR" sz="1550"/>
              <a:t>Gateway de Web Seguro Acessível para ISPs</a:t>
            </a:r>
            <a:endParaRPr b="0" sz="3000"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65" name="Google Shape;65;p12" title="man_dome_hacker_cafe edit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81625" y="2056403"/>
            <a:ext cx="2699601" cy="1799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2"/>
          <p:cNvGrpSpPr/>
          <p:nvPr/>
        </p:nvGrpSpPr>
        <p:grpSpPr>
          <a:xfrm>
            <a:off x="-7012150" y="4215075"/>
            <a:ext cx="6428725" cy="4897200"/>
            <a:chOff x="540200" y="448875"/>
            <a:chExt cx="6428725" cy="4897200"/>
          </a:xfrm>
        </p:grpSpPr>
        <p:sp>
          <p:nvSpPr>
            <p:cNvPr id="67" name="Google Shape;67;p12"/>
            <p:cNvSpPr/>
            <p:nvPr/>
          </p:nvSpPr>
          <p:spPr>
            <a:xfrm>
              <a:off x="4353225" y="448875"/>
              <a:ext cx="2615700" cy="489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 Condensed"/>
                <a:ea typeface="Ubuntu Condensed"/>
                <a:cs typeface="Ubuntu Condensed"/>
                <a:sym typeface="Ubuntu Condensed"/>
              </a:endParaRPr>
            </a:p>
          </p:txBody>
        </p:sp>
        <p:cxnSp>
          <p:nvCxnSpPr>
            <p:cNvPr id="68" name="Google Shape;68;p12"/>
            <p:cNvCxnSpPr>
              <a:stCxn id="69" idx="2"/>
              <a:endCxn id="70" idx="0"/>
            </p:cNvCxnSpPr>
            <p:nvPr/>
          </p:nvCxnSpPr>
          <p:spPr>
            <a:xfrm flipH="1">
              <a:off x="5397117" y="835535"/>
              <a:ext cx="416400" cy="149100"/>
            </a:xfrm>
            <a:prstGeom prst="bentConnector2">
              <a:avLst/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1" name="Google Shape;71;p12"/>
            <p:cNvGrpSpPr/>
            <p:nvPr/>
          </p:nvGrpSpPr>
          <p:grpSpPr>
            <a:xfrm>
              <a:off x="5813517" y="553823"/>
              <a:ext cx="728425" cy="724413"/>
              <a:chOff x="3119817" y="1144994"/>
              <a:chExt cx="728425" cy="724413"/>
            </a:xfrm>
          </p:grpSpPr>
          <p:sp>
            <p:nvSpPr>
              <p:cNvPr id="69" name="Google Shape;69;p12"/>
              <p:cNvSpPr/>
              <p:nvPr/>
            </p:nvSpPr>
            <p:spPr>
              <a:xfrm>
                <a:off x="3119817" y="1302656"/>
                <a:ext cx="247800" cy="248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121D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600442" y="1144994"/>
                <a:ext cx="247800" cy="248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121D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473479" y="1621306"/>
                <a:ext cx="247800" cy="248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121D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4" name="Google Shape;74;p12"/>
              <p:cNvCxnSpPr>
                <a:stCxn id="69" idx="5"/>
                <a:endCxn id="73" idx="2"/>
              </p:cNvCxnSpPr>
              <p:nvPr/>
            </p:nvCxnSpPr>
            <p:spPr>
              <a:xfrm>
                <a:off x="3331327" y="1514423"/>
                <a:ext cx="142200" cy="231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21D5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75" name="Google Shape;75;p12"/>
              <p:cNvCxnSpPr>
                <a:stCxn id="73" idx="7"/>
                <a:endCxn id="72" idx="4"/>
              </p:cNvCxnSpPr>
              <p:nvPr/>
            </p:nvCxnSpPr>
            <p:spPr>
              <a:xfrm flipH="1" rot="10800000">
                <a:off x="3684990" y="1393040"/>
                <a:ext cx="39300" cy="264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21D5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76" name="Google Shape;76;p12"/>
              <p:cNvCxnSpPr>
                <a:stCxn id="69" idx="7"/>
                <a:endCxn id="72" idx="2"/>
              </p:cNvCxnSpPr>
              <p:nvPr/>
            </p:nvCxnSpPr>
            <p:spPr>
              <a:xfrm flipH="1" rot="10800000">
                <a:off x="3331327" y="1269090"/>
                <a:ext cx="269100" cy="6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21D5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sp>
          <p:nvSpPr>
            <p:cNvPr id="77" name="Google Shape;77;p12"/>
            <p:cNvSpPr/>
            <p:nvPr/>
          </p:nvSpPr>
          <p:spPr>
            <a:xfrm>
              <a:off x="5462124" y="1757802"/>
              <a:ext cx="1401900" cy="13905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8A2BE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 Condensed"/>
                <a:ea typeface="Ubuntu Condensed"/>
                <a:cs typeface="Ubuntu Condensed"/>
                <a:sym typeface="Ubuntu Condensed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4424614" y="3240108"/>
              <a:ext cx="1946700" cy="19791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8A2BE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 Condensed"/>
                <a:ea typeface="Ubuntu Condensed"/>
                <a:cs typeface="Ubuntu Condensed"/>
                <a:sym typeface="Ubuntu Condensed"/>
              </a:endParaRPr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540200" y="448875"/>
              <a:ext cx="3750300" cy="2015400"/>
            </a:xfrm>
            <a:prstGeom prst="rect">
              <a:avLst/>
            </a:prstGeom>
            <a:solidFill>
              <a:srgbClr val="EDF0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 Condensed"/>
                <a:ea typeface="Ubuntu Condensed"/>
                <a:cs typeface="Ubuntu Condensed"/>
                <a:sym typeface="Ubuntu Condensed"/>
              </a:endParaRPr>
            </a:p>
          </p:txBody>
        </p:sp>
        <p:cxnSp>
          <p:nvCxnSpPr>
            <p:cNvPr id="80" name="Google Shape;80;p12"/>
            <p:cNvCxnSpPr>
              <a:stCxn id="81" idx="0"/>
              <a:endCxn id="82" idx="6"/>
            </p:cNvCxnSpPr>
            <p:nvPr/>
          </p:nvCxnSpPr>
          <p:spPr>
            <a:xfrm flipH="1" rot="5400000">
              <a:off x="1901911" y="467327"/>
              <a:ext cx="390600" cy="1461900"/>
            </a:xfrm>
            <a:prstGeom prst="bentConnector2">
              <a:avLst/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2"/>
            <p:cNvCxnSpPr>
              <a:stCxn id="81" idx="2"/>
              <a:endCxn id="84" idx="6"/>
            </p:cNvCxnSpPr>
            <p:nvPr/>
          </p:nvCxnSpPr>
          <p:spPr>
            <a:xfrm flipH="1">
              <a:off x="2213780" y="1527614"/>
              <a:ext cx="480300" cy="600"/>
            </a:xfrm>
            <a:prstGeom prst="bentConnector3">
              <a:avLst>
                <a:gd fmla="val 49989" name="adj1"/>
              </a:avLst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2"/>
            <p:cNvCxnSpPr>
              <a:stCxn id="81" idx="4"/>
              <a:endCxn id="86" idx="6"/>
            </p:cNvCxnSpPr>
            <p:nvPr/>
          </p:nvCxnSpPr>
          <p:spPr>
            <a:xfrm rot="5400000">
              <a:off x="2017711" y="1120901"/>
              <a:ext cx="269700" cy="1351200"/>
            </a:xfrm>
            <a:prstGeom prst="bentConnector2">
              <a:avLst/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2"/>
            <p:cNvCxnSpPr>
              <a:stCxn id="88" idx="2"/>
              <a:endCxn id="81" idx="6"/>
            </p:cNvCxnSpPr>
            <p:nvPr/>
          </p:nvCxnSpPr>
          <p:spPr>
            <a:xfrm rot="10800000">
              <a:off x="2962179" y="1527565"/>
              <a:ext cx="372600" cy="600"/>
            </a:xfrm>
            <a:prstGeom prst="bentConnector3">
              <a:avLst>
                <a:gd fmla="val 49992" name="adj1"/>
              </a:avLst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9" name="Google Shape;89;p12"/>
            <p:cNvGrpSpPr/>
            <p:nvPr/>
          </p:nvGrpSpPr>
          <p:grpSpPr>
            <a:xfrm>
              <a:off x="3334779" y="1246452"/>
              <a:ext cx="804625" cy="724412"/>
              <a:chOff x="3043617" y="1144994"/>
              <a:chExt cx="804625" cy="724413"/>
            </a:xfrm>
          </p:grpSpPr>
          <p:sp>
            <p:nvSpPr>
              <p:cNvPr id="88" name="Google Shape;88;p12"/>
              <p:cNvSpPr/>
              <p:nvPr/>
            </p:nvSpPr>
            <p:spPr>
              <a:xfrm>
                <a:off x="3043617" y="1302656"/>
                <a:ext cx="247800" cy="248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121D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3600442" y="1144994"/>
                <a:ext cx="247800" cy="248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121D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3473479" y="1621306"/>
                <a:ext cx="247800" cy="248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121D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2" name="Google Shape;92;p12"/>
              <p:cNvCxnSpPr>
                <a:stCxn id="88" idx="5"/>
                <a:endCxn id="91" idx="2"/>
              </p:cNvCxnSpPr>
              <p:nvPr/>
            </p:nvCxnSpPr>
            <p:spPr>
              <a:xfrm>
                <a:off x="3255127" y="1514423"/>
                <a:ext cx="218400" cy="231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21D5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93" name="Google Shape;93;p12"/>
              <p:cNvCxnSpPr>
                <a:stCxn id="91" idx="7"/>
                <a:endCxn id="90" idx="4"/>
              </p:cNvCxnSpPr>
              <p:nvPr/>
            </p:nvCxnSpPr>
            <p:spPr>
              <a:xfrm flipH="1" rot="10800000">
                <a:off x="3684990" y="1393040"/>
                <a:ext cx="39300" cy="264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21D5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94" name="Google Shape;94;p12"/>
              <p:cNvCxnSpPr>
                <a:stCxn id="88" idx="7"/>
                <a:endCxn id="90" idx="2"/>
              </p:cNvCxnSpPr>
              <p:nvPr/>
            </p:nvCxnSpPr>
            <p:spPr>
              <a:xfrm flipH="1" rot="10800000">
                <a:off x="3255127" y="1269090"/>
                <a:ext cx="345300" cy="6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21D5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95" name="Google Shape;95;p12"/>
            <p:cNvGrpSpPr/>
            <p:nvPr/>
          </p:nvGrpSpPr>
          <p:grpSpPr>
            <a:xfrm>
              <a:off x="871248" y="719551"/>
              <a:ext cx="580683" cy="553419"/>
              <a:chOff x="871248" y="719551"/>
              <a:chExt cx="580683" cy="553419"/>
            </a:xfrm>
          </p:grpSpPr>
          <p:grpSp>
            <p:nvGrpSpPr>
              <p:cNvPr id="96" name="Google Shape;96;p12"/>
              <p:cNvGrpSpPr/>
              <p:nvPr/>
            </p:nvGrpSpPr>
            <p:grpSpPr>
              <a:xfrm>
                <a:off x="871248" y="732983"/>
                <a:ext cx="539987" cy="539987"/>
                <a:chOff x="1708681" y="2480698"/>
                <a:chExt cx="701100" cy="701100"/>
              </a:xfrm>
            </p:grpSpPr>
            <p:sp>
              <p:nvSpPr>
                <p:cNvPr id="97" name="Google Shape;97;p12"/>
                <p:cNvSpPr/>
                <p:nvPr/>
              </p:nvSpPr>
              <p:spPr>
                <a:xfrm>
                  <a:off x="1708681" y="2480698"/>
                  <a:ext cx="701100" cy="701100"/>
                </a:xfrm>
                <a:prstGeom prst="ellipse">
                  <a:avLst/>
                </a:prstGeom>
                <a:solidFill>
                  <a:srgbClr val="0062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" name="Google Shape;82;p12"/>
                <p:cNvSpPr/>
                <p:nvPr/>
              </p:nvSpPr>
              <p:spPr>
                <a:xfrm>
                  <a:off x="1767026" y="2539037"/>
                  <a:ext cx="584400" cy="5844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8" name="Google Shape;98;p12"/>
              <p:cNvGrpSpPr/>
              <p:nvPr/>
            </p:nvGrpSpPr>
            <p:grpSpPr>
              <a:xfrm>
                <a:off x="965541" y="719551"/>
                <a:ext cx="486390" cy="412377"/>
                <a:chOff x="967829" y="719551"/>
                <a:chExt cx="486390" cy="412377"/>
              </a:xfrm>
            </p:grpSpPr>
            <p:grpSp>
              <p:nvGrpSpPr>
                <p:cNvPr id="99" name="Google Shape;99;p12"/>
                <p:cNvGrpSpPr/>
                <p:nvPr/>
              </p:nvGrpSpPr>
              <p:grpSpPr>
                <a:xfrm>
                  <a:off x="967829" y="912978"/>
                  <a:ext cx="180008" cy="180002"/>
                  <a:chOff x="6238300" y="1426975"/>
                  <a:chExt cx="468404" cy="468390"/>
                </a:xfrm>
              </p:grpSpPr>
              <p:sp>
                <p:nvSpPr>
                  <p:cNvPr id="100" name="Google Shape;100;p12"/>
                  <p:cNvSpPr/>
                  <p:nvPr/>
                </p:nvSpPr>
                <p:spPr>
                  <a:xfrm>
                    <a:off x="6238300" y="1426975"/>
                    <a:ext cx="468404" cy="468390"/>
                  </a:xfrm>
                  <a:custGeom>
                    <a:rect b="b" l="l" r="r" t="t"/>
                    <a:pathLst>
                      <a:path extrusionOk="0" h="19327" w="19578">
                        <a:moveTo>
                          <a:pt x="16109" y="2267"/>
                        </a:moveTo>
                        <a:lnTo>
                          <a:pt x="16109" y="4803"/>
                        </a:lnTo>
                        <a:lnTo>
                          <a:pt x="14977" y="3831"/>
                        </a:lnTo>
                        <a:lnTo>
                          <a:pt x="14977" y="2267"/>
                        </a:lnTo>
                        <a:close/>
                        <a:moveTo>
                          <a:pt x="9880" y="1135"/>
                        </a:moveTo>
                        <a:cubicBezTo>
                          <a:pt x="10011" y="1135"/>
                          <a:pt x="10142" y="1181"/>
                          <a:pt x="10248" y="1274"/>
                        </a:cubicBezTo>
                        <a:lnTo>
                          <a:pt x="18174" y="8067"/>
                        </a:lnTo>
                        <a:cubicBezTo>
                          <a:pt x="18413" y="8270"/>
                          <a:pt x="18440" y="8626"/>
                          <a:pt x="18238" y="8864"/>
                        </a:cubicBezTo>
                        <a:lnTo>
                          <a:pt x="18238" y="8861"/>
                        </a:lnTo>
                        <a:cubicBezTo>
                          <a:pt x="18129" y="8988"/>
                          <a:pt x="17972" y="9061"/>
                          <a:pt x="17809" y="9061"/>
                        </a:cubicBezTo>
                        <a:cubicBezTo>
                          <a:pt x="17673" y="9061"/>
                          <a:pt x="17540" y="9012"/>
                          <a:pt x="17440" y="8925"/>
                        </a:cubicBezTo>
                        <a:lnTo>
                          <a:pt x="10251" y="2762"/>
                        </a:lnTo>
                        <a:cubicBezTo>
                          <a:pt x="10145" y="2672"/>
                          <a:pt x="10014" y="2626"/>
                          <a:pt x="9883" y="2626"/>
                        </a:cubicBezTo>
                        <a:cubicBezTo>
                          <a:pt x="9751" y="2626"/>
                          <a:pt x="9620" y="2672"/>
                          <a:pt x="9514" y="2762"/>
                        </a:cubicBezTo>
                        <a:lnTo>
                          <a:pt x="2687" y="8553"/>
                        </a:lnTo>
                        <a:cubicBezTo>
                          <a:pt x="2657" y="8575"/>
                          <a:pt x="2633" y="8596"/>
                          <a:pt x="2609" y="8623"/>
                        </a:cubicBezTo>
                        <a:lnTo>
                          <a:pt x="2250" y="8925"/>
                        </a:lnTo>
                        <a:cubicBezTo>
                          <a:pt x="2142" y="9016"/>
                          <a:pt x="2012" y="9060"/>
                          <a:pt x="1882" y="9060"/>
                        </a:cubicBezTo>
                        <a:cubicBezTo>
                          <a:pt x="1723" y="9060"/>
                          <a:pt x="1565" y="8994"/>
                          <a:pt x="1452" y="8864"/>
                        </a:cubicBezTo>
                        <a:cubicBezTo>
                          <a:pt x="1250" y="8629"/>
                          <a:pt x="1274" y="8273"/>
                          <a:pt x="1510" y="8067"/>
                        </a:cubicBezTo>
                        <a:lnTo>
                          <a:pt x="9511" y="1274"/>
                        </a:lnTo>
                        <a:cubicBezTo>
                          <a:pt x="9617" y="1181"/>
                          <a:pt x="9748" y="1135"/>
                          <a:pt x="9880" y="1135"/>
                        </a:cubicBezTo>
                        <a:close/>
                        <a:moveTo>
                          <a:pt x="12147" y="13665"/>
                        </a:moveTo>
                        <a:lnTo>
                          <a:pt x="12147" y="18195"/>
                        </a:lnTo>
                        <a:lnTo>
                          <a:pt x="7543" y="18195"/>
                        </a:lnTo>
                        <a:lnTo>
                          <a:pt x="7543" y="13665"/>
                        </a:lnTo>
                        <a:close/>
                        <a:moveTo>
                          <a:pt x="9883" y="3937"/>
                        </a:moveTo>
                        <a:lnTo>
                          <a:pt x="16109" y="9275"/>
                        </a:lnTo>
                        <a:lnTo>
                          <a:pt x="16109" y="18195"/>
                        </a:lnTo>
                        <a:lnTo>
                          <a:pt x="13280" y="18195"/>
                        </a:lnTo>
                        <a:lnTo>
                          <a:pt x="13280" y="13101"/>
                        </a:lnTo>
                        <a:cubicBezTo>
                          <a:pt x="13280" y="12787"/>
                          <a:pt x="13026" y="12533"/>
                          <a:pt x="12712" y="12533"/>
                        </a:cubicBezTo>
                        <a:lnTo>
                          <a:pt x="6975" y="12533"/>
                        </a:lnTo>
                        <a:cubicBezTo>
                          <a:pt x="6661" y="12533"/>
                          <a:pt x="6410" y="12787"/>
                          <a:pt x="6410" y="13101"/>
                        </a:cubicBezTo>
                        <a:lnTo>
                          <a:pt x="6410" y="18195"/>
                        </a:lnTo>
                        <a:lnTo>
                          <a:pt x="3578" y="18195"/>
                        </a:lnTo>
                        <a:lnTo>
                          <a:pt x="3578" y="9281"/>
                        </a:lnTo>
                        <a:lnTo>
                          <a:pt x="9883" y="3937"/>
                        </a:lnTo>
                        <a:close/>
                        <a:moveTo>
                          <a:pt x="9883" y="0"/>
                        </a:moveTo>
                        <a:cubicBezTo>
                          <a:pt x="9489" y="0"/>
                          <a:pt x="9095" y="137"/>
                          <a:pt x="8778" y="410"/>
                        </a:cubicBezTo>
                        <a:lnTo>
                          <a:pt x="773" y="7204"/>
                        </a:lnTo>
                        <a:cubicBezTo>
                          <a:pt x="154" y="7738"/>
                          <a:pt x="0" y="8635"/>
                          <a:pt x="411" y="9345"/>
                        </a:cubicBezTo>
                        <a:cubicBezTo>
                          <a:pt x="720" y="9881"/>
                          <a:pt x="1289" y="10193"/>
                          <a:pt x="1882" y="10193"/>
                        </a:cubicBezTo>
                        <a:cubicBezTo>
                          <a:pt x="2070" y="10193"/>
                          <a:pt x="2261" y="10162"/>
                          <a:pt x="2446" y="10096"/>
                        </a:cubicBezTo>
                        <a:lnTo>
                          <a:pt x="2446" y="18762"/>
                        </a:lnTo>
                        <a:cubicBezTo>
                          <a:pt x="2446" y="19073"/>
                          <a:pt x="2699" y="19327"/>
                          <a:pt x="3010" y="19327"/>
                        </a:cubicBezTo>
                        <a:lnTo>
                          <a:pt x="16673" y="19327"/>
                        </a:lnTo>
                        <a:cubicBezTo>
                          <a:pt x="16987" y="19327"/>
                          <a:pt x="17241" y="19073"/>
                          <a:pt x="17241" y="18762"/>
                        </a:cubicBezTo>
                        <a:lnTo>
                          <a:pt x="17241" y="10096"/>
                        </a:lnTo>
                        <a:cubicBezTo>
                          <a:pt x="17431" y="10163"/>
                          <a:pt x="17623" y="10195"/>
                          <a:pt x="17809" y="10195"/>
                        </a:cubicBezTo>
                        <a:cubicBezTo>
                          <a:pt x="18756" y="10195"/>
                          <a:pt x="19578" y="9388"/>
                          <a:pt x="19500" y="8363"/>
                        </a:cubicBezTo>
                        <a:cubicBezTo>
                          <a:pt x="19466" y="7913"/>
                          <a:pt x="19255" y="7497"/>
                          <a:pt x="18914" y="7204"/>
                        </a:cubicBezTo>
                        <a:lnTo>
                          <a:pt x="17241" y="5770"/>
                        </a:lnTo>
                        <a:lnTo>
                          <a:pt x="17241" y="1702"/>
                        </a:lnTo>
                        <a:cubicBezTo>
                          <a:pt x="17241" y="1388"/>
                          <a:pt x="16987" y="1135"/>
                          <a:pt x="16676" y="1135"/>
                        </a:cubicBezTo>
                        <a:lnTo>
                          <a:pt x="14412" y="1135"/>
                        </a:lnTo>
                        <a:cubicBezTo>
                          <a:pt x="14098" y="1135"/>
                          <a:pt x="13844" y="1388"/>
                          <a:pt x="13844" y="1702"/>
                        </a:cubicBezTo>
                        <a:lnTo>
                          <a:pt x="13844" y="2862"/>
                        </a:lnTo>
                        <a:lnTo>
                          <a:pt x="10988" y="410"/>
                        </a:lnTo>
                        <a:cubicBezTo>
                          <a:pt x="10671" y="137"/>
                          <a:pt x="10277" y="0"/>
                          <a:pt x="9883" y="0"/>
                        </a:cubicBezTo>
                        <a:close/>
                      </a:path>
                    </a:pathLst>
                  </a:custGeom>
                  <a:solidFill>
                    <a:srgbClr val="121D5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435D74"/>
                      </a:solidFill>
                    </a:endParaRPr>
                  </a:p>
                </p:txBody>
              </p:sp>
              <p:sp>
                <p:nvSpPr>
                  <p:cNvPr id="101" name="Google Shape;101;p12"/>
                  <p:cNvSpPr/>
                  <p:nvPr/>
                </p:nvSpPr>
                <p:spPr>
                  <a:xfrm>
                    <a:off x="6426850" y="1596875"/>
                    <a:ext cx="115150" cy="113250"/>
                  </a:xfrm>
                  <a:custGeom>
                    <a:rect b="b" l="l" r="r" t="t"/>
                    <a:pathLst>
                      <a:path extrusionOk="0" h="4530" w="4606">
                        <a:moveTo>
                          <a:pt x="3473" y="1132"/>
                        </a:moveTo>
                        <a:lnTo>
                          <a:pt x="3473" y="3397"/>
                        </a:lnTo>
                        <a:lnTo>
                          <a:pt x="1133" y="3397"/>
                        </a:lnTo>
                        <a:lnTo>
                          <a:pt x="1133" y="1132"/>
                        </a:lnTo>
                        <a:close/>
                        <a:moveTo>
                          <a:pt x="565" y="0"/>
                        </a:moveTo>
                        <a:cubicBezTo>
                          <a:pt x="251" y="0"/>
                          <a:pt x="1" y="254"/>
                          <a:pt x="1" y="568"/>
                        </a:cubicBezTo>
                        <a:lnTo>
                          <a:pt x="1" y="3965"/>
                        </a:lnTo>
                        <a:cubicBezTo>
                          <a:pt x="1" y="4276"/>
                          <a:pt x="251" y="4529"/>
                          <a:pt x="565" y="4529"/>
                        </a:cubicBezTo>
                        <a:lnTo>
                          <a:pt x="4038" y="4529"/>
                        </a:lnTo>
                        <a:cubicBezTo>
                          <a:pt x="4352" y="4529"/>
                          <a:pt x="4605" y="4276"/>
                          <a:pt x="4605" y="3965"/>
                        </a:cubicBezTo>
                        <a:lnTo>
                          <a:pt x="4605" y="568"/>
                        </a:lnTo>
                        <a:cubicBezTo>
                          <a:pt x="4605" y="254"/>
                          <a:pt x="4352" y="0"/>
                          <a:pt x="4038" y="0"/>
                        </a:cubicBezTo>
                        <a:close/>
                      </a:path>
                    </a:pathLst>
                  </a:custGeom>
                  <a:solidFill>
                    <a:srgbClr val="121D5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435D74"/>
                      </a:solidFill>
                    </a:endParaRPr>
                  </a:p>
                </p:txBody>
              </p:sp>
              <p:sp>
                <p:nvSpPr>
                  <p:cNvPr id="102" name="Google Shape;102;p12"/>
                  <p:cNvSpPr/>
                  <p:nvPr/>
                </p:nvSpPr>
                <p:spPr>
                  <a:xfrm>
                    <a:off x="6485350" y="1796900"/>
                    <a:ext cx="28325" cy="28325"/>
                  </a:xfrm>
                  <a:custGeom>
                    <a:rect b="b" l="l" r="r" t="t"/>
                    <a:pathLst>
                      <a:path extrusionOk="0" h="1133" w="1133">
                        <a:moveTo>
                          <a:pt x="565" y="1"/>
                        </a:moveTo>
                        <a:cubicBezTo>
                          <a:pt x="251" y="1"/>
                          <a:pt x="1" y="254"/>
                          <a:pt x="1" y="568"/>
                        </a:cubicBezTo>
                        <a:cubicBezTo>
                          <a:pt x="1" y="879"/>
                          <a:pt x="251" y="1133"/>
                          <a:pt x="565" y="1133"/>
                        </a:cubicBezTo>
                        <a:cubicBezTo>
                          <a:pt x="879" y="1133"/>
                          <a:pt x="1133" y="879"/>
                          <a:pt x="1133" y="568"/>
                        </a:cubicBezTo>
                        <a:cubicBezTo>
                          <a:pt x="1133" y="254"/>
                          <a:pt x="879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121D5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435D74"/>
                      </a:solidFill>
                    </a:endParaRPr>
                  </a:p>
                </p:txBody>
              </p:sp>
            </p:grpSp>
            <p:grpSp>
              <p:nvGrpSpPr>
                <p:cNvPr id="103" name="Google Shape;103;p12"/>
                <p:cNvGrpSpPr/>
                <p:nvPr/>
              </p:nvGrpSpPr>
              <p:grpSpPr>
                <a:xfrm>
                  <a:off x="1181762" y="719551"/>
                  <a:ext cx="272457" cy="412377"/>
                  <a:chOff x="954024" y="564713"/>
                  <a:chExt cx="272457" cy="412377"/>
                </a:xfrm>
              </p:grpSpPr>
              <p:grpSp>
                <p:nvGrpSpPr>
                  <p:cNvPr id="104" name="Google Shape;104;p12"/>
                  <p:cNvGrpSpPr/>
                  <p:nvPr/>
                </p:nvGrpSpPr>
                <p:grpSpPr>
                  <a:xfrm rot="5400000">
                    <a:off x="892899" y="859857"/>
                    <a:ext cx="178358" cy="56109"/>
                    <a:chOff x="652075" y="3179875"/>
                    <a:chExt cx="288000" cy="90600"/>
                  </a:xfrm>
                </p:grpSpPr>
                <p:sp>
                  <p:nvSpPr>
                    <p:cNvPr id="105" name="Google Shape;105;p12"/>
                    <p:cNvSpPr/>
                    <p:nvPr/>
                  </p:nvSpPr>
                  <p:spPr>
                    <a:xfrm>
                      <a:off x="652075" y="3179875"/>
                      <a:ext cx="288000" cy="90600"/>
                    </a:xfrm>
                    <a:prstGeom prst="roundRect">
                      <a:avLst>
                        <a:gd fmla="val 12942" name="adj"/>
                      </a:avLst>
                    </a:prstGeom>
                    <a:noFill/>
                    <a:ln cap="flat" cmpd="sng" w="9525">
                      <a:solidFill>
                        <a:srgbClr val="121D5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Ubuntu Condensed"/>
                        <a:ea typeface="Ubuntu Condensed"/>
                        <a:cs typeface="Ubuntu Condensed"/>
                        <a:sym typeface="Ubuntu Condensed"/>
                      </a:endParaRPr>
                    </a:p>
                  </p:txBody>
                </p:sp>
                <p:sp>
                  <p:nvSpPr>
                    <p:cNvPr id="106" name="Google Shape;106;p12"/>
                    <p:cNvSpPr/>
                    <p:nvPr/>
                  </p:nvSpPr>
                  <p:spPr>
                    <a:xfrm>
                      <a:off x="876129" y="3203187"/>
                      <a:ext cx="43607" cy="43607"/>
                    </a:xfrm>
                    <a:custGeom>
                      <a:rect b="b" l="l" r="r" t="t"/>
                      <a:pathLst>
                        <a:path extrusionOk="0" h="1370" w="1370">
                          <a:moveTo>
                            <a:pt x="691" y="322"/>
                          </a:moveTo>
                          <a:cubicBezTo>
                            <a:pt x="882" y="322"/>
                            <a:pt x="1048" y="489"/>
                            <a:pt x="1048" y="679"/>
                          </a:cubicBezTo>
                          <a:cubicBezTo>
                            <a:pt x="1048" y="882"/>
                            <a:pt x="882" y="1036"/>
                            <a:pt x="691" y="1036"/>
                          </a:cubicBezTo>
                          <a:cubicBezTo>
                            <a:pt x="489" y="1036"/>
                            <a:pt x="334" y="870"/>
                            <a:pt x="334" y="679"/>
                          </a:cubicBezTo>
                          <a:cubicBezTo>
                            <a:pt x="334" y="489"/>
                            <a:pt x="489" y="322"/>
                            <a:pt x="691" y="322"/>
                          </a:cubicBezTo>
                          <a:close/>
                          <a:moveTo>
                            <a:pt x="691" y="1"/>
                          </a:moveTo>
                          <a:cubicBezTo>
                            <a:pt x="310" y="1"/>
                            <a:pt x="1" y="310"/>
                            <a:pt x="1" y="679"/>
                          </a:cubicBezTo>
                          <a:cubicBezTo>
                            <a:pt x="1" y="1060"/>
                            <a:pt x="310" y="1370"/>
                            <a:pt x="691" y="1370"/>
                          </a:cubicBezTo>
                          <a:cubicBezTo>
                            <a:pt x="1060" y="1370"/>
                            <a:pt x="1370" y="1060"/>
                            <a:pt x="1370" y="679"/>
                          </a:cubicBezTo>
                          <a:cubicBezTo>
                            <a:pt x="1370" y="310"/>
                            <a:pt x="1072" y="1"/>
                            <a:pt x="691" y="1"/>
                          </a:cubicBezTo>
                          <a:close/>
                        </a:path>
                      </a:pathLst>
                    </a:custGeom>
                    <a:solidFill>
                      <a:srgbClr val="121D50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7" name="Google Shape;107;p12"/>
                    <p:cNvSpPr/>
                    <p:nvPr/>
                  </p:nvSpPr>
                  <p:spPr>
                    <a:xfrm>
                      <a:off x="674900" y="3219484"/>
                      <a:ext cx="187988" cy="10631"/>
                    </a:xfrm>
                    <a:custGeom>
                      <a:rect b="b" l="l" r="r" t="t"/>
                      <a:pathLst>
                        <a:path extrusionOk="0" h="334" w="5906">
                          <a:moveTo>
                            <a:pt x="167" y="1"/>
                          </a:moveTo>
                          <a:cubicBezTo>
                            <a:pt x="72" y="1"/>
                            <a:pt x="0" y="84"/>
                            <a:pt x="0" y="167"/>
                          </a:cubicBezTo>
                          <a:cubicBezTo>
                            <a:pt x="0" y="263"/>
                            <a:pt x="72" y="334"/>
                            <a:pt x="167" y="334"/>
                          </a:cubicBezTo>
                          <a:lnTo>
                            <a:pt x="5739" y="334"/>
                          </a:lnTo>
                          <a:cubicBezTo>
                            <a:pt x="5834" y="334"/>
                            <a:pt x="5906" y="263"/>
                            <a:pt x="5906" y="167"/>
                          </a:cubicBezTo>
                          <a:cubicBezTo>
                            <a:pt x="5906" y="84"/>
                            <a:pt x="5834" y="1"/>
                            <a:pt x="5739" y="1"/>
                          </a:cubicBezTo>
                          <a:close/>
                        </a:path>
                      </a:pathLst>
                    </a:custGeom>
                    <a:solidFill>
                      <a:srgbClr val="121D50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sp>
                <p:nvSpPr>
                  <p:cNvPr id="108" name="Google Shape;108;p12"/>
                  <p:cNvSpPr/>
                  <p:nvPr/>
                </p:nvSpPr>
                <p:spPr>
                  <a:xfrm>
                    <a:off x="978599" y="564713"/>
                    <a:ext cx="247883" cy="283606"/>
                  </a:xfrm>
                  <a:custGeom>
                    <a:rect b="b" l="l" r="r" t="t"/>
                    <a:pathLst>
                      <a:path extrusionOk="0" h="9323" w="8146">
                        <a:moveTo>
                          <a:pt x="4072" y="9323"/>
                        </a:moveTo>
                        <a:cubicBezTo>
                          <a:pt x="3519" y="9323"/>
                          <a:pt x="2979" y="9192"/>
                          <a:pt x="2466" y="8936"/>
                        </a:cubicBezTo>
                        <a:cubicBezTo>
                          <a:pt x="1986" y="8696"/>
                          <a:pt x="1554" y="8357"/>
                          <a:pt x="1177" y="7929"/>
                        </a:cubicBezTo>
                        <a:cubicBezTo>
                          <a:pt x="429" y="7081"/>
                          <a:pt x="0" y="5970"/>
                          <a:pt x="0" y="4883"/>
                        </a:cubicBezTo>
                        <a:lnTo>
                          <a:pt x="0" y="2011"/>
                        </a:lnTo>
                        <a:cubicBezTo>
                          <a:pt x="0" y="1868"/>
                          <a:pt x="86" y="1737"/>
                          <a:pt x="217" y="1679"/>
                        </a:cubicBezTo>
                        <a:lnTo>
                          <a:pt x="3907" y="43"/>
                        </a:lnTo>
                        <a:cubicBezTo>
                          <a:pt x="4000" y="0"/>
                          <a:pt x="4108" y="0"/>
                          <a:pt x="4201" y="43"/>
                        </a:cubicBezTo>
                        <a:lnTo>
                          <a:pt x="7928" y="1679"/>
                        </a:lnTo>
                        <a:cubicBezTo>
                          <a:pt x="8060" y="1737"/>
                          <a:pt x="8146" y="1868"/>
                          <a:pt x="8146" y="2011"/>
                        </a:cubicBezTo>
                        <a:lnTo>
                          <a:pt x="8146" y="4883"/>
                        </a:lnTo>
                        <a:cubicBezTo>
                          <a:pt x="8146" y="5683"/>
                          <a:pt x="7919" y="6491"/>
                          <a:pt x="7488" y="7215"/>
                        </a:cubicBezTo>
                        <a:cubicBezTo>
                          <a:pt x="7387" y="7388"/>
                          <a:pt x="7163" y="7444"/>
                          <a:pt x="6989" y="7342"/>
                        </a:cubicBezTo>
                        <a:cubicBezTo>
                          <a:pt x="6816" y="7240"/>
                          <a:pt x="6761" y="7017"/>
                          <a:pt x="6863" y="6844"/>
                        </a:cubicBezTo>
                        <a:cubicBezTo>
                          <a:pt x="7227" y="6232"/>
                          <a:pt x="7419" y="5553"/>
                          <a:pt x="7419" y="4883"/>
                        </a:cubicBezTo>
                        <a:lnTo>
                          <a:pt x="7419" y="2249"/>
                        </a:lnTo>
                        <a:lnTo>
                          <a:pt x="4056" y="773"/>
                        </a:lnTo>
                        <a:lnTo>
                          <a:pt x="727" y="2249"/>
                        </a:lnTo>
                        <a:lnTo>
                          <a:pt x="727" y="4886"/>
                        </a:lnTo>
                        <a:cubicBezTo>
                          <a:pt x="727" y="6828"/>
                          <a:pt x="2322" y="8596"/>
                          <a:pt x="4073" y="8596"/>
                        </a:cubicBezTo>
                        <a:cubicBezTo>
                          <a:pt x="4691" y="8596"/>
                          <a:pt x="5296" y="8393"/>
                          <a:pt x="5823" y="8009"/>
                        </a:cubicBezTo>
                        <a:cubicBezTo>
                          <a:pt x="5984" y="7892"/>
                          <a:pt x="6211" y="7928"/>
                          <a:pt x="6329" y="8089"/>
                        </a:cubicBezTo>
                        <a:cubicBezTo>
                          <a:pt x="6448" y="8251"/>
                          <a:pt x="6412" y="8479"/>
                          <a:pt x="6249" y="8597"/>
                        </a:cubicBezTo>
                        <a:cubicBezTo>
                          <a:pt x="5599" y="9071"/>
                          <a:pt x="4844" y="9323"/>
                          <a:pt x="4072" y="9323"/>
                        </a:cubicBezTo>
                        <a:close/>
                        <a:moveTo>
                          <a:pt x="3583" y="6430"/>
                        </a:moveTo>
                        <a:cubicBezTo>
                          <a:pt x="3775" y="6422"/>
                          <a:pt x="3951" y="6340"/>
                          <a:pt x="4080" y="6196"/>
                        </a:cubicBezTo>
                        <a:cubicBezTo>
                          <a:pt x="4083" y="6190"/>
                          <a:pt x="4089" y="6184"/>
                          <a:pt x="4093" y="6181"/>
                        </a:cubicBezTo>
                        <a:lnTo>
                          <a:pt x="6373" y="3331"/>
                        </a:lnTo>
                        <a:cubicBezTo>
                          <a:pt x="6498" y="3176"/>
                          <a:pt x="6473" y="2946"/>
                          <a:pt x="6316" y="2821"/>
                        </a:cubicBezTo>
                        <a:cubicBezTo>
                          <a:pt x="6160" y="2696"/>
                          <a:pt x="5931" y="2720"/>
                          <a:pt x="5805" y="2878"/>
                        </a:cubicBezTo>
                        <a:lnTo>
                          <a:pt x="3551" y="5694"/>
                        </a:lnTo>
                        <a:lnTo>
                          <a:pt x="2287" y="4478"/>
                        </a:lnTo>
                        <a:cubicBezTo>
                          <a:pt x="2141" y="4337"/>
                          <a:pt x="1913" y="4342"/>
                          <a:pt x="1773" y="4486"/>
                        </a:cubicBezTo>
                        <a:cubicBezTo>
                          <a:pt x="1632" y="4632"/>
                          <a:pt x="1638" y="4860"/>
                          <a:pt x="1782" y="5001"/>
                        </a:cubicBezTo>
                        <a:lnTo>
                          <a:pt x="3063" y="6233"/>
                        </a:lnTo>
                        <a:lnTo>
                          <a:pt x="3065" y="6235"/>
                        </a:lnTo>
                        <a:cubicBezTo>
                          <a:pt x="3199" y="6361"/>
                          <a:pt x="3369" y="6430"/>
                          <a:pt x="3552" y="6430"/>
                        </a:cubicBezTo>
                        <a:cubicBezTo>
                          <a:pt x="3562" y="6431"/>
                          <a:pt x="3571" y="6431"/>
                          <a:pt x="3583" y="6430"/>
                        </a:cubicBezTo>
                        <a:close/>
                      </a:path>
                    </a:pathLst>
                  </a:custGeom>
                  <a:solidFill>
                    <a:srgbClr val="8A2BE2"/>
                  </a:solidFill>
                  <a:ln cap="flat" cmpd="sng" w="9525">
                    <a:solidFill>
                      <a:srgbClr val="8A2BE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09" name="Google Shape;109;p12"/>
            <p:cNvGrpSpPr/>
            <p:nvPr/>
          </p:nvGrpSpPr>
          <p:grpSpPr>
            <a:xfrm>
              <a:off x="982148" y="1649372"/>
              <a:ext cx="585465" cy="547260"/>
              <a:chOff x="982148" y="1649372"/>
              <a:chExt cx="585465" cy="547260"/>
            </a:xfrm>
          </p:grpSpPr>
          <p:grpSp>
            <p:nvGrpSpPr>
              <p:cNvPr id="110" name="Google Shape;110;p12"/>
              <p:cNvGrpSpPr/>
              <p:nvPr/>
            </p:nvGrpSpPr>
            <p:grpSpPr>
              <a:xfrm>
                <a:off x="982148" y="1656633"/>
                <a:ext cx="540000" cy="540000"/>
                <a:chOff x="982148" y="1656633"/>
                <a:chExt cx="540000" cy="540000"/>
              </a:xfrm>
            </p:grpSpPr>
            <p:sp>
              <p:nvSpPr>
                <p:cNvPr id="111" name="Google Shape;111;p12"/>
                <p:cNvSpPr/>
                <p:nvPr/>
              </p:nvSpPr>
              <p:spPr>
                <a:xfrm>
                  <a:off x="982148" y="1656633"/>
                  <a:ext cx="540000" cy="540000"/>
                </a:xfrm>
                <a:prstGeom prst="ellipse">
                  <a:avLst/>
                </a:prstGeom>
                <a:solidFill>
                  <a:srgbClr val="0062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" name="Google Shape;86;p12"/>
                <p:cNvSpPr/>
                <p:nvPr/>
              </p:nvSpPr>
              <p:spPr>
                <a:xfrm>
                  <a:off x="1027086" y="1706440"/>
                  <a:ext cx="450000" cy="4500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2" name="Google Shape;112;p12"/>
              <p:cNvGrpSpPr/>
              <p:nvPr/>
            </p:nvGrpSpPr>
            <p:grpSpPr>
              <a:xfrm>
                <a:off x="1053357" y="1649372"/>
                <a:ext cx="514257" cy="412429"/>
                <a:chOff x="1068007" y="1652172"/>
                <a:chExt cx="514257" cy="412429"/>
              </a:xfrm>
            </p:grpSpPr>
            <p:grpSp>
              <p:nvGrpSpPr>
                <p:cNvPr id="113" name="Google Shape;113;p12"/>
                <p:cNvGrpSpPr/>
                <p:nvPr/>
              </p:nvGrpSpPr>
              <p:grpSpPr>
                <a:xfrm>
                  <a:off x="1309793" y="1652172"/>
                  <a:ext cx="272470" cy="412429"/>
                  <a:chOff x="954024" y="564662"/>
                  <a:chExt cx="272470" cy="412429"/>
                </a:xfrm>
              </p:grpSpPr>
              <p:grpSp>
                <p:nvGrpSpPr>
                  <p:cNvPr id="114" name="Google Shape;114;p12"/>
                  <p:cNvGrpSpPr/>
                  <p:nvPr/>
                </p:nvGrpSpPr>
                <p:grpSpPr>
                  <a:xfrm rot="5400000">
                    <a:off x="892899" y="859857"/>
                    <a:ext cx="178358" cy="56109"/>
                    <a:chOff x="652075" y="3179875"/>
                    <a:chExt cx="288000" cy="90600"/>
                  </a:xfrm>
                </p:grpSpPr>
                <p:sp>
                  <p:nvSpPr>
                    <p:cNvPr id="115" name="Google Shape;115;p12"/>
                    <p:cNvSpPr/>
                    <p:nvPr/>
                  </p:nvSpPr>
                  <p:spPr>
                    <a:xfrm>
                      <a:off x="652075" y="3179875"/>
                      <a:ext cx="288000" cy="90600"/>
                    </a:xfrm>
                    <a:prstGeom prst="roundRect">
                      <a:avLst>
                        <a:gd fmla="val 12942" name="adj"/>
                      </a:avLst>
                    </a:prstGeom>
                    <a:noFill/>
                    <a:ln cap="flat" cmpd="sng" w="9525">
                      <a:solidFill>
                        <a:srgbClr val="121D5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Ubuntu Condensed"/>
                        <a:ea typeface="Ubuntu Condensed"/>
                        <a:cs typeface="Ubuntu Condensed"/>
                        <a:sym typeface="Ubuntu Condensed"/>
                      </a:endParaRPr>
                    </a:p>
                  </p:txBody>
                </p:sp>
                <p:sp>
                  <p:nvSpPr>
                    <p:cNvPr id="116" name="Google Shape;116;p12"/>
                    <p:cNvSpPr/>
                    <p:nvPr/>
                  </p:nvSpPr>
                  <p:spPr>
                    <a:xfrm>
                      <a:off x="876129" y="3203187"/>
                      <a:ext cx="43607" cy="43607"/>
                    </a:xfrm>
                    <a:custGeom>
                      <a:rect b="b" l="l" r="r" t="t"/>
                      <a:pathLst>
                        <a:path extrusionOk="0" h="1370" w="1370">
                          <a:moveTo>
                            <a:pt x="691" y="322"/>
                          </a:moveTo>
                          <a:cubicBezTo>
                            <a:pt x="882" y="322"/>
                            <a:pt x="1048" y="489"/>
                            <a:pt x="1048" y="679"/>
                          </a:cubicBezTo>
                          <a:cubicBezTo>
                            <a:pt x="1048" y="882"/>
                            <a:pt x="882" y="1036"/>
                            <a:pt x="691" y="1036"/>
                          </a:cubicBezTo>
                          <a:cubicBezTo>
                            <a:pt x="489" y="1036"/>
                            <a:pt x="334" y="870"/>
                            <a:pt x="334" y="679"/>
                          </a:cubicBezTo>
                          <a:cubicBezTo>
                            <a:pt x="334" y="489"/>
                            <a:pt x="489" y="322"/>
                            <a:pt x="691" y="322"/>
                          </a:cubicBezTo>
                          <a:close/>
                          <a:moveTo>
                            <a:pt x="691" y="1"/>
                          </a:moveTo>
                          <a:cubicBezTo>
                            <a:pt x="310" y="1"/>
                            <a:pt x="1" y="310"/>
                            <a:pt x="1" y="679"/>
                          </a:cubicBezTo>
                          <a:cubicBezTo>
                            <a:pt x="1" y="1060"/>
                            <a:pt x="310" y="1370"/>
                            <a:pt x="691" y="1370"/>
                          </a:cubicBezTo>
                          <a:cubicBezTo>
                            <a:pt x="1060" y="1370"/>
                            <a:pt x="1370" y="1060"/>
                            <a:pt x="1370" y="679"/>
                          </a:cubicBezTo>
                          <a:cubicBezTo>
                            <a:pt x="1370" y="310"/>
                            <a:pt x="1072" y="1"/>
                            <a:pt x="691" y="1"/>
                          </a:cubicBezTo>
                          <a:close/>
                        </a:path>
                      </a:pathLst>
                    </a:custGeom>
                    <a:solidFill>
                      <a:srgbClr val="121D50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7" name="Google Shape;117;p12"/>
                    <p:cNvSpPr/>
                    <p:nvPr/>
                  </p:nvSpPr>
                  <p:spPr>
                    <a:xfrm>
                      <a:off x="674900" y="3219484"/>
                      <a:ext cx="187988" cy="10631"/>
                    </a:xfrm>
                    <a:custGeom>
                      <a:rect b="b" l="l" r="r" t="t"/>
                      <a:pathLst>
                        <a:path extrusionOk="0" h="334" w="5906">
                          <a:moveTo>
                            <a:pt x="167" y="1"/>
                          </a:moveTo>
                          <a:cubicBezTo>
                            <a:pt x="72" y="1"/>
                            <a:pt x="0" y="84"/>
                            <a:pt x="0" y="167"/>
                          </a:cubicBezTo>
                          <a:cubicBezTo>
                            <a:pt x="0" y="263"/>
                            <a:pt x="72" y="334"/>
                            <a:pt x="167" y="334"/>
                          </a:cubicBezTo>
                          <a:lnTo>
                            <a:pt x="5739" y="334"/>
                          </a:lnTo>
                          <a:cubicBezTo>
                            <a:pt x="5834" y="334"/>
                            <a:pt x="5906" y="263"/>
                            <a:pt x="5906" y="167"/>
                          </a:cubicBezTo>
                          <a:cubicBezTo>
                            <a:pt x="5906" y="84"/>
                            <a:pt x="5834" y="1"/>
                            <a:pt x="5739" y="1"/>
                          </a:cubicBezTo>
                          <a:close/>
                        </a:path>
                      </a:pathLst>
                    </a:custGeom>
                    <a:solidFill>
                      <a:srgbClr val="121D50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sp>
                <p:nvSpPr>
                  <p:cNvPr id="118" name="Google Shape;118;p12"/>
                  <p:cNvSpPr/>
                  <p:nvPr/>
                </p:nvSpPr>
                <p:spPr>
                  <a:xfrm>
                    <a:off x="978612" y="564662"/>
                    <a:ext cx="247883" cy="283676"/>
                  </a:xfrm>
                  <a:custGeom>
                    <a:rect b="b" l="l" r="r" t="t"/>
                    <a:pathLst>
                      <a:path extrusionOk="0" h="9323" w="8146">
                        <a:moveTo>
                          <a:pt x="4072" y="9323"/>
                        </a:moveTo>
                        <a:cubicBezTo>
                          <a:pt x="3519" y="9323"/>
                          <a:pt x="2979" y="9192"/>
                          <a:pt x="2466" y="8936"/>
                        </a:cubicBezTo>
                        <a:cubicBezTo>
                          <a:pt x="1986" y="8696"/>
                          <a:pt x="1554" y="8357"/>
                          <a:pt x="1177" y="7929"/>
                        </a:cubicBezTo>
                        <a:cubicBezTo>
                          <a:pt x="429" y="7081"/>
                          <a:pt x="0" y="5970"/>
                          <a:pt x="0" y="4883"/>
                        </a:cubicBezTo>
                        <a:lnTo>
                          <a:pt x="0" y="2011"/>
                        </a:lnTo>
                        <a:cubicBezTo>
                          <a:pt x="0" y="1868"/>
                          <a:pt x="86" y="1737"/>
                          <a:pt x="217" y="1679"/>
                        </a:cubicBezTo>
                        <a:lnTo>
                          <a:pt x="3907" y="43"/>
                        </a:lnTo>
                        <a:cubicBezTo>
                          <a:pt x="4000" y="0"/>
                          <a:pt x="4108" y="0"/>
                          <a:pt x="4201" y="43"/>
                        </a:cubicBezTo>
                        <a:lnTo>
                          <a:pt x="7928" y="1679"/>
                        </a:lnTo>
                        <a:cubicBezTo>
                          <a:pt x="8060" y="1737"/>
                          <a:pt x="8146" y="1868"/>
                          <a:pt x="8146" y="2011"/>
                        </a:cubicBezTo>
                        <a:lnTo>
                          <a:pt x="8146" y="4883"/>
                        </a:lnTo>
                        <a:cubicBezTo>
                          <a:pt x="8146" y="5683"/>
                          <a:pt x="7919" y="6491"/>
                          <a:pt x="7488" y="7215"/>
                        </a:cubicBezTo>
                        <a:cubicBezTo>
                          <a:pt x="7387" y="7388"/>
                          <a:pt x="7163" y="7444"/>
                          <a:pt x="6989" y="7342"/>
                        </a:cubicBezTo>
                        <a:cubicBezTo>
                          <a:pt x="6816" y="7240"/>
                          <a:pt x="6761" y="7017"/>
                          <a:pt x="6863" y="6844"/>
                        </a:cubicBezTo>
                        <a:cubicBezTo>
                          <a:pt x="7227" y="6232"/>
                          <a:pt x="7419" y="5553"/>
                          <a:pt x="7419" y="4883"/>
                        </a:cubicBezTo>
                        <a:lnTo>
                          <a:pt x="7419" y="2249"/>
                        </a:lnTo>
                        <a:lnTo>
                          <a:pt x="4056" y="773"/>
                        </a:lnTo>
                        <a:lnTo>
                          <a:pt x="727" y="2249"/>
                        </a:lnTo>
                        <a:lnTo>
                          <a:pt x="727" y="4886"/>
                        </a:lnTo>
                        <a:cubicBezTo>
                          <a:pt x="727" y="6828"/>
                          <a:pt x="2322" y="8596"/>
                          <a:pt x="4073" y="8596"/>
                        </a:cubicBezTo>
                        <a:cubicBezTo>
                          <a:pt x="4691" y="8596"/>
                          <a:pt x="5296" y="8393"/>
                          <a:pt x="5823" y="8009"/>
                        </a:cubicBezTo>
                        <a:cubicBezTo>
                          <a:pt x="5984" y="7892"/>
                          <a:pt x="6211" y="7928"/>
                          <a:pt x="6329" y="8089"/>
                        </a:cubicBezTo>
                        <a:cubicBezTo>
                          <a:pt x="6448" y="8251"/>
                          <a:pt x="6412" y="8479"/>
                          <a:pt x="6249" y="8597"/>
                        </a:cubicBezTo>
                        <a:cubicBezTo>
                          <a:pt x="5599" y="9071"/>
                          <a:pt x="4844" y="9323"/>
                          <a:pt x="4072" y="9323"/>
                        </a:cubicBezTo>
                        <a:close/>
                        <a:moveTo>
                          <a:pt x="3583" y="6430"/>
                        </a:moveTo>
                        <a:cubicBezTo>
                          <a:pt x="3775" y="6422"/>
                          <a:pt x="3951" y="6340"/>
                          <a:pt x="4080" y="6196"/>
                        </a:cubicBezTo>
                        <a:cubicBezTo>
                          <a:pt x="4083" y="6190"/>
                          <a:pt x="4089" y="6184"/>
                          <a:pt x="4093" y="6181"/>
                        </a:cubicBezTo>
                        <a:lnTo>
                          <a:pt x="6373" y="3331"/>
                        </a:lnTo>
                        <a:cubicBezTo>
                          <a:pt x="6498" y="3176"/>
                          <a:pt x="6473" y="2946"/>
                          <a:pt x="6316" y="2821"/>
                        </a:cubicBezTo>
                        <a:cubicBezTo>
                          <a:pt x="6160" y="2696"/>
                          <a:pt x="5931" y="2720"/>
                          <a:pt x="5805" y="2878"/>
                        </a:cubicBezTo>
                        <a:lnTo>
                          <a:pt x="3551" y="5694"/>
                        </a:lnTo>
                        <a:lnTo>
                          <a:pt x="2287" y="4478"/>
                        </a:lnTo>
                        <a:cubicBezTo>
                          <a:pt x="2141" y="4337"/>
                          <a:pt x="1913" y="4342"/>
                          <a:pt x="1773" y="4486"/>
                        </a:cubicBezTo>
                        <a:cubicBezTo>
                          <a:pt x="1632" y="4632"/>
                          <a:pt x="1638" y="4860"/>
                          <a:pt x="1782" y="5001"/>
                        </a:cubicBezTo>
                        <a:lnTo>
                          <a:pt x="3063" y="6233"/>
                        </a:lnTo>
                        <a:lnTo>
                          <a:pt x="3065" y="6235"/>
                        </a:lnTo>
                        <a:cubicBezTo>
                          <a:pt x="3199" y="6361"/>
                          <a:pt x="3369" y="6430"/>
                          <a:pt x="3552" y="6430"/>
                        </a:cubicBezTo>
                        <a:cubicBezTo>
                          <a:pt x="3562" y="6431"/>
                          <a:pt x="3571" y="6431"/>
                          <a:pt x="3583" y="6430"/>
                        </a:cubicBezTo>
                        <a:close/>
                      </a:path>
                    </a:pathLst>
                  </a:custGeom>
                  <a:solidFill>
                    <a:srgbClr val="8A2BE2"/>
                  </a:solidFill>
                  <a:ln cap="flat" cmpd="sng" w="9525">
                    <a:solidFill>
                      <a:srgbClr val="8A2BE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19" name="Google Shape;119;p12"/>
                <p:cNvGrpSpPr/>
                <p:nvPr/>
              </p:nvGrpSpPr>
              <p:grpSpPr>
                <a:xfrm>
                  <a:off x="1068007" y="1858114"/>
                  <a:ext cx="211888" cy="155040"/>
                  <a:chOff x="1341727" y="2483349"/>
                  <a:chExt cx="419913" cy="308109"/>
                </a:xfrm>
              </p:grpSpPr>
              <p:sp>
                <p:nvSpPr>
                  <p:cNvPr id="120" name="Google Shape;120;p12"/>
                  <p:cNvSpPr/>
                  <p:nvPr/>
                </p:nvSpPr>
                <p:spPr>
                  <a:xfrm>
                    <a:off x="1623896" y="2522310"/>
                    <a:ext cx="53488" cy="18605"/>
                  </a:xfrm>
                  <a:custGeom>
                    <a:rect b="b" l="l" r="r" t="t"/>
                    <a:pathLst>
                      <a:path extrusionOk="0" h="489" w="1406">
                        <a:moveTo>
                          <a:pt x="167" y="1"/>
                        </a:moveTo>
                        <a:cubicBezTo>
                          <a:pt x="84" y="1"/>
                          <a:pt x="1" y="72"/>
                          <a:pt x="1" y="167"/>
                        </a:cubicBezTo>
                        <a:cubicBezTo>
                          <a:pt x="1" y="251"/>
                          <a:pt x="84" y="322"/>
                          <a:pt x="167" y="322"/>
                        </a:cubicBezTo>
                        <a:cubicBezTo>
                          <a:pt x="346" y="322"/>
                          <a:pt x="882" y="358"/>
                          <a:pt x="1144" y="477"/>
                        </a:cubicBezTo>
                        <a:cubicBezTo>
                          <a:pt x="1167" y="489"/>
                          <a:pt x="1179" y="489"/>
                          <a:pt x="1215" y="489"/>
                        </a:cubicBezTo>
                        <a:cubicBezTo>
                          <a:pt x="1275" y="489"/>
                          <a:pt x="1334" y="465"/>
                          <a:pt x="1358" y="406"/>
                        </a:cubicBezTo>
                        <a:cubicBezTo>
                          <a:pt x="1406" y="346"/>
                          <a:pt x="1358" y="239"/>
                          <a:pt x="1286" y="191"/>
                        </a:cubicBezTo>
                        <a:cubicBezTo>
                          <a:pt x="917" y="1"/>
                          <a:pt x="203" y="1"/>
                          <a:pt x="167" y="1"/>
                        </a:cubicBezTo>
                        <a:close/>
                      </a:path>
                    </a:pathLst>
                  </a:custGeom>
                  <a:solidFill>
                    <a:srgbClr val="121D5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" name="Google Shape;121;p12"/>
                  <p:cNvSpPr/>
                  <p:nvPr/>
                </p:nvSpPr>
                <p:spPr>
                  <a:xfrm>
                    <a:off x="1341727" y="2483349"/>
                    <a:ext cx="419913" cy="308109"/>
                  </a:xfrm>
                  <a:custGeom>
                    <a:rect b="b" l="l" r="r" t="t"/>
                    <a:pathLst>
                      <a:path extrusionOk="0" h="8098" w="11038">
                        <a:moveTo>
                          <a:pt x="9156" y="501"/>
                        </a:moveTo>
                        <a:lnTo>
                          <a:pt x="9156" y="1168"/>
                        </a:lnTo>
                        <a:cubicBezTo>
                          <a:pt x="9156" y="1275"/>
                          <a:pt x="9120" y="1394"/>
                          <a:pt x="9073" y="1489"/>
                        </a:cubicBezTo>
                        <a:lnTo>
                          <a:pt x="9001" y="1644"/>
                        </a:lnTo>
                        <a:cubicBezTo>
                          <a:pt x="8989" y="1680"/>
                          <a:pt x="8989" y="1692"/>
                          <a:pt x="8989" y="1727"/>
                        </a:cubicBezTo>
                        <a:lnTo>
                          <a:pt x="8989" y="2061"/>
                        </a:lnTo>
                        <a:cubicBezTo>
                          <a:pt x="8989" y="2299"/>
                          <a:pt x="8894" y="2525"/>
                          <a:pt x="8715" y="2692"/>
                        </a:cubicBezTo>
                        <a:cubicBezTo>
                          <a:pt x="8537" y="2858"/>
                          <a:pt x="8311" y="2942"/>
                          <a:pt x="8072" y="2942"/>
                        </a:cubicBezTo>
                        <a:cubicBezTo>
                          <a:pt x="7620" y="2918"/>
                          <a:pt x="7227" y="2513"/>
                          <a:pt x="7227" y="2025"/>
                        </a:cubicBezTo>
                        <a:lnTo>
                          <a:pt x="7227" y="1727"/>
                        </a:lnTo>
                        <a:cubicBezTo>
                          <a:pt x="7227" y="1692"/>
                          <a:pt x="7227" y="1680"/>
                          <a:pt x="7215" y="1644"/>
                        </a:cubicBezTo>
                        <a:lnTo>
                          <a:pt x="7108" y="1453"/>
                        </a:lnTo>
                        <a:cubicBezTo>
                          <a:pt x="7084" y="1382"/>
                          <a:pt x="7049" y="1311"/>
                          <a:pt x="7049" y="1215"/>
                        </a:cubicBezTo>
                        <a:lnTo>
                          <a:pt x="7049" y="1203"/>
                        </a:lnTo>
                        <a:cubicBezTo>
                          <a:pt x="7049" y="810"/>
                          <a:pt x="7370" y="501"/>
                          <a:pt x="7751" y="501"/>
                        </a:cubicBezTo>
                        <a:close/>
                        <a:moveTo>
                          <a:pt x="3274" y="322"/>
                        </a:moveTo>
                        <a:cubicBezTo>
                          <a:pt x="3548" y="322"/>
                          <a:pt x="3786" y="429"/>
                          <a:pt x="3989" y="632"/>
                        </a:cubicBezTo>
                        <a:cubicBezTo>
                          <a:pt x="4179" y="834"/>
                          <a:pt x="4298" y="1108"/>
                          <a:pt x="4310" y="1394"/>
                        </a:cubicBezTo>
                        <a:cubicBezTo>
                          <a:pt x="4346" y="1739"/>
                          <a:pt x="4441" y="2442"/>
                          <a:pt x="4608" y="2858"/>
                        </a:cubicBezTo>
                        <a:cubicBezTo>
                          <a:pt x="4358" y="2942"/>
                          <a:pt x="3870" y="3096"/>
                          <a:pt x="3274" y="3096"/>
                        </a:cubicBezTo>
                        <a:cubicBezTo>
                          <a:pt x="3253" y="3097"/>
                          <a:pt x="3232" y="3097"/>
                          <a:pt x="3210" y="3097"/>
                        </a:cubicBezTo>
                        <a:cubicBezTo>
                          <a:pt x="2654" y="3097"/>
                          <a:pt x="2182" y="2951"/>
                          <a:pt x="1953" y="2870"/>
                        </a:cubicBezTo>
                        <a:cubicBezTo>
                          <a:pt x="2096" y="2442"/>
                          <a:pt x="2215" y="1739"/>
                          <a:pt x="2226" y="1394"/>
                        </a:cubicBezTo>
                        <a:cubicBezTo>
                          <a:pt x="2250" y="1096"/>
                          <a:pt x="2357" y="834"/>
                          <a:pt x="2560" y="632"/>
                        </a:cubicBezTo>
                        <a:cubicBezTo>
                          <a:pt x="2750" y="429"/>
                          <a:pt x="3000" y="322"/>
                          <a:pt x="3274" y="322"/>
                        </a:cubicBezTo>
                        <a:close/>
                        <a:moveTo>
                          <a:pt x="7751" y="3192"/>
                        </a:moveTo>
                        <a:cubicBezTo>
                          <a:pt x="7858" y="3227"/>
                          <a:pt x="7965" y="3251"/>
                          <a:pt x="8084" y="3251"/>
                        </a:cubicBezTo>
                        <a:lnTo>
                          <a:pt x="8120" y="3251"/>
                        </a:lnTo>
                        <a:cubicBezTo>
                          <a:pt x="8239" y="3251"/>
                          <a:pt x="8358" y="3239"/>
                          <a:pt x="8477" y="3192"/>
                        </a:cubicBezTo>
                        <a:lnTo>
                          <a:pt x="8477" y="3192"/>
                        </a:lnTo>
                        <a:cubicBezTo>
                          <a:pt x="8465" y="3251"/>
                          <a:pt x="8477" y="3299"/>
                          <a:pt x="8501" y="3346"/>
                        </a:cubicBezTo>
                        <a:lnTo>
                          <a:pt x="8358" y="3477"/>
                        </a:lnTo>
                        <a:cubicBezTo>
                          <a:pt x="8287" y="3549"/>
                          <a:pt x="8203" y="3585"/>
                          <a:pt x="8108" y="3585"/>
                        </a:cubicBezTo>
                        <a:cubicBezTo>
                          <a:pt x="8025" y="3585"/>
                          <a:pt x="7930" y="3549"/>
                          <a:pt x="7858" y="3477"/>
                        </a:cubicBezTo>
                        <a:lnTo>
                          <a:pt x="7727" y="3346"/>
                        </a:lnTo>
                        <a:cubicBezTo>
                          <a:pt x="7739" y="3299"/>
                          <a:pt x="7751" y="3251"/>
                          <a:pt x="7751" y="3192"/>
                        </a:cubicBezTo>
                        <a:close/>
                        <a:moveTo>
                          <a:pt x="3691" y="3418"/>
                        </a:moveTo>
                        <a:cubicBezTo>
                          <a:pt x="3750" y="3537"/>
                          <a:pt x="3870" y="3644"/>
                          <a:pt x="4001" y="3668"/>
                        </a:cubicBezTo>
                        <a:lnTo>
                          <a:pt x="4584" y="3835"/>
                        </a:lnTo>
                        <a:cubicBezTo>
                          <a:pt x="4727" y="3882"/>
                          <a:pt x="4834" y="4013"/>
                          <a:pt x="4834" y="4180"/>
                        </a:cubicBezTo>
                        <a:lnTo>
                          <a:pt x="4834" y="5680"/>
                        </a:lnTo>
                        <a:cubicBezTo>
                          <a:pt x="4834" y="5871"/>
                          <a:pt x="4667" y="6037"/>
                          <a:pt x="4477" y="6037"/>
                        </a:cubicBezTo>
                        <a:lnTo>
                          <a:pt x="4477" y="4811"/>
                        </a:lnTo>
                        <a:cubicBezTo>
                          <a:pt x="4477" y="4549"/>
                          <a:pt x="4239" y="4311"/>
                          <a:pt x="3977" y="4311"/>
                        </a:cubicBezTo>
                        <a:lnTo>
                          <a:pt x="2584" y="4311"/>
                        </a:lnTo>
                        <a:cubicBezTo>
                          <a:pt x="2310" y="4311"/>
                          <a:pt x="2084" y="4537"/>
                          <a:pt x="2084" y="4811"/>
                        </a:cubicBezTo>
                        <a:lnTo>
                          <a:pt x="2084" y="6037"/>
                        </a:lnTo>
                        <a:lnTo>
                          <a:pt x="2072" y="6037"/>
                        </a:lnTo>
                        <a:cubicBezTo>
                          <a:pt x="1869" y="6037"/>
                          <a:pt x="1715" y="5871"/>
                          <a:pt x="1715" y="5680"/>
                        </a:cubicBezTo>
                        <a:lnTo>
                          <a:pt x="1715" y="4180"/>
                        </a:lnTo>
                        <a:cubicBezTo>
                          <a:pt x="1715" y="4013"/>
                          <a:pt x="1810" y="3882"/>
                          <a:pt x="1965" y="3835"/>
                        </a:cubicBezTo>
                        <a:lnTo>
                          <a:pt x="2548" y="3668"/>
                        </a:lnTo>
                        <a:cubicBezTo>
                          <a:pt x="2679" y="3620"/>
                          <a:pt x="2798" y="3537"/>
                          <a:pt x="2858" y="3418"/>
                        </a:cubicBezTo>
                        <a:cubicBezTo>
                          <a:pt x="2988" y="3430"/>
                          <a:pt x="3119" y="3430"/>
                          <a:pt x="3274" y="3430"/>
                        </a:cubicBezTo>
                        <a:cubicBezTo>
                          <a:pt x="3417" y="3430"/>
                          <a:pt x="3560" y="3418"/>
                          <a:pt x="3691" y="3418"/>
                        </a:cubicBezTo>
                        <a:close/>
                        <a:moveTo>
                          <a:pt x="8668" y="3608"/>
                        </a:moveTo>
                        <a:cubicBezTo>
                          <a:pt x="8715" y="3644"/>
                          <a:pt x="8763" y="3656"/>
                          <a:pt x="8811" y="3668"/>
                        </a:cubicBezTo>
                        <a:lnTo>
                          <a:pt x="9382" y="3835"/>
                        </a:lnTo>
                        <a:cubicBezTo>
                          <a:pt x="9537" y="3882"/>
                          <a:pt x="9644" y="4013"/>
                          <a:pt x="9644" y="4180"/>
                        </a:cubicBezTo>
                        <a:lnTo>
                          <a:pt x="9644" y="5680"/>
                        </a:lnTo>
                        <a:cubicBezTo>
                          <a:pt x="9644" y="5871"/>
                          <a:pt x="9477" y="6037"/>
                          <a:pt x="9287" y="6037"/>
                        </a:cubicBezTo>
                        <a:lnTo>
                          <a:pt x="8584" y="6037"/>
                        </a:lnTo>
                        <a:lnTo>
                          <a:pt x="8584" y="6025"/>
                        </a:lnTo>
                        <a:lnTo>
                          <a:pt x="8584" y="5668"/>
                        </a:lnTo>
                        <a:lnTo>
                          <a:pt x="9120" y="5668"/>
                        </a:lnTo>
                        <a:cubicBezTo>
                          <a:pt x="9204" y="5668"/>
                          <a:pt x="9287" y="5597"/>
                          <a:pt x="9287" y="5502"/>
                        </a:cubicBezTo>
                        <a:lnTo>
                          <a:pt x="9287" y="4466"/>
                        </a:lnTo>
                        <a:cubicBezTo>
                          <a:pt x="9287" y="4370"/>
                          <a:pt x="9204" y="4299"/>
                          <a:pt x="9120" y="4299"/>
                        </a:cubicBezTo>
                        <a:cubicBezTo>
                          <a:pt x="9025" y="4299"/>
                          <a:pt x="8954" y="4370"/>
                          <a:pt x="8954" y="4466"/>
                        </a:cubicBezTo>
                        <a:lnTo>
                          <a:pt x="8954" y="5335"/>
                        </a:lnTo>
                        <a:lnTo>
                          <a:pt x="8584" y="5335"/>
                        </a:lnTo>
                        <a:lnTo>
                          <a:pt x="8584" y="4644"/>
                        </a:lnTo>
                        <a:cubicBezTo>
                          <a:pt x="8584" y="4466"/>
                          <a:pt x="8430" y="4311"/>
                          <a:pt x="8251" y="4311"/>
                        </a:cubicBezTo>
                        <a:lnTo>
                          <a:pt x="6513" y="4311"/>
                        </a:lnTo>
                        <a:lnTo>
                          <a:pt x="6513" y="4180"/>
                        </a:lnTo>
                        <a:lnTo>
                          <a:pt x="6548" y="4180"/>
                        </a:lnTo>
                        <a:cubicBezTo>
                          <a:pt x="6548" y="4013"/>
                          <a:pt x="6644" y="3882"/>
                          <a:pt x="6798" y="3835"/>
                        </a:cubicBezTo>
                        <a:lnTo>
                          <a:pt x="7382" y="3668"/>
                        </a:lnTo>
                        <a:cubicBezTo>
                          <a:pt x="7418" y="3656"/>
                          <a:pt x="7477" y="3644"/>
                          <a:pt x="7513" y="3608"/>
                        </a:cubicBezTo>
                        <a:lnTo>
                          <a:pt x="7620" y="3716"/>
                        </a:lnTo>
                        <a:cubicBezTo>
                          <a:pt x="7751" y="3847"/>
                          <a:pt x="7918" y="3906"/>
                          <a:pt x="8096" y="3906"/>
                        </a:cubicBezTo>
                        <a:cubicBezTo>
                          <a:pt x="8275" y="3906"/>
                          <a:pt x="8453" y="3835"/>
                          <a:pt x="8573" y="3716"/>
                        </a:cubicBezTo>
                        <a:lnTo>
                          <a:pt x="8668" y="3608"/>
                        </a:lnTo>
                        <a:close/>
                        <a:moveTo>
                          <a:pt x="8287" y="4644"/>
                        </a:moveTo>
                        <a:cubicBezTo>
                          <a:pt x="8287" y="4644"/>
                          <a:pt x="8299" y="4644"/>
                          <a:pt x="8299" y="4656"/>
                        </a:cubicBezTo>
                        <a:lnTo>
                          <a:pt x="8299" y="6037"/>
                        </a:lnTo>
                        <a:cubicBezTo>
                          <a:pt x="8299" y="6037"/>
                          <a:pt x="8299" y="6049"/>
                          <a:pt x="8287" y="6049"/>
                        </a:cubicBezTo>
                        <a:lnTo>
                          <a:pt x="6215" y="6049"/>
                        </a:lnTo>
                        <a:cubicBezTo>
                          <a:pt x="6215" y="6049"/>
                          <a:pt x="6203" y="6049"/>
                          <a:pt x="6203" y="6037"/>
                        </a:cubicBezTo>
                        <a:lnTo>
                          <a:pt x="6203" y="4656"/>
                        </a:lnTo>
                        <a:lnTo>
                          <a:pt x="8287" y="4644"/>
                        </a:lnTo>
                        <a:close/>
                        <a:moveTo>
                          <a:pt x="2084" y="6371"/>
                        </a:moveTo>
                        <a:lnTo>
                          <a:pt x="2084" y="6740"/>
                        </a:lnTo>
                        <a:lnTo>
                          <a:pt x="679" y="6740"/>
                        </a:lnTo>
                        <a:lnTo>
                          <a:pt x="679" y="6371"/>
                        </a:lnTo>
                        <a:close/>
                        <a:moveTo>
                          <a:pt x="10382" y="6371"/>
                        </a:moveTo>
                        <a:lnTo>
                          <a:pt x="10382" y="6740"/>
                        </a:lnTo>
                        <a:lnTo>
                          <a:pt x="4477" y="6740"/>
                        </a:lnTo>
                        <a:lnTo>
                          <a:pt x="4477" y="6371"/>
                        </a:lnTo>
                        <a:close/>
                        <a:moveTo>
                          <a:pt x="3953" y="4644"/>
                        </a:moveTo>
                        <a:cubicBezTo>
                          <a:pt x="4060" y="4644"/>
                          <a:pt x="4131" y="4728"/>
                          <a:pt x="4131" y="4823"/>
                        </a:cubicBezTo>
                        <a:lnTo>
                          <a:pt x="4131" y="7085"/>
                        </a:lnTo>
                        <a:lnTo>
                          <a:pt x="2393" y="7085"/>
                        </a:lnTo>
                        <a:lnTo>
                          <a:pt x="2393" y="4823"/>
                        </a:lnTo>
                        <a:cubicBezTo>
                          <a:pt x="2393" y="4716"/>
                          <a:pt x="2488" y="4644"/>
                          <a:pt x="2572" y="4644"/>
                        </a:cubicBezTo>
                        <a:close/>
                        <a:moveTo>
                          <a:pt x="3274" y="1"/>
                        </a:moveTo>
                        <a:cubicBezTo>
                          <a:pt x="2548" y="1"/>
                          <a:pt x="1965" y="596"/>
                          <a:pt x="1905" y="1370"/>
                        </a:cubicBezTo>
                        <a:cubicBezTo>
                          <a:pt x="1869" y="1692"/>
                          <a:pt x="1774" y="2346"/>
                          <a:pt x="1631" y="2751"/>
                        </a:cubicBezTo>
                        <a:cubicBezTo>
                          <a:pt x="1607" y="2835"/>
                          <a:pt x="1607" y="2930"/>
                          <a:pt x="1655" y="3001"/>
                        </a:cubicBezTo>
                        <a:cubicBezTo>
                          <a:pt x="1691" y="3073"/>
                          <a:pt x="1750" y="3156"/>
                          <a:pt x="1845" y="3180"/>
                        </a:cubicBezTo>
                        <a:cubicBezTo>
                          <a:pt x="1988" y="3227"/>
                          <a:pt x="2215" y="3299"/>
                          <a:pt x="2488" y="3358"/>
                        </a:cubicBezTo>
                        <a:lnTo>
                          <a:pt x="2465" y="3358"/>
                        </a:lnTo>
                        <a:lnTo>
                          <a:pt x="1893" y="3525"/>
                        </a:lnTo>
                        <a:cubicBezTo>
                          <a:pt x="1595" y="3608"/>
                          <a:pt x="1393" y="3882"/>
                          <a:pt x="1393" y="4180"/>
                        </a:cubicBezTo>
                        <a:lnTo>
                          <a:pt x="1393" y="5680"/>
                        </a:lnTo>
                        <a:cubicBezTo>
                          <a:pt x="1393" y="5811"/>
                          <a:pt x="1429" y="5930"/>
                          <a:pt x="1500" y="6037"/>
                        </a:cubicBezTo>
                        <a:lnTo>
                          <a:pt x="167" y="6037"/>
                        </a:lnTo>
                        <a:cubicBezTo>
                          <a:pt x="71" y="6037"/>
                          <a:pt x="0" y="6109"/>
                          <a:pt x="0" y="6204"/>
                        </a:cubicBezTo>
                        <a:cubicBezTo>
                          <a:pt x="0" y="6287"/>
                          <a:pt x="71" y="6371"/>
                          <a:pt x="167" y="6371"/>
                        </a:cubicBezTo>
                        <a:lnTo>
                          <a:pt x="345" y="6371"/>
                        </a:lnTo>
                        <a:lnTo>
                          <a:pt x="345" y="7930"/>
                        </a:lnTo>
                        <a:cubicBezTo>
                          <a:pt x="345" y="8014"/>
                          <a:pt x="417" y="8097"/>
                          <a:pt x="500" y="8097"/>
                        </a:cubicBezTo>
                        <a:cubicBezTo>
                          <a:pt x="595" y="8097"/>
                          <a:pt x="667" y="8014"/>
                          <a:pt x="667" y="7930"/>
                        </a:cubicBezTo>
                        <a:lnTo>
                          <a:pt x="667" y="7049"/>
                        </a:lnTo>
                        <a:lnTo>
                          <a:pt x="2072" y="7049"/>
                        </a:lnTo>
                        <a:lnTo>
                          <a:pt x="2072" y="7930"/>
                        </a:lnTo>
                        <a:cubicBezTo>
                          <a:pt x="2072" y="8014"/>
                          <a:pt x="2143" y="8097"/>
                          <a:pt x="2226" y="8097"/>
                        </a:cubicBezTo>
                        <a:cubicBezTo>
                          <a:pt x="2322" y="8097"/>
                          <a:pt x="2393" y="8014"/>
                          <a:pt x="2393" y="7930"/>
                        </a:cubicBezTo>
                        <a:lnTo>
                          <a:pt x="2393" y="7395"/>
                        </a:lnTo>
                        <a:lnTo>
                          <a:pt x="4155" y="7395"/>
                        </a:lnTo>
                        <a:lnTo>
                          <a:pt x="4155" y="7930"/>
                        </a:lnTo>
                        <a:cubicBezTo>
                          <a:pt x="4155" y="8014"/>
                          <a:pt x="4227" y="8097"/>
                          <a:pt x="4310" y="8097"/>
                        </a:cubicBezTo>
                        <a:cubicBezTo>
                          <a:pt x="4405" y="8097"/>
                          <a:pt x="4477" y="8014"/>
                          <a:pt x="4477" y="7930"/>
                        </a:cubicBezTo>
                        <a:lnTo>
                          <a:pt x="4477" y="7049"/>
                        </a:lnTo>
                        <a:lnTo>
                          <a:pt x="10370" y="7049"/>
                        </a:lnTo>
                        <a:lnTo>
                          <a:pt x="10370" y="7930"/>
                        </a:lnTo>
                        <a:cubicBezTo>
                          <a:pt x="10370" y="8014"/>
                          <a:pt x="10442" y="8097"/>
                          <a:pt x="10537" y="8097"/>
                        </a:cubicBezTo>
                        <a:cubicBezTo>
                          <a:pt x="10620" y="8097"/>
                          <a:pt x="10704" y="8014"/>
                          <a:pt x="10704" y="7930"/>
                        </a:cubicBezTo>
                        <a:lnTo>
                          <a:pt x="10704" y="6371"/>
                        </a:lnTo>
                        <a:lnTo>
                          <a:pt x="10882" y="6371"/>
                        </a:lnTo>
                        <a:cubicBezTo>
                          <a:pt x="10966" y="6371"/>
                          <a:pt x="11037" y="6287"/>
                          <a:pt x="11037" y="6204"/>
                        </a:cubicBezTo>
                        <a:cubicBezTo>
                          <a:pt x="11037" y="6109"/>
                          <a:pt x="10966" y="6037"/>
                          <a:pt x="10882" y="6037"/>
                        </a:cubicBezTo>
                        <a:lnTo>
                          <a:pt x="9894" y="6037"/>
                        </a:lnTo>
                        <a:cubicBezTo>
                          <a:pt x="9954" y="5930"/>
                          <a:pt x="10001" y="5811"/>
                          <a:pt x="10001" y="5680"/>
                        </a:cubicBezTo>
                        <a:lnTo>
                          <a:pt x="10001" y="4180"/>
                        </a:lnTo>
                        <a:cubicBezTo>
                          <a:pt x="10001" y="3882"/>
                          <a:pt x="9787" y="3608"/>
                          <a:pt x="9501" y="3525"/>
                        </a:cubicBezTo>
                        <a:lnTo>
                          <a:pt x="8930" y="3358"/>
                        </a:lnTo>
                        <a:cubicBezTo>
                          <a:pt x="8858" y="3335"/>
                          <a:pt x="8799" y="3275"/>
                          <a:pt x="8799" y="3180"/>
                        </a:cubicBezTo>
                        <a:lnTo>
                          <a:pt x="8799" y="3049"/>
                        </a:lnTo>
                        <a:cubicBezTo>
                          <a:pt x="8858" y="3001"/>
                          <a:pt x="8894" y="2977"/>
                          <a:pt x="8942" y="2918"/>
                        </a:cubicBezTo>
                        <a:cubicBezTo>
                          <a:pt x="9180" y="2692"/>
                          <a:pt x="9299" y="2382"/>
                          <a:pt x="9299" y="2049"/>
                        </a:cubicBezTo>
                        <a:lnTo>
                          <a:pt x="9299" y="1739"/>
                        </a:lnTo>
                        <a:lnTo>
                          <a:pt x="9358" y="1608"/>
                        </a:lnTo>
                        <a:cubicBezTo>
                          <a:pt x="9430" y="1453"/>
                          <a:pt x="9465" y="1311"/>
                          <a:pt x="9465" y="1144"/>
                        </a:cubicBezTo>
                        <a:lnTo>
                          <a:pt x="9465" y="310"/>
                        </a:lnTo>
                        <a:cubicBezTo>
                          <a:pt x="9465" y="215"/>
                          <a:pt x="9382" y="144"/>
                          <a:pt x="9299" y="144"/>
                        </a:cubicBezTo>
                        <a:lnTo>
                          <a:pt x="7739" y="144"/>
                        </a:lnTo>
                        <a:cubicBezTo>
                          <a:pt x="7168" y="144"/>
                          <a:pt x="6703" y="608"/>
                          <a:pt x="6703" y="1168"/>
                        </a:cubicBezTo>
                        <a:lnTo>
                          <a:pt x="6703" y="1191"/>
                        </a:lnTo>
                        <a:cubicBezTo>
                          <a:pt x="6703" y="1322"/>
                          <a:pt x="6739" y="1453"/>
                          <a:pt x="6798" y="1572"/>
                        </a:cubicBezTo>
                        <a:lnTo>
                          <a:pt x="6894" y="1739"/>
                        </a:lnTo>
                        <a:lnTo>
                          <a:pt x="6894" y="2001"/>
                        </a:lnTo>
                        <a:cubicBezTo>
                          <a:pt x="6894" y="2418"/>
                          <a:pt x="7096" y="2799"/>
                          <a:pt x="7406" y="3037"/>
                        </a:cubicBezTo>
                        <a:lnTo>
                          <a:pt x="7406" y="3180"/>
                        </a:lnTo>
                        <a:cubicBezTo>
                          <a:pt x="7406" y="3251"/>
                          <a:pt x="7346" y="3335"/>
                          <a:pt x="7275" y="3358"/>
                        </a:cubicBezTo>
                        <a:lnTo>
                          <a:pt x="6691" y="3525"/>
                        </a:lnTo>
                        <a:cubicBezTo>
                          <a:pt x="6394" y="3608"/>
                          <a:pt x="6203" y="3882"/>
                          <a:pt x="6203" y="4180"/>
                        </a:cubicBezTo>
                        <a:lnTo>
                          <a:pt x="6203" y="4311"/>
                        </a:lnTo>
                        <a:lnTo>
                          <a:pt x="6191" y="4311"/>
                        </a:lnTo>
                        <a:cubicBezTo>
                          <a:pt x="6013" y="4311"/>
                          <a:pt x="5858" y="4466"/>
                          <a:pt x="5858" y="4644"/>
                        </a:cubicBezTo>
                        <a:lnTo>
                          <a:pt x="5858" y="6025"/>
                        </a:lnTo>
                        <a:lnTo>
                          <a:pt x="5858" y="6037"/>
                        </a:lnTo>
                        <a:lnTo>
                          <a:pt x="5048" y="6037"/>
                        </a:lnTo>
                        <a:cubicBezTo>
                          <a:pt x="5108" y="5930"/>
                          <a:pt x="5144" y="5811"/>
                          <a:pt x="5144" y="5680"/>
                        </a:cubicBezTo>
                        <a:lnTo>
                          <a:pt x="5144" y="4180"/>
                        </a:lnTo>
                        <a:cubicBezTo>
                          <a:pt x="5144" y="3882"/>
                          <a:pt x="4941" y="3608"/>
                          <a:pt x="4655" y="3525"/>
                        </a:cubicBezTo>
                        <a:lnTo>
                          <a:pt x="4072" y="3358"/>
                        </a:lnTo>
                        <a:lnTo>
                          <a:pt x="4060" y="3358"/>
                        </a:lnTo>
                        <a:cubicBezTo>
                          <a:pt x="4346" y="3299"/>
                          <a:pt x="4560" y="3239"/>
                          <a:pt x="4703" y="3180"/>
                        </a:cubicBezTo>
                        <a:cubicBezTo>
                          <a:pt x="4786" y="3156"/>
                          <a:pt x="4846" y="3096"/>
                          <a:pt x="4893" y="3001"/>
                        </a:cubicBezTo>
                        <a:cubicBezTo>
                          <a:pt x="4941" y="2930"/>
                          <a:pt x="4941" y="2835"/>
                          <a:pt x="4905" y="2751"/>
                        </a:cubicBezTo>
                        <a:cubicBezTo>
                          <a:pt x="4763" y="2358"/>
                          <a:pt x="4655" y="1692"/>
                          <a:pt x="4643" y="1370"/>
                        </a:cubicBezTo>
                        <a:cubicBezTo>
                          <a:pt x="4584" y="572"/>
                          <a:pt x="4001" y="1"/>
                          <a:pt x="3274" y="1"/>
                        </a:cubicBezTo>
                        <a:close/>
                      </a:path>
                    </a:pathLst>
                  </a:custGeom>
                  <a:solidFill>
                    <a:srgbClr val="121D5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" name="Google Shape;122;p12"/>
                  <p:cNvSpPr/>
                  <p:nvPr/>
                </p:nvSpPr>
                <p:spPr>
                  <a:xfrm>
                    <a:off x="1611228" y="2679979"/>
                    <a:ext cx="12250" cy="12708"/>
                  </a:xfrm>
                  <a:custGeom>
                    <a:rect b="b" l="l" r="r" t="t"/>
                    <a:pathLst>
                      <a:path extrusionOk="0" h="334" w="322">
                        <a:moveTo>
                          <a:pt x="167" y="0"/>
                        </a:moveTo>
                        <a:cubicBezTo>
                          <a:pt x="72" y="0"/>
                          <a:pt x="0" y="83"/>
                          <a:pt x="0" y="167"/>
                        </a:cubicBezTo>
                        <a:cubicBezTo>
                          <a:pt x="0" y="262"/>
                          <a:pt x="72" y="334"/>
                          <a:pt x="167" y="334"/>
                        </a:cubicBezTo>
                        <a:cubicBezTo>
                          <a:pt x="250" y="334"/>
                          <a:pt x="322" y="262"/>
                          <a:pt x="322" y="167"/>
                        </a:cubicBezTo>
                        <a:cubicBezTo>
                          <a:pt x="322" y="83"/>
                          <a:pt x="250" y="0"/>
                          <a:pt x="167" y="0"/>
                        </a:cubicBezTo>
                        <a:close/>
                      </a:path>
                    </a:pathLst>
                  </a:custGeom>
                  <a:solidFill>
                    <a:srgbClr val="121D5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23" name="Google Shape;123;p12"/>
            <p:cNvGrpSpPr/>
            <p:nvPr/>
          </p:nvGrpSpPr>
          <p:grpSpPr>
            <a:xfrm>
              <a:off x="1718886" y="1241725"/>
              <a:ext cx="543796" cy="553434"/>
              <a:chOff x="1744086" y="1236475"/>
              <a:chExt cx="543796" cy="553434"/>
            </a:xfrm>
          </p:grpSpPr>
          <p:grpSp>
            <p:nvGrpSpPr>
              <p:cNvPr id="124" name="Google Shape;124;p12"/>
              <p:cNvGrpSpPr/>
              <p:nvPr/>
            </p:nvGrpSpPr>
            <p:grpSpPr>
              <a:xfrm>
                <a:off x="1744086" y="1249910"/>
                <a:ext cx="540000" cy="540000"/>
                <a:chOff x="1744086" y="1249910"/>
                <a:chExt cx="540000" cy="540000"/>
              </a:xfrm>
            </p:grpSpPr>
            <p:sp>
              <p:nvSpPr>
                <p:cNvPr id="125" name="Google Shape;125;p12"/>
                <p:cNvSpPr/>
                <p:nvPr/>
              </p:nvSpPr>
              <p:spPr>
                <a:xfrm>
                  <a:off x="1744086" y="1249910"/>
                  <a:ext cx="540000" cy="540000"/>
                </a:xfrm>
                <a:prstGeom prst="ellipse">
                  <a:avLst/>
                </a:prstGeom>
                <a:solidFill>
                  <a:srgbClr val="0062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" name="Google Shape;84;p12"/>
                <p:cNvSpPr/>
                <p:nvPr/>
              </p:nvSpPr>
              <p:spPr>
                <a:xfrm>
                  <a:off x="1789086" y="1297842"/>
                  <a:ext cx="450000" cy="4500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6" name="Google Shape;126;p12"/>
              <p:cNvGrpSpPr/>
              <p:nvPr/>
            </p:nvGrpSpPr>
            <p:grpSpPr>
              <a:xfrm>
                <a:off x="1826257" y="1236475"/>
                <a:ext cx="461625" cy="412380"/>
                <a:chOff x="1833220" y="1246263"/>
                <a:chExt cx="461625" cy="412380"/>
              </a:xfrm>
            </p:grpSpPr>
            <p:grpSp>
              <p:nvGrpSpPr>
                <p:cNvPr id="127" name="Google Shape;127;p12"/>
                <p:cNvGrpSpPr/>
                <p:nvPr/>
              </p:nvGrpSpPr>
              <p:grpSpPr>
                <a:xfrm>
                  <a:off x="2046962" y="1246263"/>
                  <a:ext cx="247883" cy="412380"/>
                  <a:chOff x="929587" y="564711"/>
                  <a:chExt cx="247883" cy="412380"/>
                </a:xfrm>
              </p:grpSpPr>
              <p:grpSp>
                <p:nvGrpSpPr>
                  <p:cNvPr id="128" name="Google Shape;128;p12"/>
                  <p:cNvGrpSpPr/>
                  <p:nvPr/>
                </p:nvGrpSpPr>
                <p:grpSpPr>
                  <a:xfrm rot="5400000">
                    <a:off x="892899" y="859857"/>
                    <a:ext cx="178358" cy="56109"/>
                    <a:chOff x="652075" y="3179875"/>
                    <a:chExt cx="288000" cy="90600"/>
                  </a:xfrm>
                </p:grpSpPr>
                <p:sp>
                  <p:nvSpPr>
                    <p:cNvPr id="129" name="Google Shape;129;p12"/>
                    <p:cNvSpPr/>
                    <p:nvPr/>
                  </p:nvSpPr>
                  <p:spPr>
                    <a:xfrm>
                      <a:off x="652075" y="3179875"/>
                      <a:ext cx="288000" cy="90600"/>
                    </a:xfrm>
                    <a:prstGeom prst="roundRect">
                      <a:avLst>
                        <a:gd fmla="val 12942" name="adj"/>
                      </a:avLst>
                    </a:prstGeom>
                    <a:noFill/>
                    <a:ln cap="flat" cmpd="sng" w="9525">
                      <a:solidFill>
                        <a:srgbClr val="121D5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Ubuntu Condensed"/>
                        <a:ea typeface="Ubuntu Condensed"/>
                        <a:cs typeface="Ubuntu Condensed"/>
                        <a:sym typeface="Ubuntu Condensed"/>
                      </a:endParaRPr>
                    </a:p>
                  </p:txBody>
                </p:sp>
                <p:sp>
                  <p:nvSpPr>
                    <p:cNvPr id="130" name="Google Shape;130;p12"/>
                    <p:cNvSpPr/>
                    <p:nvPr/>
                  </p:nvSpPr>
                  <p:spPr>
                    <a:xfrm>
                      <a:off x="876129" y="3203187"/>
                      <a:ext cx="43607" cy="43607"/>
                    </a:xfrm>
                    <a:custGeom>
                      <a:rect b="b" l="l" r="r" t="t"/>
                      <a:pathLst>
                        <a:path extrusionOk="0" h="1370" w="1370">
                          <a:moveTo>
                            <a:pt x="691" y="322"/>
                          </a:moveTo>
                          <a:cubicBezTo>
                            <a:pt x="882" y="322"/>
                            <a:pt x="1048" y="489"/>
                            <a:pt x="1048" y="679"/>
                          </a:cubicBezTo>
                          <a:cubicBezTo>
                            <a:pt x="1048" y="882"/>
                            <a:pt x="882" y="1036"/>
                            <a:pt x="691" y="1036"/>
                          </a:cubicBezTo>
                          <a:cubicBezTo>
                            <a:pt x="489" y="1036"/>
                            <a:pt x="334" y="870"/>
                            <a:pt x="334" y="679"/>
                          </a:cubicBezTo>
                          <a:cubicBezTo>
                            <a:pt x="334" y="489"/>
                            <a:pt x="489" y="322"/>
                            <a:pt x="691" y="322"/>
                          </a:cubicBezTo>
                          <a:close/>
                          <a:moveTo>
                            <a:pt x="691" y="1"/>
                          </a:moveTo>
                          <a:cubicBezTo>
                            <a:pt x="310" y="1"/>
                            <a:pt x="1" y="310"/>
                            <a:pt x="1" y="679"/>
                          </a:cubicBezTo>
                          <a:cubicBezTo>
                            <a:pt x="1" y="1060"/>
                            <a:pt x="310" y="1370"/>
                            <a:pt x="691" y="1370"/>
                          </a:cubicBezTo>
                          <a:cubicBezTo>
                            <a:pt x="1060" y="1370"/>
                            <a:pt x="1370" y="1060"/>
                            <a:pt x="1370" y="679"/>
                          </a:cubicBezTo>
                          <a:cubicBezTo>
                            <a:pt x="1370" y="310"/>
                            <a:pt x="1072" y="1"/>
                            <a:pt x="691" y="1"/>
                          </a:cubicBezTo>
                          <a:close/>
                        </a:path>
                      </a:pathLst>
                    </a:custGeom>
                    <a:solidFill>
                      <a:srgbClr val="121D50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1" name="Google Shape;131;p12"/>
                    <p:cNvSpPr/>
                    <p:nvPr/>
                  </p:nvSpPr>
                  <p:spPr>
                    <a:xfrm>
                      <a:off x="674900" y="3219484"/>
                      <a:ext cx="187988" cy="10631"/>
                    </a:xfrm>
                    <a:custGeom>
                      <a:rect b="b" l="l" r="r" t="t"/>
                      <a:pathLst>
                        <a:path extrusionOk="0" h="334" w="5906">
                          <a:moveTo>
                            <a:pt x="167" y="1"/>
                          </a:moveTo>
                          <a:cubicBezTo>
                            <a:pt x="72" y="1"/>
                            <a:pt x="0" y="84"/>
                            <a:pt x="0" y="167"/>
                          </a:cubicBezTo>
                          <a:cubicBezTo>
                            <a:pt x="0" y="263"/>
                            <a:pt x="72" y="334"/>
                            <a:pt x="167" y="334"/>
                          </a:cubicBezTo>
                          <a:lnTo>
                            <a:pt x="5739" y="334"/>
                          </a:lnTo>
                          <a:cubicBezTo>
                            <a:pt x="5834" y="334"/>
                            <a:pt x="5906" y="263"/>
                            <a:pt x="5906" y="167"/>
                          </a:cubicBezTo>
                          <a:cubicBezTo>
                            <a:pt x="5906" y="84"/>
                            <a:pt x="5834" y="1"/>
                            <a:pt x="5739" y="1"/>
                          </a:cubicBezTo>
                          <a:close/>
                        </a:path>
                      </a:pathLst>
                    </a:custGeom>
                    <a:solidFill>
                      <a:srgbClr val="121D50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sp>
                <p:nvSpPr>
                  <p:cNvPr id="132" name="Google Shape;132;p12"/>
                  <p:cNvSpPr/>
                  <p:nvPr/>
                </p:nvSpPr>
                <p:spPr>
                  <a:xfrm>
                    <a:off x="929587" y="564711"/>
                    <a:ext cx="247883" cy="283629"/>
                  </a:xfrm>
                  <a:custGeom>
                    <a:rect b="b" l="l" r="r" t="t"/>
                    <a:pathLst>
                      <a:path extrusionOk="0" h="9323" w="8146">
                        <a:moveTo>
                          <a:pt x="4072" y="9323"/>
                        </a:moveTo>
                        <a:cubicBezTo>
                          <a:pt x="3519" y="9323"/>
                          <a:pt x="2979" y="9192"/>
                          <a:pt x="2466" y="8936"/>
                        </a:cubicBezTo>
                        <a:cubicBezTo>
                          <a:pt x="1986" y="8696"/>
                          <a:pt x="1554" y="8357"/>
                          <a:pt x="1177" y="7929"/>
                        </a:cubicBezTo>
                        <a:cubicBezTo>
                          <a:pt x="429" y="7081"/>
                          <a:pt x="0" y="5970"/>
                          <a:pt x="0" y="4883"/>
                        </a:cubicBezTo>
                        <a:lnTo>
                          <a:pt x="0" y="2011"/>
                        </a:lnTo>
                        <a:cubicBezTo>
                          <a:pt x="0" y="1868"/>
                          <a:pt x="86" y="1737"/>
                          <a:pt x="217" y="1679"/>
                        </a:cubicBezTo>
                        <a:lnTo>
                          <a:pt x="3907" y="43"/>
                        </a:lnTo>
                        <a:cubicBezTo>
                          <a:pt x="4000" y="0"/>
                          <a:pt x="4108" y="0"/>
                          <a:pt x="4201" y="43"/>
                        </a:cubicBezTo>
                        <a:lnTo>
                          <a:pt x="7928" y="1679"/>
                        </a:lnTo>
                        <a:cubicBezTo>
                          <a:pt x="8060" y="1737"/>
                          <a:pt x="8146" y="1868"/>
                          <a:pt x="8146" y="2011"/>
                        </a:cubicBezTo>
                        <a:lnTo>
                          <a:pt x="8146" y="4883"/>
                        </a:lnTo>
                        <a:cubicBezTo>
                          <a:pt x="8146" y="5683"/>
                          <a:pt x="7919" y="6491"/>
                          <a:pt x="7488" y="7215"/>
                        </a:cubicBezTo>
                        <a:cubicBezTo>
                          <a:pt x="7387" y="7388"/>
                          <a:pt x="7163" y="7444"/>
                          <a:pt x="6989" y="7342"/>
                        </a:cubicBezTo>
                        <a:cubicBezTo>
                          <a:pt x="6816" y="7240"/>
                          <a:pt x="6761" y="7017"/>
                          <a:pt x="6863" y="6844"/>
                        </a:cubicBezTo>
                        <a:cubicBezTo>
                          <a:pt x="7227" y="6232"/>
                          <a:pt x="7419" y="5553"/>
                          <a:pt x="7419" y="4883"/>
                        </a:cubicBezTo>
                        <a:lnTo>
                          <a:pt x="7419" y="2249"/>
                        </a:lnTo>
                        <a:lnTo>
                          <a:pt x="4056" y="773"/>
                        </a:lnTo>
                        <a:lnTo>
                          <a:pt x="727" y="2249"/>
                        </a:lnTo>
                        <a:lnTo>
                          <a:pt x="727" y="4886"/>
                        </a:lnTo>
                        <a:cubicBezTo>
                          <a:pt x="727" y="6828"/>
                          <a:pt x="2322" y="8596"/>
                          <a:pt x="4073" y="8596"/>
                        </a:cubicBezTo>
                        <a:cubicBezTo>
                          <a:pt x="4691" y="8596"/>
                          <a:pt x="5296" y="8393"/>
                          <a:pt x="5823" y="8009"/>
                        </a:cubicBezTo>
                        <a:cubicBezTo>
                          <a:pt x="5984" y="7892"/>
                          <a:pt x="6211" y="7928"/>
                          <a:pt x="6329" y="8089"/>
                        </a:cubicBezTo>
                        <a:cubicBezTo>
                          <a:pt x="6448" y="8251"/>
                          <a:pt x="6412" y="8479"/>
                          <a:pt x="6249" y="8597"/>
                        </a:cubicBezTo>
                        <a:cubicBezTo>
                          <a:pt x="5599" y="9071"/>
                          <a:pt x="4844" y="9323"/>
                          <a:pt x="4072" y="9323"/>
                        </a:cubicBezTo>
                        <a:close/>
                        <a:moveTo>
                          <a:pt x="3583" y="6430"/>
                        </a:moveTo>
                        <a:cubicBezTo>
                          <a:pt x="3775" y="6422"/>
                          <a:pt x="3951" y="6340"/>
                          <a:pt x="4080" y="6196"/>
                        </a:cubicBezTo>
                        <a:cubicBezTo>
                          <a:pt x="4083" y="6190"/>
                          <a:pt x="4089" y="6184"/>
                          <a:pt x="4093" y="6181"/>
                        </a:cubicBezTo>
                        <a:lnTo>
                          <a:pt x="6373" y="3331"/>
                        </a:lnTo>
                        <a:cubicBezTo>
                          <a:pt x="6498" y="3176"/>
                          <a:pt x="6473" y="2946"/>
                          <a:pt x="6316" y="2821"/>
                        </a:cubicBezTo>
                        <a:cubicBezTo>
                          <a:pt x="6160" y="2696"/>
                          <a:pt x="5931" y="2720"/>
                          <a:pt x="5805" y="2878"/>
                        </a:cubicBezTo>
                        <a:lnTo>
                          <a:pt x="3551" y="5694"/>
                        </a:lnTo>
                        <a:lnTo>
                          <a:pt x="2287" y="4478"/>
                        </a:lnTo>
                        <a:cubicBezTo>
                          <a:pt x="2141" y="4337"/>
                          <a:pt x="1913" y="4342"/>
                          <a:pt x="1773" y="4486"/>
                        </a:cubicBezTo>
                        <a:cubicBezTo>
                          <a:pt x="1632" y="4632"/>
                          <a:pt x="1638" y="4860"/>
                          <a:pt x="1782" y="5001"/>
                        </a:cubicBezTo>
                        <a:lnTo>
                          <a:pt x="3063" y="6233"/>
                        </a:lnTo>
                        <a:lnTo>
                          <a:pt x="3065" y="6235"/>
                        </a:lnTo>
                        <a:cubicBezTo>
                          <a:pt x="3199" y="6361"/>
                          <a:pt x="3369" y="6430"/>
                          <a:pt x="3552" y="6430"/>
                        </a:cubicBezTo>
                        <a:cubicBezTo>
                          <a:pt x="3562" y="6431"/>
                          <a:pt x="3571" y="6431"/>
                          <a:pt x="3583" y="6430"/>
                        </a:cubicBezTo>
                        <a:close/>
                      </a:path>
                    </a:pathLst>
                  </a:custGeom>
                  <a:solidFill>
                    <a:srgbClr val="8A2BE2"/>
                  </a:solidFill>
                  <a:ln cap="flat" cmpd="sng" w="9525">
                    <a:solidFill>
                      <a:srgbClr val="8A2BE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33" name="Google Shape;133;p12"/>
                <p:cNvGrpSpPr/>
                <p:nvPr/>
              </p:nvGrpSpPr>
              <p:grpSpPr>
                <a:xfrm>
                  <a:off x="1833220" y="1478245"/>
                  <a:ext cx="207588" cy="150761"/>
                  <a:chOff x="1289311" y="2926222"/>
                  <a:chExt cx="408156" cy="299783"/>
                </a:xfrm>
              </p:grpSpPr>
              <p:sp>
                <p:nvSpPr>
                  <p:cNvPr id="134" name="Google Shape;134;p12"/>
                  <p:cNvSpPr/>
                  <p:nvPr/>
                </p:nvSpPr>
                <p:spPr>
                  <a:xfrm>
                    <a:off x="1334029" y="2952385"/>
                    <a:ext cx="318339" cy="216395"/>
                  </a:xfrm>
                  <a:custGeom>
                    <a:rect b="b" l="l" r="r" t="t"/>
                    <a:pathLst>
                      <a:path extrusionOk="0" h="6799" w="10002">
                        <a:moveTo>
                          <a:pt x="3203" y="1369"/>
                        </a:moveTo>
                        <a:cubicBezTo>
                          <a:pt x="3429" y="1369"/>
                          <a:pt x="3620" y="1548"/>
                          <a:pt x="3620" y="1786"/>
                        </a:cubicBezTo>
                        <a:lnTo>
                          <a:pt x="3620" y="2179"/>
                        </a:lnTo>
                        <a:cubicBezTo>
                          <a:pt x="3620" y="2524"/>
                          <a:pt x="3334" y="2798"/>
                          <a:pt x="3012" y="2798"/>
                        </a:cubicBezTo>
                        <a:cubicBezTo>
                          <a:pt x="2679" y="2798"/>
                          <a:pt x="2381" y="2524"/>
                          <a:pt x="2381" y="2179"/>
                        </a:cubicBezTo>
                        <a:lnTo>
                          <a:pt x="2381" y="1786"/>
                        </a:lnTo>
                        <a:cubicBezTo>
                          <a:pt x="2381" y="1560"/>
                          <a:pt x="2560" y="1369"/>
                          <a:pt x="2798" y="1369"/>
                        </a:cubicBezTo>
                        <a:close/>
                        <a:moveTo>
                          <a:pt x="8013" y="1191"/>
                        </a:moveTo>
                        <a:cubicBezTo>
                          <a:pt x="8132" y="1191"/>
                          <a:pt x="8215" y="1274"/>
                          <a:pt x="8215" y="1393"/>
                        </a:cubicBezTo>
                        <a:lnTo>
                          <a:pt x="8215" y="1989"/>
                        </a:lnTo>
                        <a:cubicBezTo>
                          <a:pt x="8215" y="2060"/>
                          <a:pt x="8168" y="2131"/>
                          <a:pt x="8108" y="2167"/>
                        </a:cubicBezTo>
                        <a:cubicBezTo>
                          <a:pt x="8061" y="2203"/>
                          <a:pt x="8025" y="2262"/>
                          <a:pt x="8025" y="2334"/>
                        </a:cubicBezTo>
                        <a:lnTo>
                          <a:pt x="8025" y="2632"/>
                        </a:lnTo>
                        <a:cubicBezTo>
                          <a:pt x="8025" y="2715"/>
                          <a:pt x="8085" y="2798"/>
                          <a:pt x="8168" y="2810"/>
                        </a:cubicBezTo>
                        <a:lnTo>
                          <a:pt x="8680" y="2929"/>
                        </a:lnTo>
                        <a:cubicBezTo>
                          <a:pt x="8763" y="2953"/>
                          <a:pt x="8847" y="3036"/>
                          <a:pt x="8847" y="3132"/>
                        </a:cubicBezTo>
                        <a:lnTo>
                          <a:pt x="8847" y="3191"/>
                        </a:lnTo>
                        <a:lnTo>
                          <a:pt x="6799" y="3191"/>
                        </a:lnTo>
                        <a:lnTo>
                          <a:pt x="6799" y="3132"/>
                        </a:lnTo>
                        <a:cubicBezTo>
                          <a:pt x="6799" y="3024"/>
                          <a:pt x="6858" y="2953"/>
                          <a:pt x="6965" y="2929"/>
                        </a:cubicBezTo>
                        <a:lnTo>
                          <a:pt x="7477" y="2810"/>
                        </a:lnTo>
                        <a:cubicBezTo>
                          <a:pt x="7561" y="2798"/>
                          <a:pt x="7620" y="2715"/>
                          <a:pt x="7620" y="2632"/>
                        </a:cubicBezTo>
                        <a:lnTo>
                          <a:pt x="7620" y="2334"/>
                        </a:lnTo>
                        <a:cubicBezTo>
                          <a:pt x="7596" y="2274"/>
                          <a:pt x="7561" y="2215"/>
                          <a:pt x="7501" y="2167"/>
                        </a:cubicBezTo>
                        <a:cubicBezTo>
                          <a:pt x="7430" y="2120"/>
                          <a:pt x="7406" y="2060"/>
                          <a:pt x="7406" y="1989"/>
                        </a:cubicBezTo>
                        <a:lnTo>
                          <a:pt x="7406" y="1393"/>
                        </a:lnTo>
                        <a:cubicBezTo>
                          <a:pt x="7406" y="1274"/>
                          <a:pt x="7489" y="1191"/>
                          <a:pt x="7608" y="1191"/>
                        </a:cubicBezTo>
                        <a:close/>
                        <a:moveTo>
                          <a:pt x="9620" y="369"/>
                        </a:moveTo>
                        <a:lnTo>
                          <a:pt x="9620" y="3191"/>
                        </a:lnTo>
                        <a:lnTo>
                          <a:pt x="9192" y="3191"/>
                        </a:lnTo>
                        <a:lnTo>
                          <a:pt x="9192" y="3132"/>
                        </a:lnTo>
                        <a:cubicBezTo>
                          <a:pt x="9192" y="2870"/>
                          <a:pt x="9013" y="2632"/>
                          <a:pt x="8739" y="2572"/>
                        </a:cubicBezTo>
                        <a:lnTo>
                          <a:pt x="8382" y="2477"/>
                        </a:lnTo>
                        <a:lnTo>
                          <a:pt x="8382" y="2417"/>
                        </a:lnTo>
                        <a:cubicBezTo>
                          <a:pt x="8501" y="2322"/>
                          <a:pt x="8573" y="2155"/>
                          <a:pt x="8573" y="1977"/>
                        </a:cubicBezTo>
                        <a:lnTo>
                          <a:pt x="8573" y="1381"/>
                        </a:lnTo>
                        <a:cubicBezTo>
                          <a:pt x="8573" y="1048"/>
                          <a:pt x="8311" y="786"/>
                          <a:pt x="7977" y="786"/>
                        </a:cubicBezTo>
                        <a:lnTo>
                          <a:pt x="7584" y="786"/>
                        </a:lnTo>
                        <a:cubicBezTo>
                          <a:pt x="7251" y="786"/>
                          <a:pt x="6989" y="1048"/>
                          <a:pt x="6989" y="1381"/>
                        </a:cubicBezTo>
                        <a:lnTo>
                          <a:pt x="6989" y="1977"/>
                        </a:lnTo>
                        <a:cubicBezTo>
                          <a:pt x="6989" y="2143"/>
                          <a:pt x="7061" y="2298"/>
                          <a:pt x="7180" y="2417"/>
                        </a:cubicBezTo>
                        <a:lnTo>
                          <a:pt x="7180" y="2477"/>
                        </a:lnTo>
                        <a:lnTo>
                          <a:pt x="6822" y="2572"/>
                        </a:lnTo>
                        <a:cubicBezTo>
                          <a:pt x="6549" y="2632"/>
                          <a:pt x="6370" y="2870"/>
                          <a:pt x="6370" y="3132"/>
                        </a:cubicBezTo>
                        <a:lnTo>
                          <a:pt x="6370" y="3191"/>
                        </a:lnTo>
                        <a:lnTo>
                          <a:pt x="5941" y="3191"/>
                        </a:lnTo>
                        <a:lnTo>
                          <a:pt x="5941" y="369"/>
                        </a:lnTo>
                        <a:close/>
                        <a:moveTo>
                          <a:pt x="3227" y="3179"/>
                        </a:moveTo>
                        <a:lnTo>
                          <a:pt x="3227" y="3274"/>
                        </a:lnTo>
                        <a:cubicBezTo>
                          <a:pt x="3203" y="3346"/>
                          <a:pt x="3239" y="3405"/>
                          <a:pt x="3262" y="3465"/>
                        </a:cubicBezTo>
                        <a:lnTo>
                          <a:pt x="3012" y="3715"/>
                        </a:lnTo>
                        <a:lnTo>
                          <a:pt x="3001" y="3715"/>
                        </a:lnTo>
                        <a:lnTo>
                          <a:pt x="2739" y="3465"/>
                        </a:lnTo>
                        <a:cubicBezTo>
                          <a:pt x="2774" y="3405"/>
                          <a:pt x="2798" y="3346"/>
                          <a:pt x="2798" y="3274"/>
                        </a:cubicBezTo>
                        <a:lnTo>
                          <a:pt x="2798" y="3179"/>
                        </a:lnTo>
                        <a:close/>
                        <a:moveTo>
                          <a:pt x="3572" y="3667"/>
                        </a:moveTo>
                        <a:lnTo>
                          <a:pt x="3953" y="3822"/>
                        </a:lnTo>
                        <a:cubicBezTo>
                          <a:pt x="4108" y="3882"/>
                          <a:pt x="4215" y="4048"/>
                          <a:pt x="4215" y="4203"/>
                        </a:cubicBezTo>
                        <a:lnTo>
                          <a:pt x="4215" y="5394"/>
                        </a:lnTo>
                        <a:cubicBezTo>
                          <a:pt x="4215" y="5513"/>
                          <a:pt x="4132" y="5608"/>
                          <a:pt x="4013" y="5608"/>
                        </a:cubicBezTo>
                        <a:lnTo>
                          <a:pt x="3191" y="5608"/>
                        </a:lnTo>
                        <a:lnTo>
                          <a:pt x="3191" y="5382"/>
                        </a:lnTo>
                        <a:lnTo>
                          <a:pt x="3608" y="5382"/>
                        </a:lnTo>
                        <a:cubicBezTo>
                          <a:pt x="3715" y="5382"/>
                          <a:pt x="3798" y="5299"/>
                          <a:pt x="3798" y="5191"/>
                        </a:cubicBezTo>
                        <a:lnTo>
                          <a:pt x="3798" y="4596"/>
                        </a:lnTo>
                        <a:cubicBezTo>
                          <a:pt x="3798" y="4489"/>
                          <a:pt x="3715" y="4406"/>
                          <a:pt x="3608" y="4406"/>
                        </a:cubicBezTo>
                        <a:cubicBezTo>
                          <a:pt x="3501" y="4406"/>
                          <a:pt x="3417" y="4489"/>
                          <a:pt x="3417" y="4596"/>
                        </a:cubicBezTo>
                        <a:lnTo>
                          <a:pt x="3417" y="5013"/>
                        </a:lnTo>
                        <a:lnTo>
                          <a:pt x="2584" y="5013"/>
                        </a:lnTo>
                        <a:lnTo>
                          <a:pt x="2584" y="4596"/>
                        </a:lnTo>
                        <a:cubicBezTo>
                          <a:pt x="2584" y="4489"/>
                          <a:pt x="2489" y="4406"/>
                          <a:pt x="2381" y="4406"/>
                        </a:cubicBezTo>
                        <a:cubicBezTo>
                          <a:pt x="2286" y="4406"/>
                          <a:pt x="2191" y="4489"/>
                          <a:pt x="2191" y="4596"/>
                        </a:cubicBezTo>
                        <a:lnTo>
                          <a:pt x="2191" y="5191"/>
                        </a:lnTo>
                        <a:cubicBezTo>
                          <a:pt x="2191" y="5299"/>
                          <a:pt x="2286" y="5382"/>
                          <a:pt x="2381" y="5382"/>
                        </a:cubicBezTo>
                        <a:lnTo>
                          <a:pt x="2798" y="5382"/>
                        </a:lnTo>
                        <a:lnTo>
                          <a:pt x="2798" y="5608"/>
                        </a:lnTo>
                        <a:lnTo>
                          <a:pt x="1989" y="5608"/>
                        </a:lnTo>
                        <a:cubicBezTo>
                          <a:pt x="1869" y="5608"/>
                          <a:pt x="1774" y="5513"/>
                          <a:pt x="1774" y="5394"/>
                        </a:cubicBezTo>
                        <a:lnTo>
                          <a:pt x="1774" y="4203"/>
                        </a:lnTo>
                        <a:cubicBezTo>
                          <a:pt x="1774" y="4048"/>
                          <a:pt x="1881" y="3882"/>
                          <a:pt x="2048" y="3822"/>
                        </a:cubicBezTo>
                        <a:lnTo>
                          <a:pt x="2417" y="3667"/>
                        </a:lnTo>
                        <a:lnTo>
                          <a:pt x="2727" y="3989"/>
                        </a:lnTo>
                        <a:cubicBezTo>
                          <a:pt x="2798" y="4060"/>
                          <a:pt x="2905" y="4108"/>
                          <a:pt x="3001" y="4108"/>
                        </a:cubicBezTo>
                        <a:cubicBezTo>
                          <a:pt x="3096" y="4108"/>
                          <a:pt x="3191" y="4060"/>
                          <a:pt x="3262" y="3989"/>
                        </a:cubicBezTo>
                        <a:lnTo>
                          <a:pt x="3572" y="3667"/>
                        </a:lnTo>
                        <a:close/>
                        <a:moveTo>
                          <a:pt x="5632" y="5596"/>
                        </a:moveTo>
                        <a:lnTo>
                          <a:pt x="5632" y="6406"/>
                        </a:lnTo>
                        <a:lnTo>
                          <a:pt x="381" y="6406"/>
                        </a:lnTo>
                        <a:lnTo>
                          <a:pt x="381" y="5596"/>
                        </a:lnTo>
                        <a:lnTo>
                          <a:pt x="1429" y="5596"/>
                        </a:lnTo>
                        <a:cubicBezTo>
                          <a:pt x="1512" y="5834"/>
                          <a:pt x="1727" y="5989"/>
                          <a:pt x="2000" y="5989"/>
                        </a:cubicBezTo>
                        <a:lnTo>
                          <a:pt x="4013" y="5989"/>
                        </a:lnTo>
                        <a:cubicBezTo>
                          <a:pt x="4263" y="5989"/>
                          <a:pt x="4489" y="5834"/>
                          <a:pt x="4572" y="5596"/>
                        </a:cubicBezTo>
                        <a:close/>
                        <a:moveTo>
                          <a:pt x="8025" y="4406"/>
                        </a:moveTo>
                        <a:cubicBezTo>
                          <a:pt x="8144" y="4406"/>
                          <a:pt x="8227" y="4489"/>
                          <a:pt x="8227" y="4608"/>
                        </a:cubicBezTo>
                        <a:lnTo>
                          <a:pt x="8227" y="5203"/>
                        </a:lnTo>
                        <a:cubicBezTo>
                          <a:pt x="8227" y="5275"/>
                          <a:pt x="8192" y="5358"/>
                          <a:pt x="8132" y="5382"/>
                        </a:cubicBezTo>
                        <a:cubicBezTo>
                          <a:pt x="8073" y="5418"/>
                          <a:pt x="8037" y="5477"/>
                          <a:pt x="8037" y="5549"/>
                        </a:cubicBezTo>
                        <a:lnTo>
                          <a:pt x="8037" y="5846"/>
                        </a:lnTo>
                        <a:cubicBezTo>
                          <a:pt x="8037" y="5930"/>
                          <a:pt x="8096" y="6013"/>
                          <a:pt x="8192" y="6025"/>
                        </a:cubicBezTo>
                        <a:lnTo>
                          <a:pt x="8692" y="6144"/>
                        </a:lnTo>
                        <a:cubicBezTo>
                          <a:pt x="8787" y="6168"/>
                          <a:pt x="8858" y="6251"/>
                          <a:pt x="8858" y="6346"/>
                        </a:cubicBezTo>
                        <a:lnTo>
                          <a:pt x="8858" y="6406"/>
                        </a:lnTo>
                        <a:lnTo>
                          <a:pt x="6787" y="6406"/>
                        </a:lnTo>
                        <a:lnTo>
                          <a:pt x="6787" y="6346"/>
                        </a:lnTo>
                        <a:cubicBezTo>
                          <a:pt x="6787" y="6251"/>
                          <a:pt x="6846" y="6168"/>
                          <a:pt x="6953" y="6144"/>
                        </a:cubicBezTo>
                        <a:lnTo>
                          <a:pt x="7465" y="6025"/>
                        </a:lnTo>
                        <a:cubicBezTo>
                          <a:pt x="7549" y="6013"/>
                          <a:pt x="7608" y="5930"/>
                          <a:pt x="7608" y="5846"/>
                        </a:cubicBezTo>
                        <a:lnTo>
                          <a:pt x="7608" y="5549"/>
                        </a:lnTo>
                        <a:cubicBezTo>
                          <a:pt x="7608" y="5489"/>
                          <a:pt x="7584" y="5418"/>
                          <a:pt x="7513" y="5382"/>
                        </a:cubicBezTo>
                        <a:cubicBezTo>
                          <a:pt x="7442" y="5334"/>
                          <a:pt x="7418" y="5275"/>
                          <a:pt x="7418" y="5203"/>
                        </a:cubicBezTo>
                        <a:lnTo>
                          <a:pt x="7418" y="4608"/>
                        </a:lnTo>
                        <a:cubicBezTo>
                          <a:pt x="7418" y="4489"/>
                          <a:pt x="7501" y="4406"/>
                          <a:pt x="7620" y="4406"/>
                        </a:cubicBezTo>
                        <a:close/>
                        <a:moveTo>
                          <a:pt x="9585" y="3584"/>
                        </a:moveTo>
                        <a:lnTo>
                          <a:pt x="9585" y="6406"/>
                        </a:lnTo>
                        <a:lnTo>
                          <a:pt x="9204" y="6406"/>
                        </a:lnTo>
                        <a:lnTo>
                          <a:pt x="9204" y="6346"/>
                        </a:lnTo>
                        <a:cubicBezTo>
                          <a:pt x="9204" y="6084"/>
                          <a:pt x="9025" y="5846"/>
                          <a:pt x="8751" y="5787"/>
                        </a:cubicBezTo>
                        <a:lnTo>
                          <a:pt x="8394" y="5691"/>
                        </a:lnTo>
                        <a:lnTo>
                          <a:pt x="8394" y="5632"/>
                        </a:lnTo>
                        <a:cubicBezTo>
                          <a:pt x="8513" y="5537"/>
                          <a:pt x="8596" y="5370"/>
                          <a:pt x="8596" y="5191"/>
                        </a:cubicBezTo>
                        <a:lnTo>
                          <a:pt x="8596" y="4596"/>
                        </a:lnTo>
                        <a:cubicBezTo>
                          <a:pt x="8596" y="4263"/>
                          <a:pt x="8323" y="4001"/>
                          <a:pt x="8001" y="4001"/>
                        </a:cubicBezTo>
                        <a:lnTo>
                          <a:pt x="7596" y="4001"/>
                        </a:lnTo>
                        <a:cubicBezTo>
                          <a:pt x="7263" y="4001"/>
                          <a:pt x="7001" y="4263"/>
                          <a:pt x="7001" y="4596"/>
                        </a:cubicBezTo>
                        <a:lnTo>
                          <a:pt x="7001" y="5191"/>
                        </a:lnTo>
                        <a:cubicBezTo>
                          <a:pt x="7001" y="5358"/>
                          <a:pt x="7072" y="5513"/>
                          <a:pt x="7192" y="5632"/>
                        </a:cubicBezTo>
                        <a:lnTo>
                          <a:pt x="7192" y="5691"/>
                        </a:lnTo>
                        <a:lnTo>
                          <a:pt x="6834" y="5787"/>
                        </a:lnTo>
                        <a:cubicBezTo>
                          <a:pt x="6572" y="5846"/>
                          <a:pt x="6394" y="6084"/>
                          <a:pt x="6394" y="6346"/>
                        </a:cubicBezTo>
                        <a:lnTo>
                          <a:pt x="6394" y="6406"/>
                        </a:lnTo>
                        <a:lnTo>
                          <a:pt x="5953" y="6406"/>
                        </a:lnTo>
                        <a:lnTo>
                          <a:pt x="5953" y="3584"/>
                        </a:lnTo>
                        <a:close/>
                        <a:moveTo>
                          <a:pt x="203" y="0"/>
                        </a:moveTo>
                        <a:cubicBezTo>
                          <a:pt x="95" y="0"/>
                          <a:pt x="0" y="84"/>
                          <a:pt x="0" y="191"/>
                        </a:cubicBezTo>
                        <a:lnTo>
                          <a:pt x="0" y="6596"/>
                        </a:lnTo>
                        <a:cubicBezTo>
                          <a:pt x="0" y="6703"/>
                          <a:pt x="95" y="6799"/>
                          <a:pt x="203" y="6799"/>
                        </a:cubicBezTo>
                        <a:lnTo>
                          <a:pt x="9811" y="6799"/>
                        </a:lnTo>
                        <a:cubicBezTo>
                          <a:pt x="9918" y="6799"/>
                          <a:pt x="10001" y="6703"/>
                          <a:pt x="10001" y="6596"/>
                        </a:cubicBezTo>
                        <a:lnTo>
                          <a:pt x="10001" y="191"/>
                        </a:lnTo>
                        <a:cubicBezTo>
                          <a:pt x="10001" y="84"/>
                          <a:pt x="9918" y="0"/>
                          <a:pt x="9811" y="0"/>
                        </a:cubicBezTo>
                        <a:lnTo>
                          <a:pt x="1584" y="0"/>
                        </a:lnTo>
                        <a:cubicBezTo>
                          <a:pt x="1477" y="0"/>
                          <a:pt x="1381" y="84"/>
                          <a:pt x="1381" y="191"/>
                        </a:cubicBezTo>
                        <a:cubicBezTo>
                          <a:pt x="1381" y="286"/>
                          <a:pt x="1477" y="381"/>
                          <a:pt x="1584" y="381"/>
                        </a:cubicBezTo>
                        <a:lnTo>
                          <a:pt x="5596" y="381"/>
                        </a:lnTo>
                        <a:lnTo>
                          <a:pt x="5596" y="5215"/>
                        </a:lnTo>
                        <a:lnTo>
                          <a:pt x="4572" y="5215"/>
                        </a:lnTo>
                        <a:lnTo>
                          <a:pt x="4572" y="4203"/>
                        </a:lnTo>
                        <a:cubicBezTo>
                          <a:pt x="4572" y="3882"/>
                          <a:pt x="4370" y="3584"/>
                          <a:pt x="4072" y="3477"/>
                        </a:cubicBezTo>
                        <a:lnTo>
                          <a:pt x="3572" y="3286"/>
                        </a:lnTo>
                        <a:lnTo>
                          <a:pt x="3572" y="3274"/>
                        </a:lnTo>
                        <a:lnTo>
                          <a:pt x="3572" y="2989"/>
                        </a:lnTo>
                        <a:cubicBezTo>
                          <a:pt x="3810" y="2810"/>
                          <a:pt x="3977" y="2512"/>
                          <a:pt x="3977" y="2203"/>
                        </a:cubicBezTo>
                        <a:lnTo>
                          <a:pt x="3977" y="1798"/>
                        </a:lnTo>
                        <a:cubicBezTo>
                          <a:pt x="3977" y="1369"/>
                          <a:pt x="3620" y="1012"/>
                          <a:pt x="3191" y="1012"/>
                        </a:cubicBezTo>
                        <a:lnTo>
                          <a:pt x="2786" y="1012"/>
                        </a:lnTo>
                        <a:cubicBezTo>
                          <a:pt x="2358" y="1012"/>
                          <a:pt x="2000" y="1369"/>
                          <a:pt x="2000" y="1798"/>
                        </a:cubicBezTo>
                        <a:lnTo>
                          <a:pt x="2000" y="2203"/>
                        </a:lnTo>
                        <a:cubicBezTo>
                          <a:pt x="2000" y="2524"/>
                          <a:pt x="2167" y="2810"/>
                          <a:pt x="2405" y="2989"/>
                        </a:cubicBezTo>
                        <a:lnTo>
                          <a:pt x="2405" y="3274"/>
                        </a:lnTo>
                        <a:lnTo>
                          <a:pt x="2405" y="3286"/>
                        </a:lnTo>
                        <a:lnTo>
                          <a:pt x="1905" y="3477"/>
                        </a:lnTo>
                        <a:cubicBezTo>
                          <a:pt x="1608" y="3596"/>
                          <a:pt x="1405" y="3894"/>
                          <a:pt x="1405" y="4203"/>
                        </a:cubicBezTo>
                        <a:lnTo>
                          <a:pt x="1405" y="5215"/>
                        </a:lnTo>
                        <a:lnTo>
                          <a:pt x="381" y="5215"/>
                        </a:lnTo>
                        <a:lnTo>
                          <a:pt x="381" y="381"/>
                        </a:lnTo>
                        <a:lnTo>
                          <a:pt x="798" y="381"/>
                        </a:lnTo>
                        <a:cubicBezTo>
                          <a:pt x="893" y="381"/>
                          <a:pt x="988" y="286"/>
                          <a:pt x="988" y="191"/>
                        </a:cubicBezTo>
                        <a:cubicBezTo>
                          <a:pt x="988" y="84"/>
                          <a:pt x="893" y="0"/>
                          <a:pt x="798" y="0"/>
                        </a:cubicBezTo>
                        <a:close/>
                      </a:path>
                    </a:pathLst>
                  </a:custGeom>
                  <a:solidFill>
                    <a:srgbClr val="121D5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5" name="Google Shape;135;p12"/>
                  <p:cNvSpPr/>
                  <p:nvPr/>
                </p:nvSpPr>
                <p:spPr>
                  <a:xfrm>
                    <a:off x="1289311" y="2926222"/>
                    <a:ext cx="408156" cy="299783"/>
                  </a:xfrm>
                  <a:custGeom>
                    <a:rect b="b" l="l" r="r" t="t"/>
                    <a:pathLst>
                      <a:path extrusionOk="0" h="9419" w="12824">
                        <a:moveTo>
                          <a:pt x="11621" y="382"/>
                        </a:moveTo>
                        <a:cubicBezTo>
                          <a:pt x="11740" y="382"/>
                          <a:pt x="11823" y="477"/>
                          <a:pt x="11823" y="596"/>
                        </a:cubicBezTo>
                        <a:lnTo>
                          <a:pt x="11823" y="8037"/>
                        </a:lnTo>
                        <a:lnTo>
                          <a:pt x="11406" y="8037"/>
                        </a:lnTo>
                        <a:cubicBezTo>
                          <a:pt x="11299" y="8037"/>
                          <a:pt x="11216" y="8121"/>
                          <a:pt x="11216" y="8228"/>
                        </a:cubicBezTo>
                        <a:cubicBezTo>
                          <a:pt x="11216" y="8335"/>
                          <a:pt x="11299" y="8418"/>
                          <a:pt x="11406" y="8418"/>
                        </a:cubicBezTo>
                        <a:lnTo>
                          <a:pt x="12407" y="8418"/>
                        </a:lnTo>
                        <a:cubicBezTo>
                          <a:pt x="12407" y="8418"/>
                          <a:pt x="12418" y="8418"/>
                          <a:pt x="12418" y="8442"/>
                        </a:cubicBezTo>
                        <a:lnTo>
                          <a:pt x="12418" y="8835"/>
                        </a:lnTo>
                        <a:cubicBezTo>
                          <a:pt x="12442" y="8942"/>
                          <a:pt x="12347" y="9049"/>
                          <a:pt x="12228" y="9049"/>
                        </a:cubicBezTo>
                        <a:lnTo>
                          <a:pt x="596" y="9049"/>
                        </a:lnTo>
                        <a:cubicBezTo>
                          <a:pt x="476" y="9049"/>
                          <a:pt x="381" y="8954"/>
                          <a:pt x="381" y="8835"/>
                        </a:cubicBezTo>
                        <a:lnTo>
                          <a:pt x="381" y="8442"/>
                        </a:lnTo>
                        <a:cubicBezTo>
                          <a:pt x="381" y="8442"/>
                          <a:pt x="381" y="8418"/>
                          <a:pt x="393" y="8418"/>
                        </a:cubicBezTo>
                        <a:lnTo>
                          <a:pt x="10621" y="8418"/>
                        </a:lnTo>
                        <a:cubicBezTo>
                          <a:pt x="10728" y="8418"/>
                          <a:pt x="10811" y="8335"/>
                          <a:pt x="10811" y="8228"/>
                        </a:cubicBezTo>
                        <a:cubicBezTo>
                          <a:pt x="10811" y="8121"/>
                          <a:pt x="10728" y="8037"/>
                          <a:pt x="10621" y="8037"/>
                        </a:cubicBezTo>
                        <a:lnTo>
                          <a:pt x="977" y="8037"/>
                        </a:lnTo>
                        <a:lnTo>
                          <a:pt x="977" y="596"/>
                        </a:lnTo>
                        <a:cubicBezTo>
                          <a:pt x="977" y="477"/>
                          <a:pt x="1072" y="382"/>
                          <a:pt x="1179" y="382"/>
                        </a:cubicBezTo>
                        <a:close/>
                        <a:moveTo>
                          <a:pt x="1191" y="1"/>
                        </a:moveTo>
                        <a:cubicBezTo>
                          <a:pt x="857" y="1"/>
                          <a:pt x="596" y="263"/>
                          <a:pt x="596" y="596"/>
                        </a:cubicBezTo>
                        <a:lnTo>
                          <a:pt x="596" y="8037"/>
                        </a:lnTo>
                        <a:lnTo>
                          <a:pt x="381" y="8037"/>
                        </a:lnTo>
                        <a:cubicBezTo>
                          <a:pt x="179" y="8037"/>
                          <a:pt x="0" y="8216"/>
                          <a:pt x="0" y="8418"/>
                        </a:cubicBezTo>
                        <a:lnTo>
                          <a:pt x="0" y="8823"/>
                        </a:lnTo>
                        <a:cubicBezTo>
                          <a:pt x="0" y="9157"/>
                          <a:pt x="262" y="9419"/>
                          <a:pt x="596" y="9419"/>
                        </a:cubicBezTo>
                        <a:lnTo>
                          <a:pt x="12228" y="9419"/>
                        </a:lnTo>
                        <a:cubicBezTo>
                          <a:pt x="12561" y="9419"/>
                          <a:pt x="12823" y="9157"/>
                          <a:pt x="12823" y="8823"/>
                        </a:cubicBezTo>
                        <a:lnTo>
                          <a:pt x="12823" y="8418"/>
                        </a:lnTo>
                        <a:cubicBezTo>
                          <a:pt x="12811" y="8216"/>
                          <a:pt x="12645" y="8037"/>
                          <a:pt x="12418" y="8037"/>
                        </a:cubicBezTo>
                        <a:lnTo>
                          <a:pt x="12216" y="8037"/>
                        </a:lnTo>
                        <a:lnTo>
                          <a:pt x="12216" y="596"/>
                        </a:lnTo>
                        <a:cubicBezTo>
                          <a:pt x="12216" y="263"/>
                          <a:pt x="11942" y="1"/>
                          <a:pt x="11621" y="1"/>
                        </a:cubicBezTo>
                        <a:close/>
                      </a:path>
                    </a:pathLst>
                  </a:custGeom>
                  <a:solidFill>
                    <a:srgbClr val="121D5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36" name="Google Shape;136;p12"/>
            <p:cNvGrpSpPr/>
            <p:nvPr/>
          </p:nvGrpSpPr>
          <p:grpSpPr>
            <a:xfrm>
              <a:off x="2648082" y="1246971"/>
              <a:ext cx="582659" cy="460630"/>
              <a:chOff x="2266379" y="774635"/>
              <a:chExt cx="946797" cy="748749"/>
            </a:xfrm>
          </p:grpSpPr>
          <p:grpSp>
            <p:nvGrpSpPr>
              <p:cNvPr id="137" name="Google Shape;137;p12"/>
              <p:cNvGrpSpPr/>
              <p:nvPr/>
            </p:nvGrpSpPr>
            <p:grpSpPr>
              <a:xfrm>
                <a:off x="2266379" y="938188"/>
                <a:ext cx="584979" cy="585196"/>
                <a:chOff x="1708681" y="2480698"/>
                <a:chExt cx="809100" cy="809400"/>
              </a:xfrm>
            </p:grpSpPr>
            <p:sp>
              <p:nvSpPr>
                <p:cNvPr id="138" name="Google Shape;138;p12"/>
                <p:cNvSpPr/>
                <p:nvPr/>
              </p:nvSpPr>
              <p:spPr>
                <a:xfrm>
                  <a:off x="1708681" y="2480698"/>
                  <a:ext cx="809100" cy="809400"/>
                </a:xfrm>
                <a:prstGeom prst="ellipse">
                  <a:avLst/>
                </a:prstGeom>
                <a:solidFill>
                  <a:srgbClr val="D9D9D9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" name="Google Shape;81;p12"/>
                <p:cNvSpPr/>
                <p:nvPr/>
              </p:nvSpPr>
              <p:spPr>
                <a:xfrm>
                  <a:off x="1812063" y="2584091"/>
                  <a:ext cx="602700" cy="602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9" name="Google Shape;139;p12"/>
              <p:cNvSpPr txBox="1"/>
              <p:nvPr/>
            </p:nvSpPr>
            <p:spPr>
              <a:xfrm>
                <a:off x="2595176" y="774635"/>
                <a:ext cx="618000" cy="26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800">
                    <a:solidFill>
                      <a:srgbClr val="121D50"/>
                    </a:solidFill>
                    <a:latin typeface="Ubuntu Condensed"/>
                    <a:ea typeface="Ubuntu Condensed"/>
                    <a:cs typeface="Ubuntu Condensed"/>
                    <a:sym typeface="Ubuntu Condensed"/>
                  </a:rPr>
                  <a:t>POP</a:t>
                </a:r>
                <a:endParaRPr b="1" sz="800">
                  <a:solidFill>
                    <a:srgbClr val="121D50"/>
                  </a:solidFill>
                  <a:latin typeface="Ubuntu Condensed"/>
                  <a:ea typeface="Ubuntu Condensed"/>
                  <a:cs typeface="Ubuntu Condensed"/>
                  <a:sym typeface="Ubuntu Condensed"/>
                </a:endParaRPr>
              </a:p>
            </p:txBody>
          </p:sp>
        </p:grpSp>
        <p:sp>
          <p:nvSpPr>
            <p:cNvPr id="140" name="Google Shape;140;p12"/>
            <p:cNvSpPr/>
            <p:nvPr/>
          </p:nvSpPr>
          <p:spPr>
            <a:xfrm>
              <a:off x="682801" y="557263"/>
              <a:ext cx="1740300" cy="1827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8A2BE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 Condensed"/>
                <a:ea typeface="Ubuntu Condensed"/>
                <a:cs typeface="Ubuntu Condensed"/>
                <a:sym typeface="Ubuntu Condensed"/>
              </a:endParaRPr>
            </a:p>
          </p:txBody>
        </p:sp>
        <p:cxnSp>
          <p:nvCxnSpPr>
            <p:cNvPr id="141" name="Google Shape;141;p12"/>
            <p:cNvCxnSpPr>
              <a:stCxn id="91" idx="5"/>
            </p:cNvCxnSpPr>
            <p:nvPr/>
          </p:nvCxnSpPr>
          <p:spPr>
            <a:xfrm>
              <a:off x="3976152" y="1934532"/>
              <a:ext cx="244800" cy="125400"/>
            </a:xfrm>
            <a:prstGeom prst="straightConnector1">
              <a:avLst/>
            </a:prstGeom>
            <a:noFill/>
            <a:ln cap="flat" cmpd="sng" w="9525">
              <a:solidFill>
                <a:srgbClr val="121D50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12"/>
            <p:cNvCxnSpPr>
              <a:stCxn id="90" idx="7"/>
            </p:cNvCxnSpPr>
            <p:nvPr/>
          </p:nvCxnSpPr>
          <p:spPr>
            <a:xfrm flipH="1" rot="10800000">
              <a:off x="4103115" y="1130986"/>
              <a:ext cx="129600" cy="151800"/>
            </a:xfrm>
            <a:prstGeom prst="straightConnector1">
              <a:avLst/>
            </a:prstGeom>
            <a:noFill/>
            <a:ln cap="flat" cmpd="sng" w="9525">
              <a:solidFill>
                <a:srgbClr val="121D50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143" name="Google Shape;143;p12"/>
            <p:cNvSpPr/>
            <p:nvPr/>
          </p:nvSpPr>
          <p:spPr>
            <a:xfrm>
              <a:off x="2329986" y="3246913"/>
              <a:ext cx="247883" cy="283606"/>
            </a:xfrm>
            <a:custGeom>
              <a:rect b="b" l="l" r="r" t="t"/>
              <a:pathLst>
                <a:path extrusionOk="0" h="9323" w="8146">
                  <a:moveTo>
                    <a:pt x="4072" y="9323"/>
                  </a:moveTo>
                  <a:cubicBezTo>
                    <a:pt x="3519" y="9323"/>
                    <a:pt x="2979" y="9192"/>
                    <a:pt x="2466" y="8936"/>
                  </a:cubicBezTo>
                  <a:cubicBezTo>
                    <a:pt x="1986" y="8696"/>
                    <a:pt x="1554" y="8357"/>
                    <a:pt x="1177" y="7929"/>
                  </a:cubicBezTo>
                  <a:cubicBezTo>
                    <a:pt x="429" y="7081"/>
                    <a:pt x="0" y="5970"/>
                    <a:pt x="0" y="4883"/>
                  </a:cubicBezTo>
                  <a:lnTo>
                    <a:pt x="0" y="2011"/>
                  </a:lnTo>
                  <a:cubicBezTo>
                    <a:pt x="0" y="1868"/>
                    <a:pt x="86" y="1737"/>
                    <a:pt x="217" y="1679"/>
                  </a:cubicBezTo>
                  <a:lnTo>
                    <a:pt x="3907" y="43"/>
                  </a:lnTo>
                  <a:cubicBezTo>
                    <a:pt x="4000" y="0"/>
                    <a:pt x="4108" y="0"/>
                    <a:pt x="4201" y="43"/>
                  </a:cubicBezTo>
                  <a:lnTo>
                    <a:pt x="7928" y="1679"/>
                  </a:lnTo>
                  <a:cubicBezTo>
                    <a:pt x="8060" y="1737"/>
                    <a:pt x="8146" y="1868"/>
                    <a:pt x="8146" y="2011"/>
                  </a:cubicBezTo>
                  <a:lnTo>
                    <a:pt x="8146" y="4883"/>
                  </a:lnTo>
                  <a:cubicBezTo>
                    <a:pt x="8146" y="5683"/>
                    <a:pt x="7919" y="6491"/>
                    <a:pt x="7488" y="7215"/>
                  </a:cubicBezTo>
                  <a:cubicBezTo>
                    <a:pt x="7387" y="7388"/>
                    <a:pt x="7163" y="7444"/>
                    <a:pt x="6989" y="7342"/>
                  </a:cubicBezTo>
                  <a:cubicBezTo>
                    <a:pt x="6816" y="7240"/>
                    <a:pt x="6761" y="7017"/>
                    <a:pt x="6863" y="6844"/>
                  </a:cubicBezTo>
                  <a:cubicBezTo>
                    <a:pt x="7227" y="6232"/>
                    <a:pt x="7419" y="5553"/>
                    <a:pt x="7419" y="4883"/>
                  </a:cubicBezTo>
                  <a:lnTo>
                    <a:pt x="7419" y="2249"/>
                  </a:lnTo>
                  <a:lnTo>
                    <a:pt x="4056" y="773"/>
                  </a:lnTo>
                  <a:lnTo>
                    <a:pt x="727" y="2249"/>
                  </a:lnTo>
                  <a:lnTo>
                    <a:pt x="727" y="4886"/>
                  </a:lnTo>
                  <a:cubicBezTo>
                    <a:pt x="727" y="6828"/>
                    <a:pt x="2322" y="8596"/>
                    <a:pt x="4073" y="8596"/>
                  </a:cubicBezTo>
                  <a:cubicBezTo>
                    <a:pt x="4691" y="8596"/>
                    <a:pt x="5296" y="8393"/>
                    <a:pt x="5823" y="8009"/>
                  </a:cubicBezTo>
                  <a:cubicBezTo>
                    <a:pt x="5984" y="7892"/>
                    <a:pt x="6211" y="7928"/>
                    <a:pt x="6329" y="8089"/>
                  </a:cubicBezTo>
                  <a:cubicBezTo>
                    <a:pt x="6448" y="8251"/>
                    <a:pt x="6412" y="8479"/>
                    <a:pt x="6249" y="8597"/>
                  </a:cubicBezTo>
                  <a:cubicBezTo>
                    <a:pt x="5599" y="9071"/>
                    <a:pt x="4844" y="9323"/>
                    <a:pt x="4072" y="9323"/>
                  </a:cubicBezTo>
                  <a:close/>
                  <a:moveTo>
                    <a:pt x="3583" y="6430"/>
                  </a:moveTo>
                  <a:cubicBezTo>
                    <a:pt x="3775" y="6422"/>
                    <a:pt x="3951" y="6340"/>
                    <a:pt x="4080" y="6196"/>
                  </a:cubicBezTo>
                  <a:cubicBezTo>
                    <a:pt x="4083" y="6190"/>
                    <a:pt x="4089" y="6184"/>
                    <a:pt x="4093" y="6181"/>
                  </a:cubicBezTo>
                  <a:lnTo>
                    <a:pt x="6373" y="3331"/>
                  </a:lnTo>
                  <a:cubicBezTo>
                    <a:pt x="6498" y="3176"/>
                    <a:pt x="6473" y="2946"/>
                    <a:pt x="6316" y="2821"/>
                  </a:cubicBezTo>
                  <a:cubicBezTo>
                    <a:pt x="6160" y="2696"/>
                    <a:pt x="5931" y="2720"/>
                    <a:pt x="5805" y="2878"/>
                  </a:cubicBezTo>
                  <a:lnTo>
                    <a:pt x="3551" y="5694"/>
                  </a:lnTo>
                  <a:lnTo>
                    <a:pt x="2287" y="4478"/>
                  </a:lnTo>
                  <a:cubicBezTo>
                    <a:pt x="2141" y="4337"/>
                    <a:pt x="1913" y="4342"/>
                    <a:pt x="1773" y="4486"/>
                  </a:cubicBezTo>
                  <a:cubicBezTo>
                    <a:pt x="1632" y="4632"/>
                    <a:pt x="1638" y="4860"/>
                    <a:pt x="1782" y="5001"/>
                  </a:cubicBezTo>
                  <a:lnTo>
                    <a:pt x="3063" y="6233"/>
                  </a:lnTo>
                  <a:lnTo>
                    <a:pt x="3065" y="6235"/>
                  </a:lnTo>
                  <a:cubicBezTo>
                    <a:pt x="3199" y="6361"/>
                    <a:pt x="3369" y="6430"/>
                    <a:pt x="3552" y="6430"/>
                  </a:cubicBezTo>
                  <a:cubicBezTo>
                    <a:pt x="3562" y="6431"/>
                    <a:pt x="3571" y="6431"/>
                    <a:pt x="3583" y="6430"/>
                  </a:cubicBezTo>
                  <a:close/>
                </a:path>
              </a:pathLst>
            </a:custGeom>
            <a:solidFill>
              <a:srgbClr val="8A2BE2"/>
            </a:solidFill>
            <a:ln cap="flat" cmpd="sng" w="9525">
              <a:solidFill>
                <a:srgbClr val="8A2B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3032849" y="4300951"/>
              <a:ext cx="247883" cy="283606"/>
            </a:xfrm>
            <a:custGeom>
              <a:rect b="b" l="l" r="r" t="t"/>
              <a:pathLst>
                <a:path extrusionOk="0" h="9323" w="8146">
                  <a:moveTo>
                    <a:pt x="4072" y="9323"/>
                  </a:moveTo>
                  <a:cubicBezTo>
                    <a:pt x="3519" y="9323"/>
                    <a:pt x="2979" y="9192"/>
                    <a:pt x="2466" y="8936"/>
                  </a:cubicBezTo>
                  <a:cubicBezTo>
                    <a:pt x="1986" y="8696"/>
                    <a:pt x="1554" y="8357"/>
                    <a:pt x="1177" y="7929"/>
                  </a:cubicBezTo>
                  <a:cubicBezTo>
                    <a:pt x="429" y="7081"/>
                    <a:pt x="0" y="5970"/>
                    <a:pt x="0" y="4883"/>
                  </a:cubicBezTo>
                  <a:lnTo>
                    <a:pt x="0" y="2011"/>
                  </a:lnTo>
                  <a:cubicBezTo>
                    <a:pt x="0" y="1868"/>
                    <a:pt x="86" y="1737"/>
                    <a:pt x="217" y="1679"/>
                  </a:cubicBezTo>
                  <a:lnTo>
                    <a:pt x="3907" y="43"/>
                  </a:lnTo>
                  <a:cubicBezTo>
                    <a:pt x="4000" y="0"/>
                    <a:pt x="4108" y="0"/>
                    <a:pt x="4201" y="43"/>
                  </a:cubicBezTo>
                  <a:lnTo>
                    <a:pt x="7928" y="1679"/>
                  </a:lnTo>
                  <a:cubicBezTo>
                    <a:pt x="8060" y="1737"/>
                    <a:pt x="8146" y="1868"/>
                    <a:pt x="8146" y="2011"/>
                  </a:cubicBezTo>
                  <a:lnTo>
                    <a:pt x="8146" y="4883"/>
                  </a:lnTo>
                  <a:cubicBezTo>
                    <a:pt x="8146" y="5683"/>
                    <a:pt x="7919" y="6491"/>
                    <a:pt x="7488" y="7215"/>
                  </a:cubicBezTo>
                  <a:cubicBezTo>
                    <a:pt x="7387" y="7388"/>
                    <a:pt x="7163" y="7444"/>
                    <a:pt x="6989" y="7342"/>
                  </a:cubicBezTo>
                  <a:cubicBezTo>
                    <a:pt x="6816" y="7240"/>
                    <a:pt x="6761" y="7017"/>
                    <a:pt x="6863" y="6844"/>
                  </a:cubicBezTo>
                  <a:cubicBezTo>
                    <a:pt x="7227" y="6232"/>
                    <a:pt x="7419" y="5553"/>
                    <a:pt x="7419" y="4883"/>
                  </a:cubicBezTo>
                  <a:lnTo>
                    <a:pt x="7419" y="2249"/>
                  </a:lnTo>
                  <a:lnTo>
                    <a:pt x="4056" y="773"/>
                  </a:lnTo>
                  <a:lnTo>
                    <a:pt x="727" y="2249"/>
                  </a:lnTo>
                  <a:lnTo>
                    <a:pt x="727" y="4886"/>
                  </a:lnTo>
                  <a:cubicBezTo>
                    <a:pt x="727" y="6828"/>
                    <a:pt x="2322" y="8596"/>
                    <a:pt x="4073" y="8596"/>
                  </a:cubicBezTo>
                  <a:cubicBezTo>
                    <a:pt x="4691" y="8596"/>
                    <a:pt x="5296" y="8393"/>
                    <a:pt x="5823" y="8009"/>
                  </a:cubicBezTo>
                  <a:cubicBezTo>
                    <a:pt x="5984" y="7892"/>
                    <a:pt x="6211" y="7928"/>
                    <a:pt x="6329" y="8089"/>
                  </a:cubicBezTo>
                  <a:cubicBezTo>
                    <a:pt x="6448" y="8251"/>
                    <a:pt x="6412" y="8479"/>
                    <a:pt x="6249" y="8597"/>
                  </a:cubicBezTo>
                  <a:cubicBezTo>
                    <a:pt x="5599" y="9071"/>
                    <a:pt x="4844" y="9323"/>
                    <a:pt x="4072" y="9323"/>
                  </a:cubicBezTo>
                  <a:close/>
                  <a:moveTo>
                    <a:pt x="3583" y="6430"/>
                  </a:moveTo>
                  <a:cubicBezTo>
                    <a:pt x="3775" y="6422"/>
                    <a:pt x="3951" y="6340"/>
                    <a:pt x="4080" y="6196"/>
                  </a:cubicBezTo>
                  <a:cubicBezTo>
                    <a:pt x="4083" y="6190"/>
                    <a:pt x="4089" y="6184"/>
                    <a:pt x="4093" y="6181"/>
                  </a:cubicBezTo>
                  <a:lnTo>
                    <a:pt x="6373" y="3331"/>
                  </a:lnTo>
                  <a:cubicBezTo>
                    <a:pt x="6498" y="3176"/>
                    <a:pt x="6473" y="2946"/>
                    <a:pt x="6316" y="2821"/>
                  </a:cubicBezTo>
                  <a:cubicBezTo>
                    <a:pt x="6160" y="2696"/>
                    <a:pt x="5931" y="2720"/>
                    <a:pt x="5805" y="2878"/>
                  </a:cubicBezTo>
                  <a:lnTo>
                    <a:pt x="3551" y="5694"/>
                  </a:lnTo>
                  <a:lnTo>
                    <a:pt x="2287" y="4478"/>
                  </a:lnTo>
                  <a:cubicBezTo>
                    <a:pt x="2141" y="4337"/>
                    <a:pt x="1913" y="4342"/>
                    <a:pt x="1773" y="4486"/>
                  </a:cubicBezTo>
                  <a:cubicBezTo>
                    <a:pt x="1632" y="4632"/>
                    <a:pt x="1638" y="4860"/>
                    <a:pt x="1782" y="5001"/>
                  </a:cubicBezTo>
                  <a:lnTo>
                    <a:pt x="3063" y="6233"/>
                  </a:lnTo>
                  <a:lnTo>
                    <a:pt x="3065" y="6235"/>
                  </a:lnTo>
                  <a:cubicBezTo>
                    <a:pt x="3199" y="6361"/>
                    <a:pt x="3369" y="6430"/>
                    <a:pt x="3552" y="6430"/>
                  </a:cubicBezTo>
                  <a:cubicBezTo>
                    <a:pt x="3562" y="6431"/>
                    <a:pt x="3571" y="6431"/>
                    <a:pt x="3583" y="6430"/>
                  </a:cubicBezTo>
                  <a:close/>
                </a:path>
              </a:pathLst>
            </a:custGeom>
            <a:solidFill>
              <a:srgbClr val="8A2BE2"/>
            </a:solidFill>
            <a:ln cap="flat" cmpd="sng" w="9525">
              <a:solidFill>
                <a:srgbClr val="8A2B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540200" y="2573025"/>
              <a:ext cx="3750300" cy="2772900"/>
            </a:xfrm>
            <a:prstGeom prst="rect">
              <a:avLst/>
            </a:prstGeom>
            <a:solidFill>
              <a:srgbClr val="EDF0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 Condensed"/>
                <a:ea typeface="Ubuntu Condensed"/>
                <a:cs typeface="Ubuntu Condensed"/>
                <a:sym typeface="Ubuntu Condensed"/>
              </a:endParaRPr>
            </a:p>
          </p:txBody>
        </p:sp>
        <p:cxnSp>
          <p:nvCxnSpPr>
            <p:cNvPr id="146" name="Google Shape;146;p12"/>
            <p:cNvCxnSpPr>
              <a:stCxn id="147" idx="0"/>
              <a:endCxn id="148" idx="6"/>
            </p:cNvCxnSpPr>
            <p:nvPr/>
          </p:nvCxnSpPr>
          <p:spPr>
            <a:xfrm flipH="1" rot="5400000">
              <a:off x="1676291" y="2460056"/>
              <a:ext cx="328500" cy="1401900"/>
            </a:xfrm>
            <a:prstGeom prst="bentConnector2">
              <a:avLst/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Google Shape;149;p12"/>
            <p:cNvCxnSpPr>
              <a:stCxn id="147" idx="2"/>
              <a:endCxn id="150" idx="6"/>
            </p:cNvCxnSpPr>
            <p:nvPr/>
          </p:nvCxnSpPr>
          <p:spPr>
            <a:xfrm rot="10800000">
              <a:off x="1575461" y="3301586"/>
              <a:ext cx="741000" cy="248700"/>
            </a:xfrm>
            <a:prstGeom prst="bentConnector3">
              <a:avLst>
                <a:gd fmla="val 49994" name="adj1"/>
              </a:avLst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12"/>
            <p:cNvCxnSpPr>
              <a:stCxn id="147" idx="2"/>
              <a:endCxn id="152" idx="6"/>
            </p:cNvCxnSpPr>
            <p:nvPr/>
          </p:nvCxnSpPr>
          <p:spPr>
            <a:xfrm flipH="1">
              <a:off x="1290761" y="3550286"/>
              <a:ext cx="1025700" cy="175200"/>
            </a:xfrm>
            <a:prstGeom prst="bentConnector3">
              <a:avLst>
                <a:gd fmla="val 49997" name="adj1"/>
              </a:avLst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Google Shape;153;p12"/>
            <p:cNvCxnSpPr>
              <a:stCxn id="154" idx="2"/>
              <a:endCxn id="147" idx="6"/>
            </p:cNvCxnSpPr>
            <p:nvPr/>
          </p:nvCxnSpPr>
          <p:spPr>
            <a:xfrm flipH="1">
              <a:off x="2766442" y="3550160"/>
              <a:ext cx="372600" cy="600"/>
            </a:xfrm>
            <a:prstGeom prst="bentConnector3">
              <a:avLst>
                <a:gd fmla="val 49989" name="adj1"/>
              </a:avLst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5" name="Google Shape;155;p12"/>
            <p:cNvGrpSpPr/>
            <p:nvPr/>
          </p:nvGrpSpPr>
          <p:grpSpPr>
            <a:xfrm>
              <a:off x="3139042" y="3248473"/>
              <a:ext cx="728425" cy="724413"/>
              <a:chOff x="3119817" y="1144994"/>
              <a:chExt cx="728425" cy="724413"/>
            </a:xfrm>
          </p:grpSpPr>
          <p:sp>
            <p:nvSpPr>
              <p:cNvPr id="154" name="Google Shape;154;p12"/>
              <p:cNvSpPr/>
              <p:nvPr/>
            </p:nvSpPr>
            <p:spPr>
              <a:xfrm>
                <a:off x="3119817" y="1322631"/>
                <a:ext cx="247800" cy="248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121D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3600442" y="1144994"/>
                <a:ext cx="247800" cy="248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121D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3473479" y="1621306"/>
                <a:ext cx="247800" cy="248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121D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" name="Google Shape;158;p12"/>
              <p:cNvCxnSpPr>
                <a:stCxn id="154" idx="5"/>
                <a:endCxn id="157" idx="1"/>
              </p:cNvCxnSpPr>
              <p:nvPr/>
            </p:nvCxnSpPr>
            <p:spPr>
              <a:xfrm>
                <a:off x="3331327" y="1534398"/>
                <a:ext cx="178500" cy="12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21D5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59" name="Google Shape;159;p12"/>
              <p:cNvCxnSpPr>
                <a:stCxn id="157" idx="7"/>
                <a:endCxn id="156" idx="4"/>
              </p:cNvCxnSpPr>
              <p:nvPr/>
            </p:nvCxnSpPr>
            <p:spPr>
              <a:xfrm flipH="1" rot="10800000">
                <a:off x="3684990" y="1393040"/>
                <a:ext cx="39300" cy="264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21D5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60" name="Google Shape;160;p12"/>
              <p:cNvCxnSpPr>
                <a:stCxn id="154" idx="7"/>
                <a:endCxn id="156" idx="2"/>
              </p:cNvCxnSpPr>
              <p:nvPr/>
            </p:nvCxnSpPr>
            <p:spPr>
              <a:xfrm flipH="1" rot="10800000">
                <a:off x="3331327" y="1268965"/>
                <a:ext cx="269100" cy="9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21D5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cxnSp>
          <p:nvCxnSpPr>
            <p:cNvPr id="161" name="Google Shape;161;p12"/>
            <p:cNvCxnSpPr>
              <a:stCxn id="162" idx="2"/>
              <a:endCxn id="163" idx="6"/>
            </p:cNvCxnSpPr>
            <p:nvPr/>
          </p:nvCxnSpPr>
          <p:spPr>
            <a:xfrm flipH="1">
              <a:off x="2360011" y="4519324"/>
              <a:ext cx="378300" cy="600"/>
            </a:xfrm>
            <a:prstGeom prst="bentConnector3">
              <a:avLst>
                <a:gd fmla="val 49984" name="adj1"/>
              </a:avLst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12"/>
            <p:cNvCxnSpPr>
              <a:stCxn id="165" idx="4"/>
              <a:endCxn id="166" idx="6"/>
            </p:cNvCxnSpPr>
            <p:nvPr/>
          </p:nvCxnSpPr>
          <p:spPr>
            <a:xfrm rot="5400000">
              <a:off x="2355383" y="4381820"/>
              <a:ext cx="198900" cy="1017000"/>
            </a:xfrm>
            <a:prstGeom prst="bentConnector2">
              <a:avLst/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12"/>
            <p:cNvCxnSpPr>
              <a:stCxn id="157" idx="4"/>
              <a:endCxn id="162" idx="6"/>
            </p:cNvCxnSpPr>
            <p:nvPr/>
          </p:nvCxnSpPr>
          <p:spPr>
            <a:xfrm rot="5400000">
              <a:off x="3129404" y="4031985"/>
              <a:ext cx="546300" cy="428100"/>
            </a:xfrm>
            <a:prstGeom prst="bentConnector2">
              <a:avLst/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8" name="Google Shape;168;p12"/>
            <p:cNvGrpSpPr/>
            <p:nvPr/>
          </p:nvGrpSpPr>
          <p:grpSpPr>
            <a:xfrm>
              <a:off x="976695" y="3545410"/>
              <a:ext cx="359969" cy="360021"/>
              <a:chOff x="678920" y="3550247"/>
              <a:chExt cx="359969" cy="360021"/>
            </a:xfrm>
          </p:grpSpPr>
          <p:grpSp>
            <p:nvGrpSpPr>
              <p:cNvPr id="169" name="Google Shape;169;p12"/>
              <p:cNvGrpSpPr/>
              <p:nvPr/>
            </p:nvGrpSpPr>
            <p:grpSpPr>
              <a:xfrm>
                <a:off x="678920" y="3550247"/>
                <a:ext cx="359969" cy="360021"/>
                <a:chOff x="1708681" y="2480698"/>
                <a:chExt cx="809100" cy="809400"/>
              </a:xfrm>
            </p:grpSpPr>
            <p:sp>
              <p:nvSpPr>
                <p:cNvPr id="170" name="Google Shape;170;p12"/>
                <p:cNvSpPr/>
                <p:nvPr/>
              </p:nvSpPr>
              <p:spPr>
                <a:xfrm>
                  <a:off x="1708681" y="2480698"/>
                  <a:ext cx="809100" cy="809400"/>
                </a:xfrm>
                <a:prstGeom prst="ellipse">
                  <a:avLst/>
                </a:prstGeom>
                <a:solidFill>
                  <a:srgbClr val="1F45E4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" name="Google Shape;152;p12"/>
                <p:cNvSpPr/>
                <p:nvPr/>
              </p:nvSpPr>
              <p:spPr>
                <a:xfrm>
                  <a:off x="1812063" y="2584091"/>
                  <a:ext cx="602700" cy="602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1" name="Google Shape;171;p12"/>
              <p:cNvGrpSpPr/>
              <p:nvPr/>
            </p:nvGrpSpPr>
            <p:grpSpPr>
              <a:xfrm>
                <a:off x="752963" y="3652739"/>
                <a:ext cx="211888" cy="155040"/>
                <a:chOff x="1341727" y="2483349"/>
                <a:chExt cx="419913" cy="308109"/>
              </a:xfrm>
            </p:grpSpPr>
            <p:sp>
              <p:nvSpPr>
                <p:cNvPr id="172" name="Google Shape;172;p12"/>
                <p:cNvSpPr/>
                <p:nvPr/>
              </p:nvSpPr>
              <p:spPr>
                <a:xfrm>
                  <a:off x="1623896" y="2522310"/>
                  <a:ext cx="53488" cy="18605"/>
                </a:xfrm>
                <a:custGeom>
                  <a:rect b="b" l="l" r="r" t="t"/>
                  <a:pathLst>
                    <a:path extrusionOk="0" h="489" w="1406">
                      <a:moveTo>
                        <a:pt x="167" y="1"/>
                      </a:moveTo>
                      <a:cubicBezTo>
                        <a:pt x="84" y="1"/>
                        <a:pt x="1" y="72"/>
                        <a:pt x="1" y="167"/>
                      </a:cubicBezTo>
                      <a:cubicBezTo>
                        <a:pt x="1" y="251"/>
                        <a:pt x="84" y="322"/>
                        <a:pt x="167" y="322"/>
                      </a:cubicBezTo>
                      <a:cubicBezTo>
                        <a:pt x="346" y="322"/>
                        <a:pt x="882" y="358"/>
                        <a:pt x="1144" y="477"/>
                      </a:cubicBezTo>
                      <a:cubicBezTo>
                        <a:pt x="1167" y="489"/>
                        <a:pt x="1179" y="489"/>
                        <a:pt x="1215" y="489"/>
                      </a:cubicBezTo>
                      <a:cubicBezTo>
                        <a:pt x="1275" y="489"/>
                        <a:pt x="1334" y="465"/>
                        <a:pt x="1358" y="406"/>
                      </a:cubicBezTo>
                      <a:cubicBezTo>
                        <a:pt x="1406" y="346"/>
                        <a:pt x="1358" y="239"/>
                        <a:pt x="1286" y="191"/>
                      </a:cubicBezTo>
                      <a:cubicBezTo>
                        <a:pt x="917" y="1"/>
                        <a:pt x="203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" name="Google Shape;173;p12"/>
                <p:cNvSpPr/>
                <p:nvPr/>
              </p:nvSpPr>
              <p:spPr>
                <a:xfrm>
                  <a:off x="1341727" y="2483349"/>
                  <a:ext cx="419913" cy="308109"/>
                </a:xfrm>
                <a:custGeom>
                  <a:rect b="b" l="l" r="r" t="t"/>
                  <a:pathLst>
                    <a:path extrusionOk="0" h="8098" w="11038">
                      <a:moveTo>
                        <a:pt x="9156" y="501"/>
                      </a:moveTo>
                      <a:lnTo>
                        <a:pt x="9156" y="1168"/>
                      </a:lnTo>
                      <a:cubicBezTo>
                        <a:pt x="9156" y="1275"/>
                        <a:pt x="9120" y="1394"/>
                        <a:pt x="9073" y="1489"/>
                      </a:cubicBezTo>
                      <a:lnTo>
                        <a:pt x="9001" y="1644"/>
                      </a:lnTo>
                      <a:cubicBezTo>
                        <a:pt x="8989" y="1680"/>
                        <a:pt x="8989" y="1692"/>
                        <a:pt x="8989" y="1727"/>
                      </a:cubicBezTo>
                      <a:lnTo>
                        <a:pt x="8989" y="2061"/>
                      </a:lnTo>
                      <a:cubicBezTo>
                        <a:pt x="8989" y="2299"/>
                        <a:pt x="8894" y="2525"/>
                        <a:pt x="8715" y="2692"/>
                      </a:cubicBezTo>
                      <a:cubicBezTo>
                        <a:pt x="8537" y="2858"/>
                        <a:pt x="8311" y="2942"/>
                        <a:pt x="8072" y="2942"/>
                      </a:cubicBezTo>
                      <a:cubicBezTo>
                        <a:pt x="7620" y="2918"/>
                        <a:pt x="7227" y="2513"/>
                        <a:pt x="7227" y="2025"/>
                      </a:cubicBezTo>
                      <a:lnTo>
                        <a:pt x="7227" y="1727"/>
                      </a:lnTo>
                      <a:cubicBezTo>
                        <a:pt x="7227" y="1692"/>
                        <a:pt x="7227" y="1680"/>
                        <a:pt x="7215" y="1644"/>
                      </a:cubicBezTo>
                      <a:lnTo>
                        <a:pt x="7108" y="1453"/>
                      </a:lnTo>
                      <a:cubicBezTo>
                        <a:pt x="7084" y="1382"/>
                        <a:pt x="7049" y="1311"/>
                        <a:pt x="7049" y="1215"/>
                      </a:cubicBezTo>
                      <a:lnTo>
                        <a:pt x="7049" y="1203"/>
                      </a:lnTo>
                      <a:cubicBezTo>
                        <a:pt x="7049" y="810"/>
                        <a:pt x="7370" y="501"/>
                        <a:pt x="7751" y="501"/>
                      </a:cubicBezTo>
                      <a:close/>
                      <a:moveTo>
                        <a:pt x="3274" y="322"/>
                      </a:moveTo>
                      <a:cubicBezTo>
                        <a:pt x="3548" y="322"/>
                        <a:pt x="3786" y="429"/>
                        <a:pt x="3989" y="632"/>
                      </a:cubicBezTo>
                      <a:cubicBezTo>
                        <a:pt x="4179" y="834"/>
                        <a:pt x="4298" y="1108"/>
                        <a:pt x="4310" y="1394"/>
                      </a:cubicBezTo>
                      <a:cubicBezTo>
                        <a:pt x="4346" y="1739"/>
                        <a:pt x="4441" y="2442"/>
                        <a:pt x="4608" y="2858"/>
                      </a:cubicBezTo>
                      <a:cubicBezTo>
                        <a:pt x="4358" y="2942"/>
                        <a:pt x="3870" y="3096"/>
                        <a:pt x="3274" y="3096"/>
                      </a:cubicBezTo>
                      <a:cubicBezTo>
                        <a:pt x="3253" y="3097"/>
                        <a:pt x="3232" y="3097"/>
                        <a:pt x="3210" y="3097"/>
                      </a:cubicBezTo>
                      <a:cubicBezTo>
                        <a:pt x="2654" y="3097"/>
                        <a:pt x="2182" y="2951"/>
                        <a:pt x="1953" y="2870"/>
                      </a:cubicBezTo>
                      <a:cubicBezTo>
                        <a:pt x="2096" y="2442"/>
                        <a:pt x="2215" y="1739"/>
                        <a:pt x="2226" y="1394"/>
                      </a:cubicBezTo>
                      <a:cubicBezTo>
                        <a:pt x="2250" y="1096"/>
                        <a:pt x="2357" y="834"/>
                        <a:pt x="2560" y="632"/>
                      </a:cubicBezTo>
                      <a:cubicBezTo>
                        <a:pt x="2750" y="429"/>
                        <a:pt x="3000" y="322"/>
                        <a:pt x="3274" y="322"/>
                      </a:cubicBezTo>
                      <a:close/>
                      <a:moveTo>
                        <a:pt x="7751" y="3192"/>
                      </a:moveTo>
                      <a:cubicBezTo>
                        <a:pt x="7858" y="3227"/>
                        <a:pt x="7965" y="3251"/>
                        <a:pt x="8084" y="3251"/>
                      </a:cubicBezTo>
                      <a:lnTo>
                        <a:pt x="8120" y="3251"/>
                      </a:lnTo>
                      <a:cubicBezTo>
                        <a:pt x="8239" y="3251"/>
                        <a:pt x="8358" y="3239"/>
                        <a:pt x="8477" y="3192"/>
                      </a:cubicBezTo>
                      <a:lnTo>
                        <a:pt x="8477" y="3192"/>
                      </a:lnTo>
                      <a:cubicBezTo>
                        <a:pt x="8465" y="3251"/>
                        <a:pt x="8477" y="3299"/>
                        <a:pt x="8501" y="3346"/>
                      </a:cubicBezTo>
                      <a:lnTo>
                        <a:pt x="8358" y="3477"/>
                      </a:lnTo>
                      <a:cubicBezTo>
                        <a:pt x="8287" y="3549"/>
                        <a:pt x="8203" y="3585"/>
                        <a:pt x="8108" y="3585"/>
                      </a:cubicBezTo>
                      <a:cubicBezTo>
                        <a:pt x="8025" y="3585"/>
                        <a:pt x="7930" y="3549"/>
                        <a:pt x="7858" y="3477"/>
                      </a:cubicBezTo>
                      <a:lnTo>
                        <a:pt x="7727" y="3346"/>
                      </a:lnTo>
                      <a:cubicBezTo>
                        <a:pt x="7739" y="3299"/>
                        <a:pt x="7751" y="3251"/>
                        <a:pt x="7751" y="3192"/>
                      </a:cubicBezTo>
                      <a:close/>
                      <a:moveTo>
                        <a:pt x="3691" y="3418"/>
                      </a:moveTo>
                      <a:cubicBezTo>
                        <a:pt x="3750" y="3537"/>
                        <a:pt x="3870" y="3644"/>
                        <a:pt x="4001" y="3668"/>
                      </a:cubicBezTo>
                      <a:lnTo>
                        <a:pt x="4584" y="3835"/>
                      </a:lnTo>
                      <a:cubicBezTo>
                        <a:pt x="4727" y="3882"/>
                        <a:pt x="4834" y="4013"/>
                        <a:pt x="4834" y="4180"/>
                      </a:cubicBezTo>
                      <a:lnTo>
                        <a:pt x="4834" y="5680"/>
                      </a:lnTo>
                      <a:cubicBezTo>
                        <a:pt x="4834" y="5871"/>
                        <a:pt x="4667" y="6037"/>
                        <a:pt x="4477" y="6037"/>
                      </a:cubicBezTo>
                      <a:lnTo>
                        <a:pt x="4477" y="4811"/>
                      </a:lnTo>
                      <a:cubicBezTo>
                        <a:pt x="4477" y="4549"/>
                        <a:pt x="4239" y="4311"/>
                        <a:pt x="3977" y="4311"/>
                      </a:cubicBezTo>
                      <a:lnTo>
                        <a:pt x="2584" y="4311"/>
                      </a:lnTo>
                      <a:cubicBezTo>
                        <a:pt x="2310" y="4311"/>
                        <a:pt x="2084" y="4537"/>
                        <a:pt x="2084" y="4811"/>
                      </a:cubicBezTo>
                      <a:lnTo>
                        <a:pt x="2084" y="6037"/>
                      </a:lnTo>
                      <a:lnTo>
                        <a:pt x="2072" y="6037"/>
                      </a:lnTo>
                      <a:cubicBezTo>
                        <a:pt x="1869" y="6037"/>
                        <a:pt x="1715" y="5871"/>
                        <a:pt x="1715" y="5680"/>
                      </a:cubicBezTo>
                      <a:lnTo>
                        <a:pt x="1715" y="4180"/>
                      </a:lnTo>
                      <a:cubicBezTo>
                        <a:pt x="1715" y="4013"/>
                        <a:pt x="1810" y="3882"/>
                        <a:pt x="1965" y="3835"/>
                      </a:cubicBezTo>
                      <a:lnTo>
                        <a:pt x="2548" y="3668"/>
                      </a:lnTo>
                      <a:cubicBezTo>
                        <a:pt x="2679" y="3620"/>
                        <a:pt x="2798" y="3537"/>
                        <a:pt x="2858" y="3418"/>
                      </a:cubicBezTo>
                      <a:cubicBezTo>
                        <a:pt x="2988" y="3430"/>
                        <a:pt x="3119" y="3430"/>
                        <a:pt x="3274" y="3430"/>
                      </a:cubicBezTo>
                      <a:cubicBezTo>
                        <a:pt x="3417" y="3430"/>
                        <a:pt x="3560" y="3418"/>
                        <a:pt x="3691" y="3418"/>
                      </a:cubicBezTo>
                      <a:close/>
                      <a:moveTo>
                        <a:pt x="8668" y="3608"/>
                      </a:moveTo>
                      <a:cubicBezTo>
                        <a:pt x="8715" y="3644"/>
                        <a:pt x="8763" y="3656"/>
                        <a:pt x="8811" y="3668"/>
                      </a:cubicBezTo>
                      <a:lnTo>
                        <a:pt x="9382" y="3835"/>
                      </a:lnTo>
                      <a:cubicBezTo>
                        <a:pt x="9537" y="3882"/>
                        <a:pt x="9644" y="4013"/>
                        <a:pt x="9644" y="4180"/>
                      </a:cubicBezTo>
                      <a:lnTo>
                        <a:pt x="9644" y="5680"/>
                      </a:lnTo>
                      <a:cubicBezTo>
                        <a:pt x="9644" y="5871"/>
                        <a:pt x="9477" y="6037"/>
                        <a:pt x="9287" y="6037"/>
                      </a:cubicBezTo>
                      <a:lnTo>
                        <a:pt x="8584" y="6037"/>
                      </a:lnTo>
                      <a:lnTo>
                        <a:pt x="8584" y="6025"/>
                      </a:lnTo>
                      <a:lnTo>
                        <a:pt x="8584" y="5668"/>
                      </a:lnTo>
                      <a:lnTo>
                        <a:pt x="9120" y="5668"/>
                      </a:lnTo>
                      <a:cubicBezTo>
                        <a:pt x="9204" y="5668"/>
                        <a:pt x="9287" y="5597"/>
                        <a:pt x="9287" y="5502"/>
                      </a:cubicBezTo>
                      <a:lnTo>
                        <a:pt x="9287" y="4466"/>
                      </a:lnTo>
                      <a:cubicBezTo>
                        <a:pt x="9287" y="4370"/>
                        <a:pt x="9204" y="4299"/>
                        <a:pt x="9120" y="4299"/>
                      </a:cubicBezTo>
                      <a:cubicBezTo>
                        <a:pt x="9025" y="4299"/>
                        <a:pt x="8954" y="4370"/>
                        <a:pt x="8954" y="4466"/>
                      </a:cubicBezTo>
                      <a:lnTo>
                        <a:pt x="8954" y="5335"/>
                      </a:lnTo>
                      <a:lnTo>
                        <a:pt x="8584" y="5335"/>
                      </a:lnTo>
                      <a:lnTo>
                        <a:pt x="8584" y="4644"/>
                      </a:lnTo>
                      <a:cubicBezTo>
                        <a:pt x="8584" y="4466"/>
                        <a:pt x="8430" y="4311"/>
                        <a:pt x="8251" y="4311"/>
                      </a:cubicBezTo>
                      <a:lnTo>
                        <a:pt x="6513" y="4311"/>
                      </a:lnTo>
                      <a:lnTo>
                        <a:pt x="6513" y="4180"/>
                      </a:lnTo>
                      <a:lnTo>
                        <a:pt x="6548" y="4180"/>
                      </a:lnTo>
                      <a:cubicBezTo>
                        <a:pt x="6548" y="4013"/>
                        <a:pt x="6644" y="3882"/>
                        <a:pt x="6798" y="3835"/>
                      </a:cubicBezTo>
                      <a:lnTo>
                        <a:pt x="7382" y="3668"/>
                      </a:lnTo>
                      <a:cubicBezTo>
                        <a:pt x="7418" y="3656"/>
                        <a:pt x="7477" y="3644"/>
                        <a:pt x="7513" y="3608"/>
                      </a:cubicBezTo>
                      <a:lnTo>
                        <a:pt x="7620" y="3716"/>
                      </a:lnTo>
                      <a:cubicBezTo>
                        <a:pt x="7751" y="3847"/>
                        <a:pt x="7918" y="3906"/>
                        <a:pt x="8096" y="3906"/>
                      </a:cubicBezTo>
                      <a:cubicBezTo>
                        <a:pt x="8275" y="3906"/>
                        <a:pt x="8453" y="3835"/>
                        <a:pt x="8573" y="3716"/>
                      </a:cubicBezTo>
                      <a:lnTo>
                        <a:pt x="8668" y="3608"/>
                      </a:lnTo>
                      <a:close/>
                      <a:moveTo>
                        <a:pt x="8287" y="4644"/>
                      </a:moveTo>
                      <a:cubicBezTo>
                        <a:pt x="8287" y="4644"/>
                        <a:pt x="8299" y="4644"/>
                        <a:pt x="8299" y="4656"/>
                      </a:cubicBezTo>
                      <a:lnTo>
                        <a:pt x="8299" y="6037"/>
                      </a:lnTo>
                      <a:cubicBezTo>
                        <a:pt x="8299" y="6037"/>
                        <a:pt x="8299" y="6049"/>
                        <a:pt x="8287" y="6049"/>
                      </a:cubicBezTo>
                      <a:lnTo>
                        <a:pt x="6215" y="6049"/>
                      </a:lnTo>
                      <a:cubicBezTo>
                        <a:pt x="6215" y="6049"/>
                        <a:pt x="6203" y="6049"/>
                        <a:pt x="6203" y="6037"/>
                      </a:cubicBezTo>
                      <a:lnTo>
                        <a:pt x="6203" y="4656"/>
                      </a:lnTo>
                      <a:lnTo>
                        <a:pt x="8287" y="4644"/>
                      </a:lnTo>
                      <a:close/>
                      <a:moveTo>
                        <a:pt x="2084" y="6371"/>
                      </a:moveTo>
                      <a:lnTo>
                        <a:pt x="2084" y="6740"/>
                      </a:lnTo>
                      <a:lnTo>
                        <a:pt x="679" y="6740"/>
                      </a:lnTo>
                      <a:lnTo>
                        <a:pt x="679" y="6371"/>
                      </a:lnTo>
                      <a:close/>
                      <a:moveTo>
                        <a:pt x="10382" y="6371"/>
                      </a:moveTo>
                      <a:lnTo>
                        <a:pt x="10382" y="6740"/>
                      </a:lnTo>
                      <a:lnTo>
                        <a:pt x="4477" y="6740"/>
                      </a:lnTo>
                      <a:lnTo>
                        <a:pt x="4477" y="6371"/>
                      </a:lnTo>
                      <a:close/>
                      <a:moveTo>
                        <a:pt x="3953" y="4644"/>
                      </a:moveTo>
                      <a:cubicBezTo>
                        <a:pt x="4060" y="4644"/>
                        <a:pt x="4131" y="4728"/>
                        <a:pt x="4131" y="4823"/>
                      </a:cubicBezTo>
                      <a:lnTo>
                        <a:pt x="4131" y="7085"/>
                      </a:lnTo>
                      <a:lnTo>
                        <a:pt x="2393" y="7085"/>
                      </a:lnTo>
                      <a:lnTo>
                        <a:pt x="2393" y="4823"/>
                      </a:lnTo>
                      <a:cubicBezTo>
                        <a:pt x="2393" y="4716"/>
                        <a:pt x="2488" y="4644"/>
                        <a:pt x="2572" y="4644"/>
                      </a:cubicBezTo>
                      <a:close/>
                      <a:moveTo>
                        <a:pt x="3274" y="1"/>
                      </a:moveTo>
                      <a:cubicBezTo>
                        <a:pt x="2548" y="1"/>
                        <a:pt x="1965" y="596"/>
                        <a:pt x="1905" y="1370"/>
                      </a:cubicBezTo>
                      <a:cubicBezTo>
                        <a:pt x="1869" y="1692"/>
                        <a:pt x="1774" y="2346"/>
                        <a:pt x="1631" y="2751"/>
                      </a:cubicBezTo>
                      <a:cubicBezTo>
                        <a:pt x="1607" y="2835"/>
                        <a:pt x="1607" y="2930"/>
                        <a:pt x="1655" y="3001"/>
                      </a:cubicBezTo>
                      <a:cubicBezTo>
                        <a:pt x="1691" y="3073"/>
                        <a:pt x="1750" y="3156"/>
                        <a:pt x="1845" y="3180"/>
                      </a:cubicBezTo>
                      <a:cubicBezTo>
                        <a:pt x="1988" y="3227"/>
                        <a:pt x="2215" y="3299"/>
                        <a:pt x="2488" y="3358"/>
                      </a:cubicBezTo>
                      <a:lnTo>
                        <a:pt x="2465" y="3358"/>
                      </a:lnTo>
                      <a:lnTo>
                        <a:pt x="1893" y="3525"/>
                      </a:lnTo>
                      <a:cubicBezTo>
                        <a:pt x="1595" y="3608"/>
                        <a:pt x="1393" y="3882"/>
                        <a:pt x="1393" y="4180"/>
                      </a:cubicBezTo>
                      <a:lnTo>
                        <a:pt x="1393" y="5680"/>
                      </a:lnTo>
                      <a:cubicBezTo>
                        <a:pt x="1393" y="5811"/>
                        <a:pt x="1429" y="5930"/>
                        <a:pt x="1500" y="6037"/>
                      </a:cubicBezTo>
                      <a:lnTo>
                        <a:pt x="167" y="6037"/>
                      </a:lnTo>
                      <a:cubicBezTo>
                        <a:pt x="71" y="6037"/>
                        <a:pt x="0" y="6109"/>
                        <a:pt x="0" y="6204"/>
                      </a:cubicBezTo>
                      <a:cubicBezTo>
                        <a:pt x="0" y="6287"/>
                        <a:pt x="71" y="6371"/>
                        <a:pt x="167" y="6371"/>
                      </a:cubicBezTo>
                      <a:lnTo>
                        <a:pt x="345" y="6371"/>
                      </a:lnTo>
                      <a:lnTo>
                        <a:pt x="345" y="7930"/>
                      </a:lnTo>
                      <a:cubicBezTo>
                        <a:pt x="345" y="8014"/>
                        <a:pt x="417" y="8097"/>
                        <a:pt x="500" y="8097"/>
                      </a:cubicBezTo>
                      <a:cubicBezTo>
                        <a:pt x="595" y="8097"/>
                        <a:pt x="667" y="8014"/>
                        <a:pt x="667" y="7930"/>
                      </a:cubicBezTo>
                      <a:lnTo>
                        <a:pt x="667" y="7049"/>
                      </a:lnTo>
                      <a:lnTo>
                        <a:pt x="2072" y="7049"/>
                      </a:lnTo>
                      <a:lnTo>
                        <a:pt x="2072" y="7930"/>
                      </a:lnTo>
                      <a:cubicBezTo>
                        <a:pt x="2072" y="8014"/>
                        <a:pt x="2143" y="8097"/>
                        <a:pt x="2226" y="8097"/>
                      </a:cubicBezTo>
                      <a:cubicBezTo>
                        <a:pt x="2322" y="8097"/>
                        <a:pt x="2393" y="8014"/>
                        <a:pt x="2393" y="7930"/>
                      </a:cubicBezTo>
                      <a:lnTo>
                        <a:pt x="2393" y="7395"/>
                      </a:lnTo>
                      <a:lnTo>
                        <a:pt x="4155" y="7395"/>
                      </a:lnTo>
                      <a:lnTo>
                        <a:pt x="4155" y="7930"/>
                      </a:lnTo>
                      <a:cubicBezTo>
                        <a:pt x="4155" y="8014"/>
                        <a:pt x="4227" y="8097"/>
                        <a:pt x="4310" y="8097"/>
                      </a:cubicBezTo>
                      <a:cubicBezTo>
                        <a:pt x="4405" y="8097"/>
                        <a:pt x="4477" y="8014"/>
                        <a:pt x="4477" y="7930"/>
                      </a:cubicBezTo>
                      <a:lnTo>
                        <a:pt x="4477" y="7049"/>
                      </a:lnTo>
                      <a:lnTo>
                        <a:pt x="10370" y="7049"/>
                      </a:lnTo>
                      <a:lnTo>
                        <a:pt x="10370" y="7930"/>
                      </a:lnTo>
                      <a:cubicBezTo>
                        <a:pt x="10370" y="8014"/>
                        <a:pt x="10442" y="8097"/>
                        <a:pt x="10537" y="8097"/>
                      </a:cubicBezTo>
                      <a:cubicBezTo>
                        <a:pt x="10620" y="8097"/>
                        <a:pt x="10704" y="8014"/>
                        <a:pt x="10704" y="7930"/>
                      </a:cubicBezTo>
                      <a:lnTo>
                        <a:pt x="10704" y="6371"/>
                      </a:lnTo>
                      <a:lnTo>
                        <a:pt x="10882" y="6371"/>
                      </a:lnTo>
                      <a:cubicBezTo>
                        <a:pt x="10966" y="6371"/>
                        <a:pt x="11037" y="6287"/>
                        <a:pt x="11037" y="6204"/>
                      </a:cubicBezTo>
                      <a:cubicBezTo>
                        <a:pt x="11037" y="6109"/>
                        <a:pt x="10966" y="6037"/>
                        <a:pt x="10882" y="6037"/>
                      </a:cubicBezTo>
                      <a:lnTo>
                        <a:pt x="9894" y="6037"/>
                      </a:lnTo>
                      <a:cubicBezTo>
                        <a:pt x="9954" y="5930"/>
                        <a:pt x="10001" y="5811"/>
                        <a:pt x="10001" y="5680"/>
                      </a:cubicBezTo>
                      <a:lnTo>
                        <a:pt x="10001" y="4180"/>
                      </a:lnTo>
                      <a:cubicBezTo>
                        <a:pt x="10001" y="3882"/>
                        <a:pt x="9787" y="3608"/>
                        <a:pt x="9501" y="3525"/>
                      </a:cubicBezTo>
                      <a:lnTo>
                        <a:pt x="8930" y="3358"/>
                      </a:lnTo>
                      <a:cubicBezTo>
                        <a:pt x="8858" y="3335"/>
                        <a:pt x="8799" y="3275"/>
                        <a:pt x="8799" y="3180"/>
                      </a:cubicBezTo>
                      <a:lnTo>
                        <a:pt x="8799" y="3049"/>
                      </a:lnTo>
                      <a:cubicBezTo>
                        <a:pt x="8858" y="3001"/>
                        <a:pt x="8894" y="2977"/>
                        <a:pt x="8942" y="2918"/>
                      </a:cubicBezTo>
                      <a:cubicBezTo>
                        <a:pt x="9180" y="2692"/>
                        <a:pt x="9299" y="2382"/>
                        <a:pt x="9299" y="2049"/>
                      </a:cubicBezTo>
                      <a:lnTo>
                        <a:pt x="9299" y="1739"/>
                      </a:lnTo>
                      <a:lnTo>
                        <a:pt x="9358" y="1608"/>
                      </a:lnTo>
                      <a:cubicBezTo>
                        <a:pt x="9430" y="1453"/>
                        <a:pt x="9465" y="1311"/>
                        <a:pt x="9465" y="1144"/>
                      </a:cubicBezTo>
                      <a:lnTo>
                        <a:pt x="9465" y="310"/>
                      </a:lnTo>
                      <a:cubicBezTo>
                        <a:pt x="9465" y="215"/>
                        <a:pt x="9382" y="144"/>
                        <a:pt x="9299" y="144"/>
                      </a:cubicBezTo>
                      <a:lnTo>
                        <a:pt x="7739" y="144"/>
                      </a:lnTo>
                      <a:cubicBezTo>
                        <a:pt x="7168" y="144"/>
                        <a:pt x="6703" y="608"/>
                        <a:pt x="6703" y="1168"/>
                      </a:cubicBezTo>
                      <a:lnTo>
                        <a:pt x="6703" y="1191"/>
                      </a:lnTo>
                      <a:cubicBezTo>
                        <a:pt x="6703" y="1322"/>
                        <a:pt x="6739" y="1453"/>
                        <a:pt x="6798" y="1572"/>
                      </a:cubicBezTo>
                      <a:lnTo>
                        <a:pt x="6894" y="1739"/>
                      </a:lnTo>
                      <a:lnTo>
                        <a:pt x="6894" y="2001"/>
                      </a:lnTo>
                      <a:cubicBezTo>
                        <a:pt x="6894" y="2418"/>
                        <a:pt x="7096" y="2799"/>
                        <a:pt x="7406" y="3037"/>
                      </a:cubicBezTo>
                      <a:lnTo>
                        <a:pt x="7406" y="3180"/>
                      </a:lnTo>
                      <a:cubicBezTo>
                        <a:pt x="7406" y="3251"/>
                        <a:pt x="7346" y="3335"/>
                        <a:pt x="7275" y="3358"/>
                      </a:cubicBezTo>
                      <a:lnTo>
                        <a:pt x="6691" y="3525"/>
                      </a:lnTo>
                      <a:cubicBezTo>
                        <a:pt x="6394" y="3608"/>
                        <a:pt x="6203" y="3882"/>
                        <a:pt x="6203" y="4180"/>
                      </a:cubicBezTo>
                      <a:lnTo>
                        <a:pt x="6203" y="4311"/>
                      </a:lnTo>
                      <a:lnTo>
                        <a:pt x="6191" y="4311"/>
                      </a:lnTo>
                      <a:cubicBezTo>
                        <a:pt x="6013" y="4311"/>
                        <a:pt x="5858" y="4466"/>
                        <a:pt x="5858" y="4644"/>
                      </a:cubicBezTo>
                      <a:lnTo>
                        <a:pt x="5858" y="6025"/>
                      </a:lnTo>
                      <a:lnTo>
                        <a:pt x="5858" y="6037"/>
                      </a:lnTo>
                      <a:lnTo>
                        <a:pt x="5048" y="6037"/>
                      </a:lnTo>
                      <a:cubicBezTo>
                        <a:pt x="5108" y="5930"/>
                        <a:pt x="5144" y="5811"/>
                        <a:pt x="5144" y="5680"/>
                      </a:cubicBezTo>
                      <a:lnTo>
                        <a:pt x="5144" y="4180"/>
                      </a:lnTo>
                      <a:cubicBezTo>
                        <a:pt x="5144" y="3882"/>
                        <a:pt x="4941" y="3608"/>
                        <a:pt x="4655" y="3525"/>
                      </a:cubicBezTo>
                      <a:lnTo>
                        <a:pt x="4072" y="3358"/>
                      </a:lnTo>
                      <a:lnTo>
                        <a:pt x="4060" y="3358"/>
                      </a:lnTo>
                      <a:cubicBezTo>
                        <a:pt x="4346" y="3299"/>
                        <a:pt x="4560" y="3239"/>
                        <a:pt x="4703" y="3180"/>
                      </a:cubicBezTo>
                      <a:cubicBezTo>
                        <a:pt x="4786" y="3156"/>
                        <a:pt x="4846" y="3096"/>
                        <a:pt x="4893" y="3001"/>
                      </a:cubicBezTo>
                      <a:cubicBezTo>
                        <a:pt x="4941" y="2930"/>
                        <a:pt x="4941" y="2835"/>
                        <a:pt x="4905" y="2751"/>
                      </a:cubicBezTo>
                      <a:cubicBezTo>
                        <a:pt x="4763" y="2358"/>
                        <a:pt x="4655" y="1692"/>
                        <a:pt x="4643" y="1370"/>
                      </a:cubicBezTo>
                      <a:cubicBezTo>
                        <a:pt x="4584" y="572"/>
                        <a:pt x="4001" y="1"/>
                        <a:pt x="3274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" name="Google Shape;174;p12"/>
                <p:cNvSpPr/>
                <p:nvPr/>
              </p:nvSpPr>
              <p:spPr>
                <a:xfrm>
                  <a:off x="1611228" y="2679979"/>
                  <a:ext cx="12250" cy="12708"/>
                </a:xfrm>
                <a:custGeom>
                  <a:rect b="b" l="l" r="r" t="t"/>
                  <a:pathLst>
                    <a:path extrusionOk="0" h="334" w="322">
                      <a:moveTo>
                        <a:pt x="167" y="0"/>
                      </a:moveTo>
                      <a:cubicBezTo>
                        <a:pt x="72" y="0"/>
                        <a:pt x="0" y="83"/>
                        <a:pt x="0" y="167"/>
                      </a:cubicBezTo>
                      <a:cubicBezTo>
                        <a:pt x="0" y="262"/>
                        <a:pt x="72" y="334"/>
                        <a:pt x="167" y="334"/>
                      </a:cubicBezTo>
                      <a:cubicBezTo>
                        <a:pt x="250" y="334"/>
                        <a:pt x="322" y="262"/>
                        <a:pt x="322" y="167"/>
                      </a:cubicBezTo>
                      <a:cubicBezTo>
                        <a:pt x="322" y="83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5" name="Google Shape;175;p12"/>
            <p:cNvGrpSpPr/>
            <p:nvPr/>
          </p:nvGrpSpPr>
          <p:grpSpPr>
            <a:xfrm>
              <a:off x="1261419" y="3121686"/>
              <a:ext cx="359969" cy="360021"/>
              <a:chOff x="1440919" y="3141636"/>
              <a:chExt cx="359969" cy="360021"/>
            </a:xfrm>
          </p:grpSpPr>
          <p:grpSp>
            <p:nvGrpSpPr>
              <p:cNvPr id="176" name="Google Shape;176;p12"/>
              <p:cNvGrpSpPr/>
              <p:nvPr/>
            </p:nvGrpSpPr>
            <p:grpSpPr>
              <a:xfrm>
                <a:off x="1440919" y="3141636"/>
                <a:ext cx="359969" cy="360021"/>
                <a:chOff x="1708681" y="2480698"/>
                <a:chExt cx="809100" cy="809400"/>
              </a:xfrm>
            </p:grpSpPr>
            <p:sp>
              <p:nvSpPr>
                <p:cNvPr id="177" name="Google Shape;177;p12"/>
                <p:cNvSpPr/>
                <p:nvPr/>
              </p:nvSpPr>
              <p:spPr>
                <a:xfrm>
                  <a:off x="1708681" y="2480698"/>
                  <a:ext cx="809100" cy="809400"/>
                </a:xfrm>
                <a:prstGeom prst="ellipse">
                  <a:avLst/>
                </a:prstGeom>
                <a:solidFill>
                  <a:srgbClr val="1F45E4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" name="Google Shape;150;p12"/>
                <p:cNvSpPr/>
                <p:nvPr/>
              </p:nvSpPr>
              <p:spPr>
                <a:xfrm>
                  <a:off x="1812063" y="2584091"/>
                  <a:ext cx="602700" cy="602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8" name="Google Shape;178;p12"/>
              <p:cNvGrpSpPr/>
              <p:nvPr/>
            </p:nvGrpSpPr>
            <p:grpSpPr>
              <a:xfrm>
                <a:off x="1531010" y="3257016"/>
                <a:ext cx="179997" cy="129177"/>
                <a:chOff x="1289311" y="2926222"/>
                <a:chExt cx="408156" cy="299783"/>
              </a:xfrm>
            </p:grpSpPr>
            <p:sp>
              <p:nvSpPr>
                <p:cNvPr id="179" name="Google Shape;179;p12"/>
                <p:cNvSpPr/>
                <p:nvPr/>
              </p:nvSpPr>
              <p:spPr>
                <a:xfrm>
                  <a:off x="1334029" y="2952385"/>
                  <a:ext cx="318339" cy="216395"/>
                </a:xfrm>
                <a:custGeom>
                  <a:rect b="b" l="l" r="r" t="t"/>
                  <a:pathLst>
                    <a:path extrusionOk="0" h="6799" w="10002">
                      <a:moveTo>
                        <a:pt x="3203" y="1369"/>
                      </a:moveTo>
                      <a:cubicBezTo>
                        <a:pt x="3429" y="1369"/>
                        <a:pt x="3620" y="1548"/>
                        <a:pt x="3620" y="1786"/>
                      </a:cubicBezTo>
                      <a:lnTo>
                        <a:pt x="3620" y="2179"/>
                      </a:lnTo>
                      <a:cubicBezTo>
                        <a:pt x="3620" y="2524"/>
                        <a:pt x="3334" y="2798"/>
                        <a:pt x="3012" y="2798"/>
                      </a:cubicBezTo>
                      <a:cubicBezTo>
                        <a:pt x="2679" y="2798"/>
                        <a:pt x="2381" y="2524"/>
                        <a:pt x="2381" y="2179"/>
                      </a:cubicBezTo>
                      <a:lnTo>
                        <a:pt x="2381" y="1786"/>
                      </a:lnTo>
                      <a:cubicBezTo>
                        <a:pt x="2381" y="1560"/>
                        <a:pt x="2560" y="1369"/>
                        <a:pt x="2798" y="1369"/>
                      </a:cubicBezTo>
                      <a:close/>
                      <a:moveTo>
                        <a:pt x="8013" y="1191"/>
                      </a:moveTo>
                      <a:cubicBezTo>
                        <a:pt x="8132" y="1191"/>
                        <a:pt x="8215" y="1274"/>
                        <a:pt x="8215" y="1393"/>
                      </a:cubicBezTo>
                      <a:lnTo>
                        <a:pt x="8215" y="1989"/>
                      </a:lnTo>
                      <a:cubicBezTo>
                        <a:pt x="8215" y="2060"/>
                        <a:pt x="8168" y="2131"/>
                        <a:pt x="8108" y="2167"/>
                      </a:cubicBezTo>
                      <a:cubicBezTo>
                        <a:pt x="8061" y="2203"/>
                        <a:pt x="8025" y="2262"/>
                        <a:pt x="8025" y="2334"/>
                      </a:cubicBezTo>
                      <a:lnTo>
                        <a:pt x="8025" y="2632"/>
                      </a:lnTo>
                      <a:cubicBezTo>
                        <a:pt x="8025" y="2715"/>
                        <a:pt x="8085" y="2798"/>
                        <a:pt x="8168" y="2810"/>
                      </a:cubicBezTo>
                      <a:lnTo>
                        <a:pt x="8680" y="2929"/>
                      </a:lnTo>
                      <a:cubicBezTo>
                        <a:pt x="8763" y="2953"/>
                        <a:pt x="8847" y="3036"/>
                        <a:pt x="8847" y="3132"/>
                      </a:cubicBezTo>
                      <a:lnTo>
                        <a:pt x="8847" y="3191"/>
                      </a:lnTo>
                      <a:lnTo>
                        <a:pt x="6799" y="3191"/>
                      </a:lnTo>
                      <a:lnTo>
                        <a:pt x="6799" y="3132"/>
                      </a:lnTo>
                      <a:cubicBezTo>
                        <a:pt x="6799" y="3024"/>
                        <a:pt x="6858" y="2953"/>
                        <a:pt x="6965" y="2929"/>
                      </a:cubicBezTo>
                      <a:lnTo>
                        <a:pt x="7477" y="2810"/>
                      </a:lnTo>
                      <a:cubicBezTo>
                        <a:pt x="7561" y="2798"/>
                        <a:pt x="7620" y="2715"/>
                        <a:pt x="7620" y="2632"/>
                      </a:cubicBezTo>
                      <a:lnTo>
                        <a:pt x="7620" y="2334"/>
                      </a:lnTo>
                      <a:cubicBezTo>
                        <a:pt x="7596" y="2274"/>
                        <a:pt x="7561" y="2215"/>
                        <a:pt x="7501" y="2167"/>
                      </a:cubicBezTo>
                      <a:cubicBezTo>
                        <a:pt x="7430" y="2120"/>
                        <a:pt x="7406" y="2060"/>
                        <a:pt x="7406" y="1989"/>
                      </a:cubicBezTo>
                      <a:lnTo>
                        <a:pt x="7406" y="1393"/>
                      </a:lnTo>
                      <a:cubicBezTo>
                        <a:pt x="7406" y="1274"/>
                        <a:pt x="7489" y="1191"/>
                        <a:pt x="7608" y="1191"/>
                      </a:cubicBezTo>
                      <a:close/>
                      <a:moveTo>
                        <a:pt x="9620" y="369"/>
                      </a:moveTo>
                      <a:lnTo>
                        <a:pt x="9620" y="3191"/>
                      </a:lnTo>
                      <a:lnTo>
                        <a:pt x="9192" y="3191"/>
                      </a:lnTo>
                      <a:lnTo>
                        <a:pt x="9192" y="3132"/>
                      </a:lnTo>
                      <a:cubicBezTo>
                        <a:pt x="9192" y="2870"/>
                        <a:pt x="9013" y="2632"/>
                        <a:pt x="8739" y="2572"/>
                      </a:cubicBezTo>
                      <a:lnTo>
                        <a:pt x="8382" y="2477"/>
                      </a:lnTo>
                      <a:lnTo>
                        <a:pt x="8382" y="2417"/>
                      </a:lnTo>
                      <a:cubicBezTo>
                        <a:pt x="8501" y="2322"/>
                        <a:pt x="8573" y="2155"/>
                        <a:pt x="8573" y="1977"/>
                      </a:cubicBezTo>
                      <a:lnTo>
                        <a:pt x="8573" y="1381"/>
                      </a:lnTo>
                      <a:cubicBezTo>
                        <a:pt x="8573" y="1048"/>
                        <a:pt x="8311" y="786"/>
                        <a:pt x="7977" y="786"/>
                      </a:cubicBezTo>
                      <a:lnTo>
                        <a:pt x="7584" y="786"/>
                      </a:lnTo>
                      <a:cubicBezTo>
                        <a:pt x="7251" y="786"/>
                        <a:pt x="6989" y="1048"/>
                        <a:pt x="6989" y="1381"/>
                      </a:cubicBezTo>
                      <a:lnTo>
                        <a:pt x="6989" y="1977"/>
                      </a:lnTo>
                      <a:cubicBezTo>
                        <a:pt x="6989" y="2143"/>
                        <a:pt x="7061" y="2298"/>
                        <a:pt x="7180" y="2417"/>
                      </a:cubicBezTo>
                      <a:lnTo>
                        <a:pt x="7180" y="2477"/>
                      </a:lnTo>
                      <a:lnTo>
                        <a:pt x="6822" y="2572"/>
                      </a:lnTo>
                      <a:cubicBezTo>
                        <a:pt x="6549" y="2632"/>
                        <a:pt x="6370" y="2870"/>
                        <a:pt x="6370" y="3132"/>
                      </a:cubicBezTo>
                      <a:lnTo>
                        <a:pt x="6370" y="3191"/>
                      </a:lnTo>
                      <a:lnTo>
                        <a:pt x="5941" y="3191"/>
                      </a:lnTo>
                      <a:lnTo>
                        <a:pt x="5941" y="369"/>
                      </a:lnTo>
                      <a:close/>
                      <a:moveTo>
                        <a:pt x="3227" y="3179"/>
                      </a:moveTo>
                      <a:lnTo>
                        <a:pt x="3227" y="3274"/>
                      </a:lnTo>
                      <a:cubicBezTo>
                        <a:pt x="3203" y="3346"/>
                        <a:pt x="3239" y="3405"/>
                        <a:pt x="3262" y="3465"/>
                      </a:cubicBezTo>
                      <a:lnTo>
                        <a:pt x="3012" y="3715"/>
                      </a:lnTo>
                      <a:lnTo>
                        <a:pt x="3001" y="3715"/>
                      </a:lnTo>
                      <a:lnTo>
                        <a:pt x="2739" y="3465"/>
                      </a:lnTo>
                      <a:cubicBezTo>
                        <a:pt x="2774" y="3405"/>
                        <a:pt x="2798" y="3346"/>
                        <a:pt x="2798" y="3274"/>
                      </a:cubicBezTo>
                      <a:lnTo>
                        <a:pt x="2798" y="3179"/>
                      </a:lnTo>
                      <a:close/>
                      <a:moveTo>
                        <a:pt x="3572" y="3667"/>
                      </a:moveTo>
                      <a:lnTo>
                        <a:pt x="3953" y="3822"/>
                      </a:lnTo>
                      <a:cubicBezTo>
                        <a:pt x="4108" y="3882"/>
                        <a:pt x="4215" y="4048"/>
                        <a:pt x="4215" y="4203"/>
                      </a:cubicBezTo>
                      <a:lnTo>
                        <a:pt x="4215" y="5394"/>
                      </a:lnTo>
                      <a:cubicBezTo>
                        <a:pt x="4215" y="5513"/>
                        <a:pt x="4132" y="5608"/>
                        <a:pt x="4013" y="5608"/>
                      </a:cubicBezTo>
                      <a:lnTo>
                        <a:pt x="3191" y="5608"/>
                      </a:lnTo>
                      <a:lnTo>
                        <a:pt x="3191" y="5382"/>
                      </a:lnTo>
                      <a:lnTo>
                        <a:pt x="3608" y="5382"/>
                      </a:lnTo>
                      <a:cubicBezTo>
                        <a:pt x="3715" y="5382"/>
                        <a:pt x="3798" y="5299"/>
                        <a:pt x="3798" y="5191"/>
                      </a:cubicBezTo>
                      <a:lnTo>
                        <a:pt x="3798" y="4596"/>
                      </a:lnTo>
                      <a:cubicBezTo>
                        <a:pt x="3798" y="4489"/>
                        <a:pt x="3715" y="4406"/>
                        <a:pt x="3608" y="4406"/>
                      </a:cubicBezTo>
                      <a:cubicBezTo>
                        <a:pt x="3501" y="4406"/>
                        <a:pt x="3417" y="4489"/>
                        <a:pt x="3417" y="4596"/>
                      </a:cubicBezTo>
                      <a:lnTo>
                        <a:pt x="3417" y="5013"/>
                      </a:lnTo>
                      <a:lnTo>
                        <a:pt x="2584" y="5013"/>
                      </a:lnTo>
                      <a:lnTo>
                        <a:pt x="2584" y="4596"/>
                      </a:lnTo>
                      <a:cubicBezTo>
                        <a:pt x="2584" y="4489"/>
                        <a:pt x="2489" y="4406"/>
                        <a:pt x="2381" y="4406"/>
                      </a:cubicBezTo>
                      <a:cubicBezTo>
                        <a:pt x="2286" y="4406"/>
                        <a:pt x="2191" y="4489"/>
                        <a:pt x="2191" y="4596"/>
                      </a:cubicBezTo>
                      <a:lnTo>
                        <a:pt x="2191" y="5191"/>
                      </a:lnTo>
                      <a:cubicBezTo>
                        <a:pt x="2191" y="5299"/>
                        <a:pt x="2286" y="5382"/>
                        <a:pt x="2381" y="5382"/>
                      </a:cubicBezTo>
                      <a:lnTo>
                        <a:pt x="2798" y="5382"/>
                      </a:lnTo>
                      <a:lnTo>
                        <a:pt x="2798" y="5608"/>
                      </a:lnTo>
                      <a:lnTo>
                        <a:pt x="1989" y="5608"/>
                      </a:lnTo>
                      <a:cubicBezTo>
                        <a:pt x="1869" y="5608"/>
                        <a:pt x="1774" y="5513"/>
                        <a:pt x="1774" y="5394"/>
                      </a:cubicBezTo>
                      <a:lnTo>
                        <a:pt x="1774" y="4203"/>
                      </a:lnTo>
                      <a:cubicBezTo>
                        <a:pt x="1774" y="4048"/>
                        <a:pt x="1881" y="3882"/>
                        <a:pt x="2048" y="3822"/>
                      </a:cubicBezTo>
                      <a:lnTo>
                        <a:pt x="2417" y="3667"/>
                      </a:lnTo>
                      <a:lnTo>
                        <a:pt x="2727" y="3989"/>
                      </a:lnTo>
                      <a:cubicBezTo>
                        <a:pt x="2798" y="4060"/>
                        <a:pt x="2905" y="4108"/>
                        <a:pt x="3001" y="4108"/>
                      </a:cubicBezTo>
                      <a:cubicBezTo>
                        <a:pt x="3096" y="4108"/>
                        <a:pt x="3191" y="4060"/>
                        <a:pt x="3262" y="3989"/>
                      </a:cubicBezTo>
                      <a:lnTo>
                        <a:pt x="3572" y="3667"/>
                      </a:lnTo>
                      <a:close/>
                      <a:moveTo>
                        <a:pt x="5632" y="5596"/>
                      </a:moveTo>
                      <a:lnTo>
                        <a:pt x="5632" y="6406"/>
                      </a:lnTo>
                      <a:lnTo>
                        <a:pt x="381" y="6406"/>
                      </a:lnTo>
                      <a:lnTo>
                        <a:pt x="381" y="5596"/>
                      </a:lnTo>
                      <a:lnTo>
                        <a:pt x="1429" y="5596"/>
                      </a:lnTo>
                      <a:cubicBezTo>
                        <a:pt x="1512" y="5834"/>
                        <a:pt x="1727" y="5989"/>
                        <a:pt x="2000" y="5989"/>
                      </a:cubicBezTo>
                      <a:lnTo>
                        <a:pt x="4013" y="5989"/>
                      </a:lnTo>
                      <a:cubicBezTo>
                        <a:pt x="4263" y="5989"/>
                        <a:pt x="4489" y="5834"/>
                        <a:pt x="4572" y="5596"/>
                      </a:cubicBezTo>
                      <a:close/>
                      <a:moveTo>
                        <a:pt x="8025" y="4406"/>
                      </a:moveTo>
                      <a:cubicBezTo>
                        <a:pt x="8144" y="4406"/>
                        <a:pt x="8227" y="4489"/>
                        <a:pt x="8227" y="4608"/>
                      </a:cubicBezTo>
                      <a:lnTo>
                        <a:pt x="8227" y="5203"/>
                      </a:lnTo>
                      <a:cubicBezTo>
                        <a:pt x="8227" y="5275"/>
                        <a:pt x="8192" y="5358"/>
                        <a:pt x="8132" y="5382"/>
                      </a:cubicBezTo>
                      <a:cubicBezTo>
                        <a:pt x="8073" y="5418"/>
                        <a:pt x="8037" y="5477"/>
                        <a:pt x="8037" y="5549"/>
                      </a:cubicBezTo>
                      <a:lnTo>
                        <a:pt x="8037" y="5846"/>
                      </a:lnTo>
                      <a:cubicBezTo>
                        <a:pt x="8037" y="5930"/>
                        <a:pt x="8096" y="6013"/>
                        <a:pt x="8192" y="6025"/>
                      </a:cubicBezTo>
                      <a:lnTo>
                        <a:pt x="8692" y="6144"/>
                      </a:lnTo>
                      <a:cubicBezTo>
                        <a:pt x="8787" y="6168"/>
                        <a:pt x="8858" y="6251"/>
                        <a:pt x="8858" y="6346"/>
                      </a:cubicBezTo>
                      <a:lnTo>
                        <a:pt x="8858" y="6406"/>
                      </a:lnTo>
                      <a:lnTo>
                        <a:pt x="6787" y="6406"/>
                      </a:lnTo>
                      <a:lnTo>
                        <a:pt x="6787" y="6346"/>
                      </a:lnTo>
                      <a:cubicBezTo>
                        <a:pt x="6787" y="6251"/>
                        <a:pt x="6846" y="6168"/>
                        <a:pt x="6953" y="6144"/>
                      </a:cubicBezTo>
                      <a:lnTo>
                        <a:pt x="7465" y="6025"/>
                      </a:lnTo>
                      <a:cubicBezTo>
                        <a:pt x="7549" y="6013"/>
                        <a:pt x="7608" y="5930"/>
                        <a:pt x="7608" y="5846"/>
                      </a:cubicBezTo>
                      <a:lnTo>
                        <a:pt x="7608" y="5549"/>
                      </a:lnTo>
                      <a:cubicBezTo>
                        <a:pt x="7608" y="5489"/>
                        <a:pt x="7584" y="5418"/>
                        <a:pt x="7513" y="5382"/>
                      </a:cubicBezTo>
                      <a:cubicBezTo>
                        <a:pt x="7442" y="5334"/>
                        <a:pt x="7418" y="5275"/>
                        <a:pt x="7418" y="5203"/>
                      </a:cubicBezTo>
                      <a:lnTo>
                        <a:pt x="7418" y="4608"/>
                      </a:lnTo>
                      <a:cubicBezTo>
                        <a:pt x="7418" y="4489"/>
                        <a:pt x="7501" y="4406"/>
                        <a:pt x="7620" y="4406"/>
                      </a:cubicBezTo>
                      <a:close/>
                      <a:moveTo>
                        <a:pt x="9585" y="3584"/>
                      </a:moveTo>
                      <a:lnTo>
                        <a:pt x="9585" y="6406"/>
                      </a:lnTo>
                      <a:lnTo>
                        <a:pt x="9204" y="6406"/>
                      </a:lnTo>
                      <a:lnTo>
                        <a:pt x="9204" y="6346"/>
                      </a:lnTo>
                      <a:cubicBezTo>
                        <a:pt x="9204" y="6084"/>
                        <a:pt x="9025" y="5846"/>
                        <a:pt x="8751" y="5787"/>
                      </a:cubicBezTo>
                      <a:lnTo>
                        <a:pt x="8394" y="5691"/>
                      </a:lnTo>
                      <a:lnTo>
                        <a:pt x="8394" y="5632"/>
                      </a:lnTo>
                      <a:cubicBezTo>
                        <a:pt x="8513" y="5537"/>
                        <a:pt x="8596" y="5370"/>
                        <a:pt x="8596" y="5191"/>
                      </a:cubicBezTo>
                      <a:lnTo>
                        <a:pt x="8596" y="4596"/>
                      </a:lnTo>
                      <a:cubicBezTo>
                        <a:pt x="8596" y="4263"/>
                        <a:pt x="8323" y="4001"/>
                        <a:pt x="8001" y="4001"/>
                      </a:cubicBezTo>
                      <a:lnTo>
                        <a:pt x="7596" y="4001"/>
                      </a:lnTo>
                      <a:cubicBezTo>
                        <a:pt x="7263" y="4001"/>
                        <a:pt x="7001" y="4263"/>
                        <a:pt x="7001" y="4596"/>
                      </a:cubicBezTo>
                      <a:lnTo>
                        <a:pt x="7001" y="5191"/>
                      </a:lnTo>
                      <a:cubicBezTo>
                        <a:pt x="7001" y="5358"/>
                        <a:pt x="7072" y="5513"/>
                        <a:pt x="7192" y="5632"/>
                      </a:cubicBezTo>
                      <a:lnTo>
                        <a:pt x="7192" y="5691"/>
                      </a:lnTo>
                      <a:lnTo>
                        <a:pt x="6834" y="5787"/>
                      </a:lnTo>
                      <a:cubicBezTo>
                        <a:pt x="6572" y="5846"/>
                        <a:pt x="6394" y="6084"/>
                        <a:pt x="6394" y="6346"/>
                      </a:cubicBezTo>
                      <a:lnTo>
                        <a:pt x="6394" y="6406"/>
                      </a:lnTo>
                      <a:lnTo>
                        <a:pt x="5953" y="6406"/>
                      </a:lnTo>
                      <a:lnTo>
                        <a:pt x="5953" y="3584"/>
                      </a:lnTo>
                      <a:close/>
                      <a:moveTo>
                        <a:pt x="203" y="0"/>
                      </a:moveTo>
                      <a:cubicBezTo>
                        <a:pt x="95" y="0"/>
                        <a:pt x="0" y="84"/>
                        <a:pt x="0" y="191"/>
                      </a:cubicBezTo>
                      <a:lnTo>
                        <a:pt x="0" y="6596"/>
                      </a:lnTo>
                      <a:cubicBezTo>
                        <a:pt x="0" y="6703"/>
                        <a:pt x="95" y="6799"/>
                        <a:pt x="203" y="6799"/>
                      </a:cubicBezTo>
                      <a:lnTo>
                        <a:pt x="9811" y="6799"/>
                      </a:lnTo>
                      <a:cubicBezTo>
                        <a:pt x="9918" y="6799"/>
                        <a:pt x="10001" y="6703"/>
                        <a:pt x="10001" y="6596"/>
                      </a:cubicBezTo>
                      <a:lnTo>
                        <a:pt x="10001" y="191"/>
                      </a:lnTo>
                      <a:cubicBezTo>
                        <a:pt x="10001" y="84"/>
                        <a:pt x="9918" y="0"/>
                        <a:pt x="9811" y="0"/>
                      </a:cubicBezTo>
                      <a:lnTo>
                        <a:pt x="1584" y="0"/>
                      </a:lnTo>
                      <a:cubicBezTo>
                        <a:pt x="1477" y="0"/>
                        <a:pt x="1381" y="84"/>
                        <a:pt x="1381" y="191"/>
                      </a:cubicBezTo>
                      <a:cubicBezTo>
                        <a:pt x="1381" y="286"/>
                        <a:pt x="1477" y="381"/>
                        <a:pt x="1584" y="381"/>
                      </a:cubicBezTo>
                      <a:lnTo>
                        <a:pt x="5596" y="381"/>
                      </a:lnTo>
                      <a:lnTo>
                        <a:pt x="5596" y="5215"/>
                      </a:lnTo>
                      <a:lnTo>
                        <a:pt x="4572" y="5215"/>
                      </a:lnTo>
                      <a:lnTo>
                        <a:pt x="4572" y="4203"/>
                      </a:lnTo>
                      <a:cubicBezTo>
                        <a:pt x="4572" y="3882"/>
                        <a:pt x="4370" y="3584"/>
                        <a:pt x="4072" y="3477"/>
                      </a:cubicBezTo>
                      <a:lnTo>
                        <a:pt x="3572" y="3286"/>
                      </a:lnTo>
                      <a:lnTo>
                        <a:pt x="3572" y="3274"/>
                      </a:lnTo>
                      <a:lnTo>
                        <a:pt x="3572" y="2989"/>
                      </a:lnTo>
                      <a:cubicBezTo>
                        <a:pt x="3810" y="2810"/>
                        <a:pt x="3977" y="2512"/>
                        <a:pt x="3977" y="2203"/>
                      </a:cubicBezTo>
                      <a:lnTo>
                        <a:pt x="3977" y="1798"/>
                      </a:lnTo>
                      <a:cubicBezTo>
                        <a:pt x="3977" y="1369"/>
                        <a:pt x="3620" y="1012"/>
                        <a:pt x="3191" y="1012"/>
                      </a:cubicBezTo>
                      <a:lnTo>
                        <a:pt x="2786" y="1012"/>
                      </a:lnTo>
                      <a:cubicBezTo>
                        <a:pt x="2358" y="1012"/>
                        <a:pt x="2000" y="1369"/>
                        <a:pt x="2000" y="1798"/>
                      </a:cubicBezTo>
                      <a:lnTo>
                        <a:pt x="2000" y="2203"/>
                      </a:lnTo>
                      <a:cubicBezTo>
                        <a:pt x="2000" y="2524"/>
                        <a:pt x="2167" y="2810"/>
                        <a:pt x="2405" y="2989"/>
                      </a:cubicBezTo>
                      <a:lnTo>
                        <a:pt x="2405" y="3274"/>
                      </a:lnTo>
                      <a:lnTo>
                        <a:pt x="2405" y="3286"/>
                      </a:lnTo>
                      <a:lnTo>
                        <a:pt x="1905" y="3477"/>
                      </a:lnTo>
                      <a:cubicBezTo>
                        <a:pt x="1608" y="3596"/>
                        <a:pt x="1405" y="3894"/>
                        <a:pt x="1405" y="4203"/>
                      </a:cubicBezTo>
                      <a:lnTo>
                        <a:pt x="1405" y="5215"/>
                      </a:lnTo>
                      <a:lnTo>
                        <a:pt x="381" y="5215"/>
                      </a:lnTo>
                      <a:lnTo>
                        <a:pt x="381" y="381"/>
                      </a:lnTo>
                      <a:lnTo>
                        <a:pt x="798" y="381"/>
                      </a:lnTo>
                      <a:cubicBezTo>
                        <a:pt x="893" y="381"/>
                        <a:pt x="988" y="286"/>
                        <a:pt x="988" y="191"/>
                      </a:cubicBezTo>
                      <a:cubicBezTo>
                        <a:pt x="988" y="84"/>
                        <a:pt x="893" y="0"/>
                        <a:pt x="798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" name="Google Shape;180;p12"/>
                <p:cNvSpPr/>
                <p:nvPr/>
              </p:nvSpPr>
              <p:spPr>
                <a:xfrm>
                  <a:off x="1289311" y="2926222"/>
                  <a:ext cx="408156" cy="299783"/>
                </a:xfrm>
                <a:custGeom>
                  <a:rect b="b" l="l" r="r" t="t"/>
                  <a:pathLst>
                    <a:path extrusionOk="0" h="9419" w="12824">
                      <a:moveTo>
                        <a:pt x="11621" y="382"/>
                      </a:moveTo>
                      <a:cubicBezTo>
                        <a:pt x="11740" y="382"/>
                        <a:pt x="11823" y="477"/>
                        <a:pt x="11823" y="596"/>
                      </a:cubicBezTo>
                      <a:lnTo>
                        <a:pt x="11823" y="8037"/>
                      </a:lnTo>
                      <a:lnTo>
                        <a:pt x="11406" y="8037"/>
                      </a:lnTo>
                      <a:cubicBezTo>
                        <a:pt x="11299" y="8037"/>
                        <a:pt x="11216" y="8121"/>
                        <a:pt x="11216" y="8228"/>
                      </a:cubicBezTo>
                      <a:cubicBezTo>
                        <a:pt x="11216" y="8335"/>
                        <a:pt x="11299" y="8418"/>
                        <a:pt x="11406" y="8418"/>
                      </a:cubicBezTo>
                      <a:lnTo>
                        <a:pt x="12407" y="8418"/>
                      </a:lnTo>
                      <a:cubicBezTo>
                        <a:pt x="12407" y="8418"/>
                        <a:pt x="12418" y="8418"/>
                        <a:pt x="12418" y="8442"/>
                      </a:cubicBezTo>
                      <a:lnTo>
                        <a:pt x="12418" y="8835"/>
                      </a:lnTo>
                      <a:cubicBezTo>
                        <a:pt x="12442" y="8942"/>
                        <a:pt x="12347" y="9049"/>
                        <a:pt x="12228" y="9049"/>
                      </a:cubicBezTo>
                      <a:lnTo>
                        <a:pt x="596" y="9049"/>
                      </a:lnTo>
                      <a:cubicBezTo>
                        <a:pt x="476" y="9049"/>
                        <a:pt x="381" y="8954"/>
                        <a:pt x="381" y="8835"/>
                      </a:cubicBezTo>
                      <a:lnTo>
                        <a:pt x="381" y="8442"/>
                      </a:lnTo>
                      <a:cubicBezTo>
                        <a:pt x="381" y="8442"/>
                        <a:pt x="381" y="8418"/>
                        <a:pt x="393" y="8418"/>
                      </a:cubicBezTo>
                      <a:lnTo>
                        <a:pt x="10621" y="8418"/>
                      </a:lnTo>
                      <a:cubicBezTo>
                        <a:pt x="10728" y="8418"/>
                        <a:pt x="10811" y="8335"/>
                        <a:pt x="10811" y="8228"/>
                      </a:cubicBezTo>
                      <a:cubicBezTo>
                        <a:pt x="10811" y="8121"/>
                        <a:pt x="10728" y="8037"/>
                        <a:pt x="10621" y="8037"/>
                      </a:cubicBezTo>
                      <a:lnTo>
                        <a:pt x="977" y="8037"/>
                      </a:lnTo>
                      <a:lnTo>
                        <a:pt x="977" y="596"/>
                      </a:lnTo>
                      <a:cubicBezTo>
                        <a:pt x="977" y="477"/>
                        <a:pt x="1072" y="382"/>
                        <a:pt x="1179" y="382"/>
                      </a:cubicBezTo>
                      <a:close/>
                      <a:moveTo>
                        <a:pt x="1191" y="1"/>
                      </a:moveTo>
                      <a:cubicBezTo>
                        <a:pt x="857" y="1"/>
                        <a:pt x="596" y="263"/>
                        <a:pt x="596" y="596"/>
                      </a:cubicBezTo>
                      <a:lnTo>
                        <a:pt x="596" y="8037"/>
                      </a:lnTo>
                      <a:lnTo>
                        <a:pt x="381" y="8037"/>
                      </a:lnTo>
                      <a:cubicBezTo>
                        <a:pt x="179" y="8037"/>
                        <a:pt x="0" y="8216"/>
                        <a:pt x="0" y="8418"/>
                      </a:cubicBezTo>
                      <a:lnTo>
                        <a:pt x="0" y="8823"/>
                      </a:lnTo>
                      <a:cubicBezTo>
                        <a:pt x="0" y="9157"/>
                        <a:pt x="262" y="9419"/>
                        <a:pt x="596" y="9419"/>
                      </a:cubicBezTo>
                      <a:lnTo>
                        <a:pt x="12228" y="9419"/>
                      </a:lnTo>
                      <a:cubicBezTo>
                        <a:pt x="12561" y="9419"/>
                        <a:pt x="12823" y="9157"/>
                        <a:pt x="12823" y="8823"/>
                      </a:cubicBezTo>
                      <a:lnTo>
                        <a:pt x="12823" y="8418"/>
                      </a:lnTo>
                      <a:cubicBezTo>
                        <a:pt x="12811" y="8216"/>
                        <a:pt x="12645" y="8037"/>
                        <a:pt x="12418" y="8037"/>
                      </a:cubicBezTo>
                      <a:lnTo>
                        <a:pt x="12216" y="8037"/>
                      </a:lnTo>
                      <a:lnTo>
                        <a:pt x="12216" y="596"/>
                      </a:lnTo>
                      <a:cubicBezTo>
                        <a:pt x="12216" y="263"/>
                        <a:pt x="11942" y="1"/>
                        <a:pt x="11621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81" name="Google Shape;181;p12"/>
            <p:cNvGrpSpPr/>
            <p:nvPr/>
          </p:nvGrpSpPr>
          <p:grpSpPr>
            <a:xfrm>
              <a:off x="825399" y="2816830"/>
              <a:ext cx="359969" cy="360021"/>
              <a:chOff x="602674" y="2656405"/>
              <a:chExt cx="359969" cy="360021"/>
            </a:xfrm>
          </p:grpSpPr>
          <p:grpSp>
            <p:nvGrpSpPr>
              <p:cNvPr id="182" name="Google Shape;182;p12"/>
              <p:cNvGrpSpPr/>
              <p:nvPr/>
            </p:nvGrpSpPr>
            <p:grpSpPr>
              <a:xfrm>
                <a:off x="602674" y="2656405"/>
                <a:ext cx="359969" cy="360021"/>
                <a:chOff x="1708681" y="2480698"/>
                <a:chExt cx="809100" cy="809400"/>
              </a:xfrm>
            </p:grpSpPr>
            <p:sp>
              <p:nvSpPr>
                <p:cNvPr id="183" name="Google Shape;183;p12"/>
                <p:cNvSpPr/>
                <p:nvPr/>
              </p:nvSpPr>
              <p:spPr>
                <a:xfrm>
                  <a:off x="1708681" y="2480698"/>
                  <a:ext cx="809100" cy="809400"/>
                </a:xfrm>
                <a:prstGeom prst="ellipse">
                  <a:avLst/>
                </a:prstGeom>
                <a:solidFill>
                  <a:srgbClr val="1F45E4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" name="Google Shape;148;p12"/>
                <p:cNvSpPr/>
                <p:nvPr/>
              </p:nvSpPr>
              <p:spPr>
                <a:xfrm>
                  <a:off x="1812063" y="2584091"/>
                  <a:ext cx="602700" cy="602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4" name="Google Shape;184;p12"/>
              <p:cNvGrpSpPr/>
              <p:nvPr/>
            </p:nvGrpSpPr>
            <p:grpSpPr>
              <a:xfrm>
                <a:off x="692746" y="2746387"/>
                <a:ext cx="180008" cy="180002"/>
                <a:chOff x="6238300" y="1426975"/>
                <a:chExt cx="468404" cy="468390"/>
              </a:xfrm>
            </p:grpSpPr>
            <p:sp>
              <p:nvSpPr>
                <p:cNvPr id="185" name="Google Shape;185;p12"/>
                <p:cNvSpPr/>
                <p:nvPr/>
              </p:nvSpPr>
              <p:spPr>
                <a:xfrm>
                  <a:off x="6238300" y="1426975"/>
                  <a:ext cx="468404" cy="468390"/>
                </a:xfrm>
                <a:custGeom>
                  <a:rect b="b" l="l" r="r" t="t"/>
                  <a:pathLst>
                    <a:path extrusionOk="0" h="19327" w="19578">
                      <a:moveTo>
                        <a:pt x="16109" y="2267"/>
                      </a:moveTo>
                      <a:lnTo>
                        <a:pt x="16109" y="4803"/>
                      </a:lnTo>
                      <a:lnTo>
                        <a:pt x="14977" y="3831"/>
                      </a:lnTo>
                      <a:lnTo>
                        <a:pt x="14977" y="2267"/>
                      </a:lnTo>
                      <a:close/>
                      <a:moveTo>
                        <a:pt x="9880" y="1135"/>
                      </a:moveTo>
                      <a:cubicBezTo>
                        <a:pt x="10011" y="1135"/>
                        <a:pt x="10142" y="1181"/>
                        <a:pt x="10248" y="1274"/>
                      </a:cubicBezTo>
                      <a:lnTo>
                        <a:pt x="18174" y="8067"/>
                      </a:lnTo>
                      <a:cubicBezTo>
                        <a:pt x="18413" y="8270"/>
                        <a:pt x="18440" y="8626"/>
                        <a:pt x="18238" y="8864"/>
                      </a:cubicBezTo>
                      <a:lnTo>
                        <a:pt x="18238" y="8861"/>
                      </a:lnTo>
                      <a:cubicBezTo>
                        <a:pt x="18129" y="8988"/>
                        <a:pt x="17972" y="9061"/>
                        <a:pt x="17809" y="9061"/>
                      </a:cubicBezTo>
                      <a:cubicBezTo>
                        <a:pt x="17673" y="9061"/>
                        <a:pt x="17540" y="9012"/>
                        <a:pt x="17440" y="8925"/>
                      </a:cubicBezTo>
                      <a:lnTo>
                        <a:pt x="10251" y="2762"/>
                      </a:lnTo>
                      <a:cubicBezTo>
                        <a:pt x="10145" y="2672"/>
                        <a:pt x="10014" y="2626"/>
                        <a:pt x="9883" y="2626"/>
                      </a:cubicBezTo>
                      <a:cubicBezTo>
                        <a:pt x="9751" y="2626"/>
                        <a:pt x="9620" y="2672"/>
                        <a:pt x="9514" y="2762"/>
                      </a:cubicBezTo>
                      <a:lnTo>
                        <a:pt x="2687" y="8553"/>
                      </a:lnTo>
                      <a:cubicBezTo>
                        <a:pt x="2657" y="8575"/>
                        <a:pt x="2633" y="8596"/>
                        <a:pt x="2609" y="8623"/>
                      </a:cubicBezTo>
                      <a:lnTo>
                        <a:pt x="2250" y="8925"/>
                      </a:lnTo>
                      <a:cubicBezTo>
                        <a:pt x="2142" y="9016"/>
                        <a:pt x="2012" y="9060"/>
                        <a:pt x="1882" y="9060"/>
                      </a:cubicBezTo>
                      <a:cubicBezTo>
                        <a:pt x="1723" y="9060"/>
                        <a:pt x="1565" y="8994"/>
                        <a:pt x="1452" y="8864"/>
                      </a:cubicBezTo>
                      <a:cubicBezTo>
                        <a:pt x="1250" y="8629"/>
                        <a:pt x="1274" y="8273"/>
                        <a:pt x="1510" y="8067"/>
                      </a:cubicBezTo>
                      <a:lnTo>
                        <a:pt x="9511" y="1274"/>
                      </a:lnTo>
                      <a:cubicBezTo>
                        <a:pt x="9617" y="1181"/>
                        <a:pt x="9748" y="1135"/>
                        <a:pt x="9880" y="1135"/>
                      </a:cubicBezTo>
                      <a:close/>
                      <a:moveTo>
                        <a:pt x="12147" y="13665"/>
                      </a:moveTo>
                      <a:lnTo>
                        <a:pt x="12147" y="18195"/>
                      </a:lnTo>
                      <a:lnTo>
                        <a:pt x="7543" y="18195"/>
                      </a:lnTo>
                      <a:lnTo>
                        <a:pt x="7543" y="13665"/>
                      </a:lnTo>
                      <a:close/>
                      <a:moveTo>
                        <a:pt x="9883" y="3937"/>
                      </a:moveTo>
                      <a:lnTo>
                        <a:pt x="16109" y="9275"/>
                      </a:lnTo>
                      <a:lnTo>
                        <a:pt x="16109" y="18195"/>
                      </a:lnTo>
                      <a:lnTo>
                        <a:pt x="13280" y="18195"/>
                      </a:lnTo>
                      <a:lnTo>
                        <a:pt x="13280" y="13101"/>
                      </a:lnTo>
                      <a:cubicBezTo>
                        <a:pt x="13280" y="12787"/>
                        <a:pt x="13026" y="12533"/>
                        <a:pt x="12712" y="12533"/>
                      </a:cubicBezTo>
                      <a:lnTo>
                        <a:pt x="6975" y="12533"/>
                      </a:lnTo>
                      <a:cubicBezTo>
                        <a:pt x="6661" y="12533"/>
                        <a:pt x="6410" y="12787"/>
                        <a:pt x="6410" y="13101"/>
                      </a:cubicBezTo>
                      <a:lnTo>
                        <a:pt x="6410" y="18195"/>
                      </a:lnTo>
                      <a:lnTo>
                        <a:pt x="3578" y="18195"/>
                      </a:lnTo>
                      <a:lnTo>
                        <a:pt x="3578" y="9281"/>
                      </a:lnTo>
                      <a:lnTo>
                        <a:pt x="9883" y="3937"/>
                      </a:lnTo>
                      <a:close/>
                      <a:moveTo>
                        <a:pt x="9883" y="0"/>
                      </a:moveTo>
                      <a:cubicBezTo>
                        <a:pt x="9489" y="0"/>
                        <a:pt x="9095" y="137"/>
                        <a:pt x="8778" y="410"/>
                      </a:cubicBezTo>
                      <a:lnTo>
                        <a:pt x="773" y="7204"/>
                      </a:lnTo>
                      <a:cubicBezTo>
                        <a:pt x="154" y="7738"/>
                        <a:pt x="0" y="8635"/>
                        <a:pt x="411" y="9345"/>
                      </a:cubicBezTo>
                      <a:cubicBezTo>
                        <a:pt x="720" y="9881"/>
                        <a:pt x="1289" y="10193"/>
                        <a:pt x="1882" y="10193"/>
                      </a:cubicBezTo>
                      <a:cubicBezTo>
                        <a:pt x="2070" y="10193"/>
                        <a:pt x="2261" y="10162"/>
                        <a:pt x="2446" y="10096"/>
                      </a:cubicBezTo>
                      <a:lnTo>
                        <a:pt x="2446" y="18762"/>
                      </a:lnTo>
                      <a:cubicBezTo>
                        <a:pt x="2446" y="19073"/>
                        <a:pt x="2699" y="19327"/>
                        <a:pt x="3010" y="19327"/>
                      </a:cubicBezTo>
                      <a:lnTo>
                        <a:pt x="16673" y="19327"/>
                      </a:lnTo>
                      <a:cubicBezTo>
                        <a:pt x="16987" y="19327"/>
                        <a:pt x="17241" y="19073"/>
                        <a:pt x="17241" y="18762"/>
                      </a:cubicBezTo>
                      <a:lnTo>
                        <a:pt x="17241" y="10096"/>
                      </a:lnTo>
                      <a:cubicBezTo>
                        <a:pt x="17431" y="10163"/>
                        <a:pt x="17623" y="10195"/>
                        <a:pt x="17809" y="10195"/>
                      </a:cubicBezTo>
                      <a:cubicBezTo>
                        <a:pt x="18756" y="10195"/>
                        <a:pt x="19578" y="9388"/>
                        <a:pt x="19500" y="8363"/>
                      </a:cubicBezTo>
                      <a:cubicBezTo>
                        <a:pt x="19466" y="7913"/>
                        <a:pt x="19255" y="7497"/>
                        <a:pt x="18914" y="7204"/>
                      </a:cubicBezTo>
                      <a:lnTo>
                        <a:pt x="17241" y="5770"/>
                      </a:lnTo>
                      <a:lnTo>
                        <a:pt x="17241" y="1702"/>
                      </a:lnTo>
                      <a:cubicBezTo>
                        <a:pt x="17241" y="1388"/>
                        <a:pt x="16987" y="1135"/>
                        <a:pt x="16676" y="1135"/>
                      </a:cubicBezTo>
                      <a:lnTo>
                        <a:pt x="14412" y="1135"/>
                      </a:lnTo>
                      <a:cubicBezTo>
                        <a:pt x="14098" y="1135"/>
                        <a:pt x="13844" y="1388"/>
                        <a:pt x="13844" y="1702"/>
                      </a:cubicBezTo>
                      <a:lnTo>
                        <a:pt x="13844" y="2862"/>
                      </a:lnTo>
                      <a:lnTo>
                        <a:pt x="10988" y="410"/>
                      </a:lnTo>
                      <a:cubicBezTo>
                        <a:pt x="10671" y="137"/>
                        <a:pt x="10277" y="0"/>
                        <a:pt x="9883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86" name="Google Shape;186;p12"/>
                <p:cNvSpPr/>
                <p:nvPr/>
              </p:nvSpPr>
              <p:spPr>
                <a:xfrm>
                  <a:off x="6426850" y="1596875"/>
                  <a:ext cx="115150" cy="113250"/>
                </a:xfrm>
                <a:custGeom>
                  <a:rect b="b" l="l" r="r" t="t"/>
                  <a:pathLst>
                    <a:path extrusionOk="0" h="4530" w="4606">
                      <a:moveTo>
                        <a:pt x="3473" y="1132"/>
                      </a:moveTo>
                      <a:lnTo>
                        <a:pt x="3473" y="3397"/>
                      </a:lnTo>
                      <a:lnTo>
                        <a:pt x="1133" y="3397"/>
                      </a:lnTo>
                      <a:lnTo>
                        <a:pt x="1133" y="1132"/>
                      </a:lnTo>
                      <a:close/>
                      <a:moveTo>
                        <a:pt x="565" y="0"/>
                      </a:moveTo>
                      <a:cubicBezTo>
                        <a:pt x="251" y="0"/>
                        <a:pt x="1" y="254"/>
                        <a:pt x="1" y="568"/>
                      </a:cubicBezTo>
                      <a:lnTo>
                        <a:pt x="1" y="3965"/>
                      </a:lnTo>
                      <a:cubicBezTo>
                        <a:pt x="1" y="4276"/>
                        <a:pt x="251" y="4529"/>
                        <a:pt x="565" y="4529"/>
                      </a:cubicBezTo>
                      <a:lnTo>
                        <a:pt x="4038" y="4529"/>
                      </a:lnTo>
                      <a:cubicBezTo>
                        <a:pt x="4352" y="4529"/>
                        <a:pt x="4605" y="4276"/>
                        <a:pt x="4605" y="3965"/>
                      </a:cubicBezTo>
                      <a:lnTo>
                        <a:pt x="4605" y="568"/>
                      </a:lnTo>
                      <a:cubicBezTo>
                        <a:pt x="4605" y="254"/>
                        <a:pt x="4352" y="0"/>
                        <a:pt x="4038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87" name="Google Shape;187;p12"/>
                <p:cNvSpPr/>
                <p:nvPr/>
              </p:nvSpPr>
              <p:spPr>
                <a:xfrm>
                  <a:off x="6485350" y="1796900"/>
                  <a:ext cx="28325" cy="28325"/>
                </a:xfrm>
                <a:custGeom>
                  <a:rect b="b" l="l" r="r" t="t"/>
                  <a:pathLst>
                    <a:path extrusionOk="0" h="1133" w="1133">
                      <a:moveTo>
                        <a:pt x="565" y="1"/>
                      </a:moveTo>
                      <a:cubicBezTo>
                        <a:pt x="251" y="1"/>
                        <a:pt x="1" y="254"/>
                        <a:pt x="1" y="568"/>
                      </a:cubicBezTo>
                      <a:cubicBezTo>
                        <a:pt x="1" y="879"/>
                        <a:pt x="251" y="1133"/>
                        <a:pt x="565" y="1133"/>
                      </a:cubicBezTo>
                      <a:cubicBezTo>
                        <a:pt x="879" y="1133"/>
                        <a:pt x="1133" y="879"/>
                        <a:pt x="1133" y="568"/>
                      </a:cubicBezTo>
                      <a:cubicBezTo>
                        <a:pt x="1133" y="254"/>
                        <a:pt x="879" y="1"/>
                        <a:pt x="565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  <p:grpSp>
          <p:nvGrpSpPr>
            <p:cNvPr id="188" name="Google Shape;188;p12"/>
            <p:cNvGrpSpPr/>
            <p:nvPr/>
          </p:nvGrpSpPr>
          <p:grpSpPr>
            <a:xfrm>
              <a:off x="2045994" y="4339621"/>
              <a:ext cx="359969" cy="360021"/>
              <a:chOff x="1493581" y="4094311"/>
              <a:chExt cx="359969" cy="360021"/>
            </a:xfrm>
          </p:grpSpPr>
          <p:grpSp>
            <p:nvGrpSpPr>
              <p:cNvPr id="189" name="Google Shape;189;p12"/>
              <p:cNvGrpSpPr/>
              <p:nvPr/>
            </p:nvGrpSpPr>
            <p:grpSpPr>
              <a:xfrm>
                <a:off x="1493581" y="4094311"/>
                <a:ext cx="359969" cy="360021"/>
                <a:chOff x="1708681" y="2480698"/>
                <a:chExt cx="809100" cy="809400"/>
              </a:xfrm>
            </p:grpSpPr>
            <p:sp>
              <p:nvSpPr>
                <p:cNvPr id="190" name="Google Shape;190;p12"/>
                <p:cNvSpPr/>
                <p:nvPr/>
              </p:nvSpPr>
              <p:spPr>
                <a:xfrm>
                  <a:off x="1708681" y="2480698"/>
                  <a:ext cx="809100" cy="809400"/>
                </a:xfrm>
                <a:prstGeom prst="ellipse">
                  <a:avLst/>
                </a:prstGeom>
                <a:solidFill>
                  <a:srgbClr val="1F45E4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" name="Google Shape;163;p12"/>
                <p:cNvSpPr/>
                <p:nvPr/>
              </p:nvSpPr>
              <p:spPr>
                <a:xfrm>
                  <a:off x="1812063" y="2584091"/>
                  <a:ext cx="602700" cy="602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1" name="Google Shape;191;p12"/>
              <p:cNvGrpSpPr/>
              <p:nvPr/>
            </p:nvGrpSpPr>
            <p:grpSpPr>
              <a:xfrm>
                <a:off x="1583564" y="4184321"/>
                <a:ext cx="179989" cy="179989"/>
                <a:chOff x="7582302" y="1499934"/>
                <a:chExt cx="369133" cy="360411"/>
              </a:xfrm>
            </p:grpSpPr>
            <p:sp>
              <p:nvSpPr>
                <p:cNvPr id="192" name="Google Shape;192;p12"/>
                <p:cNvSpPr/>
                <p:nvPr/>
              </p:nvSpPr>
              <p:spPr>
                <a:xfrm>
                  <a:off x="7582302" y="1499934"/>
                  <a:ext cx="369133" cy="360411"/>
                </a:xfrm>
                <a:custGeom>
                  <a:rect b="b" l="l" r="r" t="t"/>
                  <a:pathLst>
                    <a:path extrusionOk="0" h="11323" w="11597">
                      <a:moveTo>
                        <a:pt x="7204" y="595"/>
                      </a:moveTo>
                      <a:cubicBezTo>
                        <a:pt x="7418" y="595"/>
                        <a:pt x="7573" y="738"/>
                        <a:pt x="7608" y="917"/>
                      </a:cubicBezTo>
                      <a:cubicBezTo>
                        <a:pt x="7608" y="941"/>
                        <a:pt x="7620" y="976"/>
                        <a:pt x="7620" y="1000"/>
                      </a:cubicBezTo>
                      <a:lnTo>
                        <a:pt x="7620" y="1750"/>
                      </a:lnTo>
                      <a:lnTo>
                        <a:pt x="3322" y="1750"/>
                      </a:lnTo>
                      <a:lnTo>
                        <a:pt x="3322" y="1631"/>
                      </a:lnTo>
                      <a:cubicBezTo>
                        <a:pt x="3322" y="1227"/>
                        <a:pt x="3191" y="869"/>
                        <a:pt x="2953" y="595"/>
                      </a:cubicBezTo>
                      <a:close/>
                      <a:moveTo>
                        <a:pt x="1667" y="310"/>
                      </a:moveTo>
                      <a:cubicBezTo>
                        <a:pt x="2405" y="310"/>
                        <a:pt x="3001" y="905"/>
                        <a:pt x="3001" y="1631"/>
                      </a:cubicBezTo>
                      <a:cubicBezTo>
                        <a:pt x="3001" y="2358"/>
                        <a:pt x="2405" y="2953"/>
                        <a:pt x="1667" y="2953"/>
                      </a:cubicBezTo>
                      <a:cubicBezTo>
                        <a:pt x="941" y="2953"/>
                        <a:pt x="346" y="2358"/>
                        <a:pt x="346" y="1631"/>
                      </a:cubicBezTo>
                      <a:cubicBezTo>
                        <a:pt x="346" y="905"/>
                        <a:pt x="941" y="310"/>
                        <a:pt x="1667" y="310"/>
                      </a:cubicBezTo>
                      <a:close/>
                      <a:moveTo>
                        <a:pt x="7644" y="9775"/>
                      </a:moveTo>
                      <a:lnTo>
                        <a:pt x="7644" y="10513"/>
                      </a:lnTo>
                      <a:cubicBezTo>
                        <a:pt x="7644" y="10549"/>
                        <a:pt x="7644" y="10573"/>
                        <a:pt x="7620" y="10609"/>
                      </a:cubicBezTo>
                      <a:cubicBezTo>
                        <a:pt x="7585" y="10799"/>
                        <a:pt x="7418" y="10930"/>
                        <a:pt x="7227" y="10930"/>
                      </a:cubicBezTo>
                      <a:lnTo>
                        <a:pt x="2358" y="10930"/>
                      </a:lnTo>
                      <a:cubicBezTo>
                        <a:pt x="2131" y="10930"/>
                        <a:pt x="1941" y="10740"/>
                        <a:pt x="1941" y="10513"/>
                      </a:cubicBezTo>
                      <a:lnTo>
                        <a:pt x="1941" y="9775"/>
                      </a:lnTo>
                      <a:close/>
                      <a:moveTo>
                        <a:pt x="1667" y="0"/>
                      </a:moveTo>
                      <a:cubicBezTo>
                        <a:pt x="750" y="0"/>
                        <a:pt x="0" y="738"/>
                        <a:pt x="0" y="1667"/>
                      </a:cubicBezTo>
                      <a:cubicBezTo>
                        <a:pt x="0" y="2560"/>
                        <a:pt x="715" y="3298"/>
                        <a:pt x="1608" y="3334"/>
                      </a:cubicBezTo>
                      <a:lnTo>
                        <a:pt x="1608" y="4917"/>
                      </a:lnTo>
                      <a:cubicBezTo>
                        <a:pt x="1608" y="5013"/>
                        <a:pt x="1691" y="5084"/>
                        <a:pt x="1774" y="5084"/>
                      </a:cubicBezTo>
                      <a:cubicBezTo>
                        <a:pt x="1858" y="5084"/>
                        <a:pt x="1941" y="5013"/>
                        <a:pt x="1941" y="4917"/>
                      </a:cubicBezTo>
                      <a:lnTo>
                        <a:pt x="1941" y="3310"/>
                      </a:lnTo>
                      <a:cubicBezTo>
                        <a:pt x="2572" y="3203"/>
                        <a:pt x="3096" y="2739"/>
                        <a:pt x="3263" y="2119"/>
                      </a:cubicBezTo>
                      <a:lnTo>
                        <a:pt x="7644" y="2119"/>
                      </a:lnTo>
                      <a:lnTo>
                        <a:pt x="7644" y="3489"/>
                      </a:lnTo>
                      <a:lnTo>
                        <a:pt x="4929" y="3489"/>
                      </a:lnTo>
                      <a:lnTo>
                        <a:pt x="4929" y="2905"/>
                      </a:lnTo>
                      <a:cubicBezTo>
                        <a:pt x="4929" y="2822"/>
                        <a:pt x="4858" y="2751"/>
                        <a:pt x="4763" y="2751"/>
                      </a:cubicBezTo>
                      <a:cubicBezTo>
                        <a:pt x="4679" y="2751"/>
                        <a:pt x="4608" y="2822"/>
                        <a:pt x="4608" y="2905"/>
                      </a:cubicBezTo>
                      <a:lnTo>
                        <a:pt x="4608" y="3882"/>
                      </a:lnTo>
                      <a:lnTo>
                        <a:pt x="4608" y="7715"/>
                      </a:lnTo>
                      <a:lnTo>
                        <a:pt x="4608" y="8692"/>
                      </a:lnTo>
                      <a:cubicBezTo>
                        <a:pt x="4608" y="8775"/>
                        <a:pt x="4679" y="8847"/>
                        <a:pt x="4763" y="8847"/>
                      </a:cubicBezTo>
                      <a:cubicBezTo>
                        <a:pt x="4858" y="8847"/>
                        <a:pt x="4929" y="8775"/>
                        <a:pt x="4929" y="8692"/>
                      </a:cubicBezTo>
                      <a:lnTo>
                        <a:pt x="4929" y="8096"/>
                      </a:lnTo>
                      <a:lnTo>
                        <a:pt x="7644" y="8096"/>
                      </a:lnTo>
                      <a:lnTo>
                        <a:pt x="7644" y="9478"/>
                      </a:lnTo>
                      <a:lnTo>
                        <a:pt x="1941" y="9478"/>
                      </a:lnTo>
                      <a:lnTo>
                        <a:pt x="1941" y="5668"/>
                      </a:lnTo>
                      <a:cubicBezTo>
                        <a:pt x="1941" y="5572"/>
                        <a:pt x="1870" y="5501"/>
                        <a:pt x="1774" y="5501"/>
                      </a:cubicBezTo>
                      <a:cubicBezTo>
                        <a:pt x="1691" y="5501"/>
                        <a:pt x="1608" y="5572"/>
                        <a:pt x="1608" y="5668"/>
                      </a:cubicBezTo>
                      <a:lnTo>
                        <a:pt x="1608" y="9656"/>
                      </a:lnTo>
                      <a:lnTo>
                        <a:pt x="1608" y="10561"/>
                      </a:lnTo>
                      <a:cubicBezTo>
                        <a:pt x="1608" y="10978"/>
                        <a:pt x="1953" y="11323"/>
                        <a:pt x="2370" y="11323"/>
                      </a:cubicBezTo>
                      <a:lnTo>
                        <a:pt x="7239" y="11323"/>
                      </a:lnTo>
                      <a:cubicBezTo>
                        <a:pt x="7620" y="11323"/>
                        <a:pt x="7954" y="11025"/>
                        <a:pt x="8001" y="10632"/>
                      </a:cubicBezTo>
                      <a:lnTo>
                        <a:pt x="8001" y="10561"/>
                      </a:lnTo>
                      <a:lnTo>
                        <a:pt x="8001" y="9656"/>
                      </a:lnTo>
                      <a:lnTo>
                        <a:pt x="8001" y="8096"/>
                      </a:lnTo>
                      <a:lnTo>
                        <a:pt x="9025" y="8096"/>
                      </a:lnTo>
                      <a:cubicBezTo>
                        <a:pt x="9109" y="8096"/>
                        <a:pt x="9192" y="8013"/>
                        <a:pt x="9192" y="7930"/>
                      </a:cubicBezTo>
                      <a:cubicBezTo>
                        <a:pt x="9192" y="7834"/>
                        <a:pt x="9109" y="7763"/>
                        <a:pt x="9025" y="7763"/>
                      </a:cubicBezTo>
                      <a:lnTo>
                        <a:pt x="4977" y="7763"/>
                      </a:lnTo>
                      <a:cubicBezTo>
                        <a:pt x="4965" y="7763"/>
                        <a:pt x="4941" y="7751"/>
                        <a:pt x="4941" y="7727"/>
                      </a:cubicBezTo>
                      <a:lnTo>
                        <a:pt x="4941" y="3894"/>
                      </a:lnTo>
                      <a:cubicBezTo>
                        <a:pt x="4941" y="3882"/>
                        <a:pt x="4965" y="3858"/>
                        <a:pt x="4977" y="3858"/>
                      </a:cubicBezTo>
                      <a:lnTo>
                        <a:pt x="11228" y="3858"/>
                      </a:lnTo>
                      <a:cubicBezTo>
                        <a:pt x="11240" y="3858"/>
                        <a:pt x="11252" y="3882"/>
                        <a:pt x="11252" y="3894"/>
                      </a:cubicBezTo>
                      <a:lnTo>
                        <a:pt x="11252" y="7727"/>
                      </a:lnTo>
                      <a:cubicBezTo>
                        <a:pt x="11252" y="7751"/>
                        <a:pt x="11240" y="7763"/>
                        <a:pt x="11228" y="7763"/>
                      </a:cubicBezTo>
                      <a:lnTo>
                        <a:pt x="9763" y="7763"/>
                      </a:lnTo>
                      <a:cubicBezTo>
                        <a:pt x="9680" y="7763"/>
                        <a:pt x="9609" y="7834"/>
                        <a:pt x="9609" y="7930"/>
                      </a:cubicBezTo>
                      <a:cubicBezTo>
                        <a:pt x="9609" y="8013"/>
                        <a:pt x="9680" y="8096"/>
                        <a:pt x="9763" y="8096"/>
                      </a:cubicBezTo>
                      <a:lnTo>
                        <a:pt x="11228" y="8096"/>
                      </a:lnTo>
                      <a:cubicBezTo>
                        <a:pt x="11430" y="8096"/>
                        <a:pt x="11597" y="7930"/>
                        <a:pt x="11597" y="7715"/>
                      </a:cubicBezTo>
                      <a:lnTo>
                        <a:pt x="11597" y="3882"/>
                      </a:lnTo>
                      <a:cubicBezTo>
                        <a:pt x="11585" y="3632"/>
                        <a:pt x="11418" y="3465"/>
                        <a:pt x="11216" y="3465"/>
                      </a:cubicBezTo>
                      <a:lnTo>
                        <a:pt x="7977" y="3465"/>
                      </a:lnTo>
                      <a:lnTo>
                        <a:pt x="7977" y="1929"/>
                      </a:lnTo>
                      <a:lnTo>
                        <a:pt x="7977" y="1024"/>
                      </a:lnTo>
                      <a:lnTo>
                        <a:pt x="7977" y="953"/>
                      </a:lnTo>
                      <a:cubicBezTo>
                        <a:pt x="7942" y="560"/>
                        <a:pt x="7620" y="262"/>
                        <a:pt x="7227" y="262"/>
                      </a:cubicBezTo>
                      <a:lnTo>
                        <a:pt x="2655" y="262"/>
                      </a:lnTo>
                      <a:cubicBezTo>
                        <a:pt x="2643" y="262"/>
                        <a:pt x="2620" y="262"/>
                        <a:pt x="2608" y="274"/>
                      </a:cubicBezTo>
                      <a:cubicBezTo>
                        <a:pt x="2346" y="95"/>
                        <a:pt x="2012" y="0"/>
                        <a:pt x="1667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" name="Google Shape;193;p12"/>
                <p:cNvSpPr/>
                <p:nvPr/>
              </p:nvSpPr>
              <p:spPr>
                <a:xfrm>
                  <a:off x="7850598" y="1634829"/>
                  <a:ext cx="77729" cy="51214"/>
                </a:xfrm>
                <a:custGeom>
                  <a:rect b="b" l="l" r="r" t="t"/>
                  <a:pathLst>
                    <a:path extrusionOk="0" h="1609" w="2442">
                      <a:moveTo>
                        <a:pt x="1656" y="322"/>
                      </a:moveTo>
                      <a:cubicBezTo>
                        <a:pt x="1906" y="322"/>
                        <a:pt x="2108" y="537"/>
                        <a:pt x="2108" y="787"/>
                      </a:cubicBezTo>
                      <a:cubicBezTo>
                        <a:pt x="2108" y="1037"/>
                        <a:pt x="1906" y="1251"/>
                        <a:pt x="1656" y="1251"/>
                      </a:cubicBezTo>
                      <a:cubicBezTo>
                        <a:pt x="1394" y="1251"/>
                        <a:pt x="1191" y="1037"/>
                        <a:pt x="1191" y="787"/>
                      </a:cubicBezTo>
                      <a:cubicBezTo>
                        <a:pt x="1191" y="537"/>
                        <a:pt x="1394" y="322"/>
                        <a:pt x="1656" y="322"/>
                      </a:cubicBezTo>
                      <a:close/>
                      <a:moveTo>
                        <a:pt x="799" y="322"/>
                      </a:moveTo>
                      <a:cubicBezTo>
                        <a:pt x="858" y="322"/>
                        <a:pt x="906" y="346"/>
                        <a:pt x="965" y="358"/>
                      </a:cubicBezTo>
                      <a:cubicBezTo>
                        <a:pt x="894" y="477"/>
                        <a:pt x="834" y="632"/>
                        <a:pt x="834" y="787"/>
                      </a:cubicBezTo>
                      <a:cubicBezTo>
                        <a:pt x="834" y="929"/>
                        <a:pt x="870" y="1096"/>
                        <a:pt x="965" y="1215"/>
                      </a:cubicBezTo>
                      <a:cubicBezTo>
                        <a:pt x="918" y="1227"/>
                        <a:pt x="858" y="1251"/>
                        <a:pt x="799" y="1251"/>
                      </a:cubicBezTo>
                      <a:cubicBezTo>
                        <a:pt x="792" y="1251"/>
                        <a:pt x="785" y="1251"/>
                        <a:pt x="779" y="1251"/>
                      </a:cubicBezTo>
                      <a:cubicBezTo>
                        <a:pt x="538" y="1251"/>
                        <a:pt x="346" y="1042"/>
                        <a:pt x="346" y="787"/>
                      </a:cubicBezTo>
                      <a:cubicBezTo>
                        <a:pt x="346" y="537"/>
                        <a:pt x="549" y="322"/>
                        <a:pt x="799" y="322"/>
                      </a:cubicBezTo>
                      <a:close/>
                      <a:moveTo>
                        <a:pt x="799" y="1"/>
                      </a:moveTo>
                      <a:cubicBezTo>
                        <a:pt x="358" y="1"/>
                        <a:pt x="1" y="358"/>
                        <a:pt x="1" y="799"/>
                      </a:cubicBezTo>
                      <a:cubicBezTo>
                        <a:pt x="1" y="1251"/>
                        <a:pt x="358" y="1608"/>
                        <a:pt x="799" y="1608"/>
                      </a:cubicBezTo>
                      <a:cubicBezTo>
                        <a:pt x="953" y="1596"/>
                        <a:pt x="1096" y="1561"/>
                        <a:pt x="1215" y="1489"/>
                      </a:cubicBezTo>
                      <a:cubicBezTo>
                        <a:pt x="1334" y="1561"/>
                        <a:pt x="1489" y="1608"/>
                        <a:pt x="1632" y="1608"/>
                      </a:cubicBezTo>
                      <a:cubicBezTo>
                        <a:pt x="2084" y="1608"/>
                        <a:pt x="2442" y="1251"/>
                        <a:pt x="2442" y="799"/>
                      </a:cubicBezTo>
                      <a:cubicBezTo>
                        <a:pt x="2442" y="358"/>
                        <a:pt x="2084" y="1"/>
                        <a:pt x="1632" y="1"/>
                      </a:cubicBezTo>
                      <a:cubicBezTo>
                        <a:pt x="1489" y="1"/>
                        <a:pt x="1334" y="48"/>
                        <a:pt x="1215" y="120"/>
                      </a:cubicBezTo>
                      <a:cubicBezTo>
                        <a:pt x="1096" y="48"/>
                        <a:pt x="953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" name="Google Shape;194;p12"/>
                <p:cNvSpPr/>
                <p:nvPr/>
              </p:nvSpPr>
              <p:spPr>
                <a:xfrm>
                  <a:off x="7753962" y="1635593"/>
                  <a:ext cx="70917" cy="48541"/>
                </a:xfrm>
                <a:custGeom>
                  <a:rect b="b" l="l" r="r" t="t"/>
                  <a:pathLst>
                    <a:path extrusionOk="0" h="1525" w="2228">
                      <a:moveTo>
                        <a:pt x="1858" y="346"/>
                      </a:moveTo>
                      <a:cubicBezTo>
                        <a:pt x="1870" y="346"/>
                        <a:pt x="1894" y="358"/>
                        <a:pt x="1894" y="382"/>
                      </a:cubicBezTo>
                      <a:lnTo>
                        <a:pt x="1894" y="1156"/>
                      </a:lnTo>
                      <a:cubicBezTo>
                        <a:pt x="1894" y="1167"/>
                        <a:pt x="1870" y="1179"/>
                        <a:pt x="1858" y="1179"/>
                      </a:cubicBezTo>
                      <a:lnTo>
                        <a:pt x="370" y="1179"/>
                      </a:lnTo>
                      <a:cubicBezTo>
                        <a:pt x="358" y="1179"/>
                        <a:pt x="346" y="1167"/>
                        <a:pt x="346" y="1156"/>
                      </a:cubicBezTo>
                      <a:lnTo>
                        <a:pt x="346" y="382"/>
                      </a:lnTo>
                      <a:cubicBezTo>
                        <a:pt x="346" y="358"/>
                        <a:pt x="358" y="346"/>
                        <a:pt x="370" y="346"/>
                      </a:cubicBezTo>
                      <a:close/>
                      <a:moveTo>
                        <a:pt x="370" y="1"/>
                      </a:moveTo>
                      <a:cubicBezTo>
                        <a:pt x="167" y="1"/>
                        <a:pt x="1" y="167"/>
                        <a:pt x="1" y="382"/>
                      </a:cubicBezTo>
                      <a:lnTo>
                        <a:pt x="1" y="1156"/>
                      </a:lnTo>
                      <a:cubicBezTo>
                        <a:pt x="1" y="1358"/>
                        <a:pt x="167" y="1525"/>
                        <a:pt x="370" y="1525"/>
                      </a:cubicBezTo>
                      <a:lnTo>
                        <a:pt x="1858" y="1525"/>
                      </a:lnTo>
                      <a:cubicBezTo>
                        <a:pt x="2072" y="1525"/>
                        <a:pt x="2227" y="1358"/>
                        <a:pt x="2227" y="1156"/>
                      </a:cubicBezTo>
                      <a:lnTo>
                        <a:pt x="2227" y="382"/>
                      </a:lnTo>
                      <a:cubicBezTo>
                        <a:pt x="2227" y="167"/>
                        <a:pt x="2072" y="1"/>
                        <a:pt x="1858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" name="Google Shape;195;p12"/>
                <p:cNvSpPr/>
                <p:nvPr/>
              </p:nvSpPr>
              <p:spPr>
                <a:xfrm>
                  <a:off x="7750174" y="1695465"/>
                  <a:ext cx="180794" cy="31862"/>
                </a:xfrm>
                <a:custGeom>
                  <a:rect b="b" l="l" r="r" t="t"/>
                  <a:pathLst>
                    <a:path extrusionOk="0" h="1001" w="5680">
                      <a:moveTo>
                        <a:pt x="5311" y="346"/>
                      </a:moveTo>
                      <a:cubicBezTo>
                        <a:pt x="5323" y="346"/>
                        <a:pt x="5347" y="358"/>
                        <a:pt x="5347" y="370"/>
                      </a:cubicBezTo>
                      <a:lnTo>
                        <a:pt x="5347" y="620"/>
                      </a:lnTo>
                      <a:cubicBezTo>
                        <a:pt x="5347" y="644"/>
                        <a:pt x="5323" y="656"/>
                        <a:pt x="5311" y="656"/>
                      </a:cubicBezTo>
                      <a:lnTo>
                        <a:pt x="370" y="656"/>
                      </a:lnTo>
                      <a:cubicBezTo>
                        <a:pt x="358" y="656"/>
                        <a:pt x="346" y="632"/>
                        <a:pt x="346" y="620"/>
                      </a:cubicBezTo>
                      <a:lnTo>
                        <a:pt x="346" y="370"/>
                      </a:lnTo>
                      <a:cubicBezTo>
                        <a:pt x="346" y="358"/>
                        <a:pt x="358" y="346"/>
                        <a:pt x="370" y="346"/>
                      </a:cubicBezTo>
                      <a:close/>
                      <a:moveTo>
                        <a:pt x="352" y="0"/>
                      </a:moveTo>
                      <a:cubicBezTo>
                        <a:pt x="168" y="0"/>
                        <a:pt x="1" y="174"/>
                        <a:pt x="1" y="370"/>
                      </a:cubicBezTo>
                      <a:lnTo>
                        <a:pt x="1" y="620"/>
                      </a:lnTo>
                      <a:cubicBezTo>
                        <a:pt x="1" y="834"/>
                        <a:pt x="167" y="1001"/>
                        <a:pt x="370" y="1001"/>
                      </a:cubicBezTo>
                      <a:lnTo>
                        <a:pt x="5311" y="1001"/>
                      </a:lnTo>
                      <a:cubicBezTo>
                        <a:pt x="5525" y="1001"/>
                        <a:pt x="5680" y="834"/>
                        <a:pt x="5680" y="620"/>
                      </a:cubicBezTo>
                      <a:lnTo>
                        <a:pt x="5680" y="370"/>
                      </a:lnTo>
                      <a:cubicBezTo>
                        <a:pt x="5680" y="167"/>
                        <a:pt x="5525" y="1"/>
                        <a:pt x="5311" y="1"/>
                      </a:cubicBezTo>
                      <a:lnTo>
                        <a:pt x="370" y="1"/>
                      </a:lnTo>
                      <a:cubicBezTo>
                        <a:pt x="364" y="0"/>
                        <a:pt x="358" y="0"/>
                        <a:pt x="352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" name="Google Shape;196;p12"/>
                <p:cNvSpPr/>
                <p:nvPr/>
              </p:nvSpPr>
              <p:spPr>
                <a:xfrm>
                  <a:off x="7613750" y="1535424"/>
                  <a:ext cx="43225" cy="32371"/>
                </a:xfrm>
                <a:custGeom>
                  <a:rect b="b" l="l" r="r" t="t"/>
                  <a:pathLst>
                    <a:path extrusionOk="0" h="1017" w="1358">
                      <a:moveTo>
                        <a:pt x="1179" y="1"/>
                      </a:moveTo>
                      <a:cubicBezTo>
                        <a:pt x="1136" y="1"/>
                        <a:pt x="1093" y="19"/>
                        <a:pt x="1060" y="52"/>
                      </a:cubicBezTo>
                      <a:lnTo>
                        <a:pt x="548" y="600"/>
                      </a:lnTo>
                      <a:lnTo>
                        <a:pt x="322" y="326"/>
                      </a:lnTo>
                      <a:cubicBezTo>
                        <a:pt x="287" y="277"/>
                        <a:pt x="240" y="253"/>
                        <a:pt x="191" y="253"/>
                      </a:cubicBezTo>
                      <a:cubicBezTo>
                        <a:pt x="155" y="253"/>
                        <a:pt x="119" y="265"/>
                        <a:pt x="84" y="290"/>
                      </a:cubicBezTo>
                      <a:cubicBezTo>
                        <a:pt x="12" y="350"/>
                        <a:pt x="0" y="457"/>
                        <a:pt x="60" y="528"/>
                      </a:cubicBezTo>
                      <a:lnTo>
                        <a:pt x="405" y="957"/>
                      </a:lnTo>
                      <a:cubicBezTo>
                        <a:pt x="429" y="1004"/>
                        <a:pt x="477" y="1016"/>
                        <a:pt x="536" y="1016"/>
                      </a:cubicBezTo>
                      <a:cubicBezTo>
                        <a:pt x="584" y="1016"/>
                        <a:pt x="620" y="1004"/>
                        <a:pt x="655" y="957"/>
                      </a:cubicBezTo>
                      <a:lnTo>
                        <a:pt x="1298" y="278"/>
                      </a:lnTo>
                      <a:cubicBezTo>
                        <a:pt x="1358" y="207"/>
                        <a:pt x="1358" y="100"/>
                        <a:pt x="1274" y="40"/>
                      </a:cubicBezTo>
                      <a:cubicBezTo>
                        <a:pt x="1248" y="13"/>
                        <a:pt x="1214" y="1"/>
                        <a:pt x="1179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7" name="Google Shape;197;p12"/>
            <p:cNvGrpSpPr/>
            <p:nvPr/>
          </p:nvGrpSpPr>
          <p:grpSpPr>
            <a:xfrm>
              <a:off x="2693297" y="4250797"/>
              <a:ext cx="747499" cy="716303"/>
              <a:chOff x="4299372" y="5251572"/>
              <a:chExt cx="747499" cy="716303"/>
            </a:xfrm>
          </p:grpSpPr>
          <p:grpSp>
            <p:nvGrpSpPr>
              <p:cNvPr id="198" name="Google Shape;198;p12"/>
              <p:cNvGrpSpPr/>
              <p:nvPr/>
            </p:nvGrpSpPr>
            <p:grpSpPr>
              <a:xfrm>
                <a:off x="4299372" y="5251572"/>
                <a:ext cx="747499" cy="716303"/>
                <a:chOff x="2266379" y="938188"/>
                <a:chExt cx="824963" cy="790535"/>
              </a:xfrm>
            </p:grpSpPr>
            <p:grpSp>
              <p:nvGrpSpPr>
                <p:cNvPr id="199" name="Google Shape;199;p12"/>
                <p:cNvGrpSpPr/>
                <p:nvPr/>
              </p:nvGrpSpPr>
              <p:grpSpPr>
                <a:xfrm>
                  <a:off x="2266379" y="938188"/>
                  <a:ext cx="596041" cy="596041"/>
                  <a:chOff x="1708681" y="2480698"/>
                  <a:chExt cx="824400" cy="824400"/>
                </a:xfrm>
              </p:grpSpPr>
              <p:sp>
                <p:nvSpPr>
                  <p:cNvPr id="165" name="Google Shape;165;p12"/>
                  <p:cNvSpPr/>
                  <p:nvPr/>
                </p:nvSpPr>
                <p:spPr>
                  <a:xfrm>
                    <a:off x="1708681" y="2480698"/>
                    <a:ext cx="824400" cy="824400"/>
                  </a:xfrm>
                  <a:prstGeom prst="ellipse">
                    <a:avLst/>
                  </a:prstGeom>
                  <a:solidFill>
                    <a:srgbClr val="0062FF"/>
                  </a:solidFill>
                  <a:ln cap="flat" cmpd="sng" w="9525">
                    <a:solidFill>
                      <a:srgbClr val="121D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" name="Google Shape;162;p12"/>
                  <p:cNvSpPr/>
                  <p:nvPr/>
                </p:nvSpPr>
                <p:spPr>
                  <a:xfrm>
                    <a:off x="1777393" y="2547093"/>
                    <a:ext cx="687000" cy="687000"/>
                  </a:xfrm>
                  <a:prstGeom prst="ellipse">
                    <a:avLst/>
                  </a:prstGeom>
                  <a:solidFill>
                    <a:srgbClr val="FFFFFF"/>
                  </a:solidFill>
                  <a:ln cap="flat" cmpd="sng" w="9525">
                    <a:solidFill>
                      <a:srgbClr val="121D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200" name="Google Shape;200;p12"/>
                <p:cNvSpPr txBox="1"/>
                <p:nvPr/>
              </p:nvSpPr>
              <p:spPr>
                <a:xfrm>
                  <a:off x="2538742" y="1463822"/>
                  <a:ext cx="552600" cy="26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800">
                      <a:solidFill>
                        <a:srgbClr val="121D50"/>
                      </a:solidFill>
                      <a:latin typeface="Ubuntu Condensed"/>
                      <a:ea typeface="Ubuntu Condensed"/>
                      <a:cs typeface="Ubuntu Condensed"/>
                      <a:sym typeface="Ubuntu Condensed"/>
                    </a:rPr>
                    <a:t>POP 2</a:t>
                  </a:r>
                  <a:endParaRPr b="1" sz="800">
                    <a:solidFill>
                      <a:srgbClr val="121D50"/>
                    </a:solidFill>
                    <a:latin typeface="Ubuntu Condensed"/>
                    <a:ea typeface="Ubuntu Condensed"/>
                    <a:cs typeface="Ubuntu Condensed"/>
                    <a:sym typeface="Ubuntu Condensed"/>
                  </a:endParaRPr>
                </a:p>
              </p:txBody>
            </p:sp>
          </p:grpSp>
          <p:grpSp>
            <p:nvGrpSpPr>
              <p:cNvPr id="201" name="Google Shape;201;p12"/>
              <p:cNvGrpSpPr/>
              <p:nvPr/>
            </p:nvGrpSpPr>
            <p:grpSpPr>
              <a:xfrm>
                <a:off x="4477909" y="5430091"/>
                <a:ext cx="180006" cy="180006"/>
                <a:chOff x="870939" y="2439293"/>
                <a:chExt cx="331993" cy="331993"/>
              </a:xfrm>
            </p:grpSpPr>
            <p:sp>
              <p:nvSpPr>
                <p:cNvPr id="202" name="Google Shape;202;p12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" name="Google Shape;203;p12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" name="Google Shape;204;p12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" name="Google Shape;205;p12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" name="Google Shape;206;p12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" name="Google Shape;207;p12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" name="Google Shape;208;p12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" name="Google Shape;209;p12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" name="Google Shape;210;p12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" name="Google Shape;211;p12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12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" name="Google Shape;213;p12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" name="Google Shape;214;p12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" name="Google Shape;215;p12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" name="Google Shape;216;p12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" name="Google Shape;217;p12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18" name="Google Shape;218;p12"/>
            <p:cNvGrpSpPr/>
            <p:nvPr/>
          </p:nvGrpSpPr>
          <p:grpSpPr>
            <a:xfrm>
              <a:off x="1586306" y="4809786"/>
              <a:ext cx="359969" cy="360021"/>
              <a:chOff x="1711006" y="5670011"/>
              <a:chExt cx="359969" cy="360021"/>
            </a:xfrm>
          </p:grpSpPr>
          <p:grpSp>
            <p:nvGrpSpPr>
              <p:cNvPr id="219" name="Google Shape;219;p12"/>
              <p:cNvGrpSpPr/>
              <p:nvPr/>
            </p:nvGrpSpPr>
            <p:grpSpPr>
              <a:xfrm>
                <a:off x="1711006" y="5670011"/>
                <a:ext cx="359969" cy="360021"/>
                <a:chOff x="1708681" y="2480698"/>
                <a:chExt cx="809100" cy="809400"/>
              </a:xfrm>
            </p:grpSpPr>
            <p:sp>
              <p:nvSpPr>
                <p:cNvPr id="166" name="Google Shape;166;p12"/>
                <p:cNvSpPr/>
                <p:nvPr/>
              </p:nvSpPr>
              <p:spPr>
                <a:xfrm>
                  <a:off x="1708681" y="2480698"/>
                  <a:ext cx="809100" cy="809400"/>
                </a:xfrm>
                <a:prstGeom prst="ellipse">
                  <a:avLst/>
                </a:prstGeom>
                <a:solidFill>
                  <a:srgbClr val="1F45E4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" name="Google Shape;220;p12"/>
                <p:cNvSpPr/>
                <p:nvPr/>
              </p:nvSpPr>
              <p:spPr>
                <a:xfrm>
                  <a:off x="1812063" y="2584091"/>
                  <a:ext cx="602700" cy="602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1" name="Google Shape;221;p12"/>
              <p:cNvSpPr/>
              <p:nvPr/>
            </p:nvSpPr>
            <p:spPr>
              <a:xfrm>
                <a:off x="1800992" y="5760012"/>
                <a:ext cx="180008" cy="180009"/>
              </a:xfrm>
              <a:custGeom>
                <a:rect b="b" l="l" r="r" t="t"/>
                <a:pathLst>
                  <a:path extrusionOk="0" h="11300" w="11348">
                    <a:moveTo>
                      <a:pt x="7752" y="846"/>
                    </a:moveTo>
                    <a:cubicBezTo>
                      <a:pt x="7978" y="846"/>
                      <a:pt x="8133" y="1025"/>
                      <a:pt x="8133" y="1239"/>
                    </a:cubicBezTo>
                    <a:lnTo>
                      <a:pt x="8133" y="4001"/>
                    </a:lnTo>
                    <a:lnTo>
                      <a:pt x="4252" y="4001"/>
                    </a:lnTo>
                    <a:cubicBezTo>
                      <a:pt x="3763" y="4001"/>
                      <a:pt x="3359" y="4406"/>
                      <a:pt x="3359" y="4894"/>
                    </a:cubicBezTo>
                    <a:lnTo>
                      <a:pt x="3359" y="4990"/>
                    </a:lnTo>
                    <a:lnTo>
                      <a:pt x="1168" y="4990"/>
                    </a:lnTo>
                    <a:lnTo>
                      <a:pt x="1168" y="5001"/>
                    </a:lnTo>
                    <a:cubicBezTo>
                      <a:pt x="942" y="5001"/>
                      <a:pt x="787" y="4823"/>
                      <a:pt x="787" y="4609"/>
                    </a:cubicBezTo>
                    <a:lnTo>
                      <a:pt x="787" y="1239"/>
                    </a:lnTo>
                    <a:cubicBezTo>
                      <a:pt x="787" y="1013"/>
                      <a:pt x="965" y="846"/>
                      <a:pt x="1168" y="846"/>
                    </a:cubicBezTo>
                    <a:close/>
                    <a:moveTo>
                      <a:pt x="3370" y="6621"/>
                    </a:moveTo>
                    <a:lnTo>
                      <a:pt x="3370" y="6978"/>
                    </a:lnTo>
                    <a:lnTo>
                      <a:pt x="3180" y="6978"/>
                    </a:lnTo>
                    <a:lnTo>
                      <a:pt x="3370" y="6621"/>
                    </a:lnTo>
                    <a:close/>
                    <a:moveTo>
                      <a:pt x="3382" y="7335"/>
                    </a:moveTo>
                    <a:lnTo>
                      <a:pt x="3382" y="7490"/>
                    </a:lnTo>
                    <a:lnTo>
                      <a:pt x="2644" y="7490"/>
                    </a:lnTo>
                    <a:cubicBezTo>
                      <a:pt x="2597" y="7490"/>
                      <a:pt x="2573" y="7454"/>
                      <a:pt x="2573" y="7407"/>
                    </a:cubicBezTo>
                    <a:cubicBezTo>
                      <a:pt x="2573" y="7383"/>
                      <a:pt x="2585" y="7371"/>
                      <a:pt x="2597" y="7347"/>
                    </a:cubicBezTo>
                    <a:cubicBezTo>
                      <a:pt x="2620" y="7335"/>
                      <a:pt x="2632" y="7335"/>
                      <a:pt x="2656" y="7335"/>
                    </a:cubicBezTo>
                    <a:close/>
                    <a:moveTo>
                      <a:pt x="8966" y="8276"/>
                    </a:moveTo>
                    <a:cubicBezTo>
                      <a:pt x="9062" y="8276"/>
                      <a:pt x="9133" y="8347"/>
                      <a:pt x="9133" y="8442"/>
                    </a:cubicBezTo>
                    <a:lnTo>
                      <a:pt x="9133" y="8573"/>
                    </a:lnTo>
                    <a:cubicBezTo>
                      <a:pt x="9109" y="8573"/>
                      <a:pt x="9074" y="8561"/>
                      <a:pt x="9038" y="8561"/>
                    </a:cubicBezTo>
                    <a:lnTo>
                      <a:pt x="7454" y="8561"/>
                    </a:lnTo>
                    <a:cubicBezTo>
                      <a:pt x="7419" y="8561"/>
                      <a:pt x="7395" y="8561"/>
                      <a:pt x="7359" y="8573"/>
                    </a:cubicBezTo>
                    <a:lnTo>
                      <a:pt x="7359" y="8442"/>
                    </a:lnTo>
                    <a:cubicBezTo>
                      <a:pt x="7359" y="8347"/>
                      <a:pt x="7430" y="8276"/>
                      <a:pt x="7526" y="8276"/>
                    </a:cubicBezTo>
                    <a:close/>
                    <a:moveTo>
                      <a:pt x="9883" y="4347"/>
                    </a:moveTo>
                    <a:cubicBezTo>
                      <a:pt x="10193" y="4347"/>
                      <a:pt x="10443" y="4597"/>
                      <a:pt x="10443" y="4906"/>
                    </a:cubicBezTo>
                    <a:lnTo>
                      <a:pt x="10443" y="9276"/>
                    </a:lnTo>
                    <a:lnTo>
                      <a:pt x="9478" y="9276"/>
                    </a:lnTo>
                    <a:lnTo>
                      <a:pt x="9478" y="9109"/>
                    </a:lnTo>
                    <a:lnTo>
                      <a:pt x="9764" y="9109"/>
                    </a:lnTo>
                    <a:cubicBezTo>
                      <a:pt x="10038" y="9109"/>
                      <a:pt x="10264" y="8883"/>
                      <a:pt x="10264" y="8597"/>
                    </a:cubicBezTo>
                    <a:lnTo>
                      <a:pt x="10264" y="5942"/>
                    </a:lnTo>
                    <a:cubicBezTo>
                      <a:pt x="10264" y="5847"/>
                      <a:pt x="10193" y="5775"/>
                      <a:pt x="10097" y="5775"/>
                    </a:cubicBezTo>
                    <a:cubicBezTo>
                      <a:pt x="10014" y="5775"/>
                      <a:pt x="9931" y="5847"/>
                      <a:pt x="9931" y="5942"/>
                    </a:cubicBezTo>
                    <a:lnTo>
                      <a:pt x="9931" y="8585"/>
                    </a:lnTo>
                    <a:cubicBezTo>
                      <a:pt x="9931" y="8680"/>
                      <a:pt x="9859" y="8752"/>
                      <a:pt x="9764" y="8752"/>
                    </a:cubicBezTo>
                    <a:lnTo>
                      <a:pt x="9478" y="8752"/>
                    </a:lnTo>
                    <a:lnTo>
                      <a:pt x="9478" y="8419"/>
                    </a:lnTo>
                    <a:cubicBezTo>
                      <a:pt x="9478" y="8157"/>
                      <a:pt x="9252" y="7918"/>
                      <a:pt x="8966" y="7918"/>
                    </a:cubicBezTo>
                    <a:lnTo>
                      <a:pt x="7526" y="7918"/>
                    </a:lnTo>
                    <a:cubicBezTo>
                      <a:pt x="7264" y="7918"/>
                      <a:pt x="7026" y="8145"/>
                      <a:pt x="7026" y="8419"/>
                    </a:cubicBezTo>
                    <a:lnTo>
                      <a:pt x="7026" y="8752"/>
                    </a:lnTo>
                    <a:lnTo>
                      <a:pt x="4382" y="8752"/>
                    </a:lnTo>
                    <a:cubicBezTo>
                      <a:pt x="4299" y="8752"/>
                      <a:pt x="4204" y="8680"/>
                      <a:pt x="4204" y="8585"/>
                    </a:cubicBezTo>
                    <a:lnTo>
                      <a:pt x="4204" y="5121"/>
                    </a:lnTo>
                    <a:cubicBezTo>
                      <a:pt x="4204" y="5025"/>
                      <a:pt x="4287" y="4942"/>
                      <a:pt x="4382" y="4942"/>
                    </a:cubicBezTo>
                    <a:lnTo>
                      <a:pt x="9740" y="4942"/>
                    </a:lnTo>
                    <a:cubicBezTo>
                      <a:pt x="9836" y="4942"/>
                      <a:pt x="9919" y="5013"/>
                      <a:pt x="9919" y="5121"/>
                    </a:cubicBezTo>
                    <a:lnTo>
                      <a:pt x="9919" y="5251"/>
                    </a:lnTo>
                    <a:cubicBezTo>
                      <a:pt x="9919" y="5347"/>
                      <a:pt x="10002" y="5418"/>
                      <a:pt x="10086" y="5418"/>
                    </a:cubicBezTo>
                    <a:cubicBezTo>
                      <a:pt x="10181" y="5418"/>
                      <a:pt x="10252" y="5347"/>
                      <a:pt x="10252" y="5251"/>
                    </a:cubicBezTo>
                    <a:lnTo>
                      <a:pt x="10252" y="5121"/>
                    </a:lnTo>
                    <a:cubicBezTo>
                      <a:pt x="10252" y="4835"/>
                      <a:pt x="10026" y="4609"/>
                      <a:pt x="9740" y="4609"/>
                    </a:cubicBezTo>
                    <a:lnTo>
                      <a:pt x="4382" y="4609"/>
                    </a:lnTo>
                    <a:cubicBezTo>
                      <a:pt x="4109" y="4609"/>
                      <a:pt x="3882" y="4835"/>
                      <a:pt x="3882" y="5121"/>
                    </a:cubicBezTo>
                    <a:lnTo>
                      <a:pt x="3882" y="8585"/>
                    </a:lnTo>
                    <a:cubicBezTo>
                      <a:pt x="3882" y="8871"/>
                      <a:pt x="4109" y="9097"/>
                      <a:pt x="4382" y="9097"/>
                    </a:cubicBezTo>
                    <a:lnTo>
                      <a:pt x="7026" y="9097"/>
                    </a:lnTo>
                    <a:lnTo>
                      <a:pt x="7026" y="9252"/>
                    </a:lnTo>
                    <a:lnTo>
                      <a:pt x="3716" y="9252"/>
                    </a:lnTo>
                    <a:lnTo>
                      <a:pt x="3716" y="4906"/>
                    </a:lnTo>
                    <a:cubicBezTo>
                      <a:pt x="3716" y="4597"/>
                      <a:pt x="3966" y="4347"/>
                      <a:pt x="4287" y="4347"/>
                    </a:cubicBezTo>
                    <a:close/>
                    <a:moveTo>
                      <a:pt x="7038" y="9597"/>
                    </a:moveTo>
                    <a:lnTo>
                      <a:pt x="7038" y="10002"/>
                    </a:lnTo>
                    <a:lnTo>
                      <a:pt x="3549" y="10002"/>
                    </a:lnTo>
                    <a:cubicBezTo>
                      <a:pt x="3539" y="10003"/>
                      <a:pt x="3529" y="10004"/>
                      <a:pt x="3520" y="10004"/>
                    </a:cubicBezTo>
                    <a:cubicBezTo>
                      <a:pt x="3434" y="10004"/>
                      <a:pt x="3351" y="9959"/>
                      <a:pt x="3287" y="9895"/>
                    </a:cubicBezTo>
                    <a:cubicBezTo>
                      <a:pt x="3216" y="9823"/>
                      <a:pt x="3168" y="9716"/>
                      <a:pt x="3168" y="9609"/>
                    </a:cubicBezTo>
                    <a:cubicBezTo>
                      <a:pt x="3168" y="9597"/>
                      <a:pt x="3168" y="9597"/>
                      <a:pt x="3180" y="9597"/>
                    </a:cubicBezTo>
                    <a:close/>
                    <a:moveTo>
                      <a:pt x="10990" y="9609"/>
                    </a:moveTo>
                    <a:lnTo>
                      <a:pt x="10990" y="9633"/>
                    </a:lnTo>
                    <a:cubicBezTo>
                      <a:pt x="10979" y="9835"/>
                      <a:pt x="10812" y="10014"/>
                      <a:pt x="10598" y="10014"/>
                    </a:cubicBezTo>
                    <a:lnTo>
                      <a:pt x="9478" y="10014"/>
                    </a:lnTo>
                    <a:lnTo>
                      <a:pt x="9478" y="9609"/>
                    </a:lnTo>
                    <a:close/>
                    <a:moveTo>
                      <a:pt x="9050" y="8883"/>
                    </a:moveTo>
                    <a:cubicBezTo>
                      <a:pt x="9085" y="8883"/>
                      <a:pt x="9133" y="8931"/>
                      <a:pt x="9133" y="8978"/>
                    </a:cubicBezTo>
                    <a:lnTo>
                      <a:pt x="9133" y="10240"/>
                    </a:lnTo>
                    <a:cubicBezTo>
                      <a:pt x="9133" y="10288"/>
                      <a:pt x="9085" y="10324"/>
                      <a:pt x="9050" y="10324"/>
                    </a:cubicBezTo>
                    <a:lnTo>
                      <a:pt x="7454" y="10324"/>
                    </a:lnTo>
                    <a:cubicBezTo>
                      <a:pt x="7407" y="10324"/>
                      <a:pt x="7359" y="10288"/>
                      <a:pt x="7359" y="10240"/>
                    </a:cubicBezTo>
                    <a:lnTo>
                      <a:pt x="7359" y="10181"/>
                    </a:lnTo>
                    <a:lnTo>
                      <a:pt x="7359" y="8978"/>
                    </a:lnTo>
                    <a:cubicBezTo>
                      <a:pt x="7359" y="8931"/>
                      <a:pt x="7407" y="8883"/>
                      <a:pt x="7454" y="8883"/>
                    </a:cubicBezTo>
                    <a:close/>
                    <a:moveTo>
                      <a:pt x="9133" y="10645"/>
                    </a:moveTo>
                    <a:lnTo>
                      <a:pt x="9133" y="10776"/>
                    </a:lnTo>
                    <a:cubicBezTo>
                      <a:pt x="9133" y="10859"/>
                      <a:pt x="9062" y="10943"/>
                      <a:pt x="8966" y="10943"/>
                    </a:cubicBezTo>
                    <a:lnTo>
                      <a:pt x="7526" y="10943"/>
                    </a:lnTo>
                    <a:cubicBezTo>
                      <a:pt x="7442" y="10943"/>
                      <a:pt x="7359" y="10859"/>
                      <a:pt x="7359" y="10776"/>
                    </a:cubicBezTo>
                    <a:lnTo>
                      <a:pt x="7359" y="10645"/>
                    </a:lnTo>
                    <a:cubicBezTo>
                      <a:pt x="7395" y="10645"/>
                      <a:pt x="7419" y="10657"/>
                      <a:pt x="7454" y="10657"/>
                    </a:cubicBezTo>
                    <a:lnTo>
                      <a:pt x="9050" y="10657"/>
                    </a:lnTo>
                    <a:cubicBezTo>
                      <a:pt x="9074" y="10657"/>
                      <a:pt x="9109" y="10657"/>
                      <a:pt x="9133" y="10645"/>
                    </a:cubicBezTo>
                    <a:close/>
                    <a:moveTo>
                      <a:pt x="858" y="1"/>
                    </a:moveTo>
                    <a:cubicBezTo>
                      <a:pt x="382" y="1"/>
                      <a:pt x="1" y="382"/>
                      <a:pt x="1" y="858"/>
                    </a:cubicBezTo>
                    <a:lnTo>
                      <a:pt x="1" y="5561"/>
                    </a:lnTo>
                    <a:cubicBezTo>
                      <a:pt x="1" y="6037"/>
                      <a:pt x="382" y="6430"/>
                      <a:pt x="858" y="6430"/>
                    </a:cubicBezTo>
                    <a:lnTo>
                      <a:pt x="1334" y="6430"/>
                    </a:lnTo>
                    <a:cubicBezTo>
                      <a:pt x="1430" y="6430"/>
                      <a:pt x="1501" y="6359"/>
                      <a:pt x="1501" y="6264"/>
                    </a:cubicBezTo>
                    <a:cubicBezTo>
                      <a:pt x="1501" y="6180"/>
                      <a:pt x="1430" y="6097"/>
                      <a:pt x="1334" y="6097"/>
                    </a:cubicBezTo>
                    <a:lnTo>
                      <a:pt x="858" y="6097"/>
                    </a:lnTo>
                    <a:cubicBezTo>
                      <a:pt x="572" y="6097"/>
                      <a:pt x="334" y="5859"/>
                      <a:pt x="334" y="5585"/>
                    </a:cubicBezTo>
                    <a:lnTo>
                      <a:pt x="334" y="882"/>
                    </a:lnTo>
                    <a:cubicBezTo>
                      <a:pt x="334" y="596"/>
                      <a:pt x="572" y="358"/>
                      <a:pt x="858" y="358"/>
                    </a:cubicBezTo>
                    <a:lnTo>
                      <a:pt x="8062" y="358"/>
                    </a:lnTo>
                    <a:cubicBezTo>
                      <a:pt x="8347" y="358"/>
                      <a:pt x="8585" y="596"/>
                      <a:pt x="8585" y="882"/>
                    </a:cubicBezTo>
                    <a:lnTo>
                      <a:pt x="8585" y="4001"/>
                    </a:lnTo>
                    <a:lnTo>
                      <a:pt x="8478" y="4001"/>
                    </a:lnTo>
                    <a:lnTo>
                      <a:pt x="8478" y="1215"/>
                    </a:lnTo>
                    <a:cubicBezTo>
                      <a:pt x="8478" y="822"/>
                      <a:pt x="8157" y="489"/>
                      <a:pt x="7752" y="489"/>
                    </a:cubicBezTo>
                    <a:lnTo>
                      <a:pt x="1168" y="489"/>
                    </a:lnTo>
                    <a:cubicBezTo>
                      <a:pt x="775" y="489"/>
                      <a:pt x="442" y="822"/>
                      <a:pt x="442" y="1215"/>
                    </a:cubicBezTo>
                    <a:lnTo>
                      <a:pt x="442" y="4597"/>
                    </a:lnTo>
                    <a:cubicBezTo>
                      <a:pt x="442" y="5001"/>
                      <a:pt x="775" y="5323"/>
                      <a:pt x="1168" y="5323"/>
                    </a:cubicBezTo>
                    <a:lnTo>
                      <a:pt x="3370" y="5323"/>
                    </a:lnTo>
                    <a:lnTo>
                      <a:pt x="3370" y="6085"/>
                    </a:lnTo>
                    <a:lnTo>
                      <a:pt x="2001" y="6085"/>
                    </a:lnTo>
                    <a:cubicBezTo>
                      <a:pt x="1918" y="6085"/>
                      <a:pt x="1846" y="6156"/>
                      <a:pt x="1846" y="6252"/>
                    </a:cubicBezTo>
                    <a:cubicBezTo>
                      <a:pt x="1846" y="6335"/>
                      <a:pt x="1918" y="6418"/>
                      <a:pt x="2001" y="6418"/>
                    </a:cubicBezTo>
                    <a:lnTo>
                      <a:pt x="3109" y="6418"/>
                    </a:lnTo>
                    <a:lnTo>
                      <a:pt x="2811" y="6978"/>
                    </a:lnTo>
                    <a:lnTo>
                      <a:pt x="2656" y="6978"/>
                    </a:lnTo>
                    <a:cubicBezTo>
                      <a:pt x="2561" y="6978"/>
                      <a:pt x="2454" y="7026"/>
                      <a:pt x="2358" y="7097"/>
                    </a:cubicBezTo>
                    <a:cubicBezTo>
                      <a:pt x="2287" y="7168"/>
                      <a:pt x="2239" y="7276"/>
                      <a:pt x="2239" y="7395"/>
                    </a:cubicBezTo>
                    <a:cubicBezTo>
                      <a:pt x="2239" y="7621"/>
                      <a:pt x="2418" y="7811"/>
                      <a:pt x="2656" y="7811"/>
                    </a:cubicBezTo>
                    <a:lnTo>
                      <a:pt x="3394" y="7811"/>
                    </a:lnTo>
                    <a:lnTo>
                      <a:pt x="3394" y="9276"/>
                    </a:lnTo>
                    <a:lnTo>
                      <a:pt x="3192" y="9276"/>
                    </a:lnTo>
                    <a:cubicBezTo>
                      <a:pt x="3001" y="9276"/>
                      <a:pt x="2835" y="9431"/>
                      <a:pt x="2835" y="9633"/>
                    </a:cubicBezTo>
                    <a:cubicBezTo>
                      <a:pt x="2835" y="9823"/>
                      <a:pt x="2918" y="10002"/>
                      <a:pt x="3049" y="10145"/>
                    </a:cubicBezTo>
                    <a:cubicBezTo>
                      <a:pt x="3180" y="10288"/>
                      <a:pt x="3370" y="10359"/>
                      <a:pt x="3573" y="10359"/>
                    </a:cubicBezTo>
                    <a:lnTo>
                      <a:pt x="7049" y="10359"/>
                    </a:lnTo>
                    <a:lnTo>
                      <a:pt x="7049" y="10788"/>
                    </a:lnTo>
                    <a:cubicBezTo>
                      <a:pt x="7049" y="11062"/>
                      <a:pt x="7276" y="11300"/>
                      <a:pt x="7550" y="11300"/>
                    </a:cubicBezTo>
                    <a:lnTo>
                      <a:pt x="9002" y="11300"/>
                    </a:lnTo>
                    <a:cubicBezTo>
                      <a:pt x="9264" y="11300"/>
                      <a:pt x="9502" y="11074"/>
                      <a:pt x="9502" y="10788"/>
                    </a:cubicBezTo>
                    <a:lnTo>
                      <a:pt x="9502" y="10359"/>
                    </a:lnTo>
                    <a:lnTo>
                      <a:pt x="10621" y="10359"/>
                    </a:lnTo>
                    <a:cubicBezTo>
                      <a:pt x="11026" y="10359"/>
                      <a:pt x="11348" y="10026"/>
                      <a:pt x="11348" y="9633"/>
                    </a:cubicBezTo>
                    <a:cubicBezTo>
                      <a:pt x="11324" y="9526"/>
                      <a:pt x="11276" y="9431"/>
                      <a:pt x="11217" y="9371"/>
                    </a:cubicBezTo>
                    <a:cubicBezTo>
                      <a:pt x="11157" y="9312"/>
                      <a:pt x="11074" y="9276"/>
                      <a:pt x="10967" y="9276"/>
                    </a:cubicBezTo>
                    <a:lnTo>
                      <a:pt x="10776" y="9276"/>
                    </a:lnTo>
                    <a:lnTo>
                      <a:pt x="10776" y="4906"/>
                    </a:lnTo>
                    <a:cubicBezTo>
                      <a:pt x="10776" y="4418"/>
                      <a:pt x="10371" y="4013"/>
                      <a:pt x="9883" y="4013"/>
                    </a:cubicBezTo>
                    <a:lnTo>
                      <a:pt x="8931" y="4013"/>
                    </a:lnTo>
                    <a:lnTo>
                      <a:pt x="8931" y="858"/>
                    </a:lnTo>
                    <a:cubicBezTo>
                      <a:pt x="8931" y="382"/>
                      <a:pt x="8538" y="1"/>
                      <a:pt x="8062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2" name="Google Shape;222;p12"/>
            <p:cNvSpPr/>
            <p:nvPr/>
          </p:nvSpPr>
          <p:spPr>
            <a:xfrm>
              <a:off x="1403700" y="4135460"/>
              <a:ext cx="1998600" cy="11112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8A2BE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 Condensed"/>
                <a:ea typeface="Ubuntu Condensed"/>
                <a:cs typeface="Ubuntu Condensed"/>
                <a:sym typeface="Ubuntu Condensed"/>
              </a:endParaRPr>
            </a:p>
          </p:txBody>
        </p:sp>
        <p:grpSp>
          <p:nvGrpSpPr>
            <p:cNvPr id="223" name="Google Shape;223;p12"/>
            <p:cNvGrpSpPr/>
            <p:nvPr/>
          </p:nvGrpSpPr>
          <p:grpSpPr>
            <a:xfrm>
              <a:off x="2271447" y="3058313"/>
              <a:ext cx="675242" cy="762020"/>
              <a:chOff x="2423847" y="3058313"/>
              <a:chExt cx="675242" cy="762020"/>
            </a:xfrm>
          </p:grpSpPr>
          <p:grpSp>
            <p:nvGrpSpPr>
              <p:cNvPr id="224" name="Google Shape;224;p12"/>
              <p:cNvGrpSpPr/>
              <p:nvPr/>
            </p:nvGrpSpPr>
            <p:grpSpPr>
              <a:xfrm>
                <a:off x="2423847" y="3058313"/>
                <a:ext cx="675242" cy="762020"/>
                <a:chOff x="2686862" y="693240"/>
                <a:chExt cx="745217" cy="840989"/>
              </a:xfrm>
            </p:grpSpPr>
            <p:sp>
              <p:nvSpPr>
                <p:cNvPr id="225" name="Google Shape;225;p12"/>
                <p:cNvSpPr txBox="1"/>
                <p:nvPr/>
              </p:nvSpPr>
              <p:spPr>
                <a:xfrm>
                  <a:off x="2874080" y="693240"/>
                  <a:ext cx="558000" cy="26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800">
                      <a:solidFill>
                        <a:srgbClr val="121D50"/>
                      </a:solidFill>
                      <a:latin typeface="Ubuntu Condensed"/>
                      <a:ea typeface="Ubuntu Condensed"/>
                      <a:cs typeface="Ubuntu Condensed"/>
                      <a:sym typeface="Ubuntu Condensed"/>
                    </a:rPr>
                    <a:t>POP 1</a:t>
                  </a:r>
                  <a:endParaRPr b="1" sz="800">
                    <a:solidFill>
                      <a:srgbClr val="121D50"/>
                    </a:solidFill>
                    <a:latin typeface="Ubuntu Condensed"/>
                    <a:ea typeface="Ubuntu Condensed"/>
                    <a:cs typeface="Ubuntu Condensed"/>
                    <a:sym typeface="Ubuntu Condensed"/>
                  </a:endParaRPr>
                </a:p>
              </p:txBody>
            </p:sp>
            <p:grpSp>
              <p:nvGrpSpPr>
                <p:cNvPr id="226" name="Google Shape;226;p12"/>
                <p:cNvGrpSpPr/>
                <p:nvPr/>
              </p:nvGrpSpPr>
              <p:grpSpPr>
                <a:xfrm>
                  <a:off x="2686862" y="938188"/>
                  <a:ext cx="596041" cy="596041"/>
                  <a:chOff x="2290262" y="2480698"/>
                  <a:chExt cx="824400" cy="824400"/>
                </a:xfrm>
              </p:grpSpPr>
              <p:sp>
                <p:nvSpPr>
                  <p:cNvPr id="227" name="Google Shape;227;p12"/>
                  <p:cNvSpPr/>
                  <p:nvPr/>
                </p:nvSpPr>
                <p:spPr>
                  <a:xfrm>
                    <a:off x="2290262" y="2480698"/>
                    <a:ext cx="824400" cy="824400"/>
                  </a:xfrm>
                  <a:prstGeom prst="ellipse">
                    <a:avLst/>
                  </a:prstGeom>
                  <a:solidFill>
                    <a:srgbClr val="0062FF"/>
                  </a:solidFill>
                  <a:ln cap="flat" cmpd="sng" w="9525">
                    <a:solidFill>
                      <a:srgbClr val="121D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" name="Google Shape;147;p12"/>
                  <p:cNvSpPr/>
                  <p:nvPr/>
                </p:nvSpPr>
                <p:spPr>
                  <a:xfrm>
                    <a:off x="2358975" y="2549383"/>
                    <a:ext cx="687000" cy="687000"/>
                  </a:xfrm>
                  <a:prstGeom prst="ellipse">
                    <a:avLst/>
                  </a:prstGeom>
                  <a:solidFill>
                    <a:srgbClr val="FFFFFF"/>
                  </a:solidFill>
                  <a:ln cap="flat" cmpd="sng" w="9525">
                    <a:solidFill>
                      <a:srgbClr val="121D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228" name="Google Shape;228;p12"/>
              <p:cNvGrpSpPr/>
              <p:nvPr/>
            </p:nvGrpSpPr>
            <p:grpSpPr>
              <a:xfrm>
                <a:off x="2603839" y="3460159"/>
                <a:ext cx="180004" cy="179989"/>
                <a:chOff x="849016" y="2903255"/>
                <a:chExt cx="356655" cy="335425"/>
              </a:xfrm>
            </p:grpSpPr>
            <p:sp>
              <p:nvSpPr>
                <p:cNvPr id="229" name="Google Shape;229;p12"/>
                <p:cNvSpPr/>
                <p:nvPr/>
              </p:nvSpPr>
              <p:spPr>
                <a:xfrm>
                  <a:off x="849016" y="2903255"/>
                  <a:ext cx="356655" cy="335425"/>
                </a:xfrm>
                <a:custGeom>
                  <a:rect b="b" l="l" r="r" t="t"/>
                  <a:pathLst>
                    <a:path extrusionOk="0" h="10538" w="11205">
                      <a:moveTo>
                        <a:pt x="9835" y="3192"/>
                      </a:moveTo>
                      <a:lnTo>
                        <a:pt x="9835" y="3680"/>
                      </a:lnTo>
                      <a:lnTo>
                        <a:pt x="2692" y="3680"/>
                      </a:lnTo>
                      <a:cubicBezTo>
                        <a:pt x="2608" y="3680"/>
                        <a:pt x="2525" y="3751"/>
                        <a:pt x="2525" y="3847"/>
                      </a:cubicBezTo>
                      <a:cubicBezTo>
                        <a:pt x="2525" y="3930"/>
                        <a:pt x="2608" y="4013"/>
                        <a:pt x="2692" y="4013"/>
                      </a:cubicBezTo>
                      <a:lnTo>
                        <a:pt x="10824" y="4013"/>
                      </a:lnTo>
                      <a:cubicBezTo>
                        <a:pt x="10847" y="4013"/>
                        <a:pt x="10883" y="4037"/>
                        <a:pt x="10883" y="4073"/>
                      </a:cubicBezTo>
                      <a:lnTo>
                        <a:pt x="10883" y="6478"/>
                      </a:lnTo>
                      <a:cubicBezTo>
                        <a:pt x="10883" y="6514"/>
                        <a:pt x="10847" y="6537"/>
                        <a:pt x="10824" y="6537"/>
                      </a:cubicBezTo>
                      <a:lnTo>
                        <a:pt x="382" y="6537"/>
                      </a:lnTo>
                      <a:cubicBezTo>
                        <a:pt x="358" y="6537"/>
                        <a:pt x="322" y="6502"/>
                        <a:pt x="322" y="6478"/>
                      </a:cubicBezTo>
                      <a:lnTo>
                        <a:pt x="322" y="4073"/>
                      </a:lnTo>
                      <a:cubicBezTo>
                        <a:pt x="322" y="4037"/>
                        <a:pt x="358" y="4013"/>
                        <a:pt x="382" y="4013"/>
                      </a:cubicBezTo>
                      <a:lnTo>
                        <a:pt x="2025" y="4013"/>
                      </a:lnTo>
                      <a:cubicBezTo>
                        <a:pt x="2108" y="4013"/>
                        <a:pt x="2192" y="3930"/>
                        <a:pt x="2192" y="3847"/>
                      </a:cubicBezTo>
                      <a:cubicBezTo>
                        <a:pt x="2192" y="3751"/>
                        <a:pt x="2108" y="3680"/>
                        <a:pt x="2025" y="3680"/>
                      </a:cubicBezTo>
                      <a:lnTo>
                        <a:pt x="1394" y="3680"/>
                      </a:lnTo>
                      <a:lnTo>
                        <a:pt x="1394" y="3192"/>
                      </a:lnTo>
                      <a:close/>
                      <a:moveTo>
                        <a:pt x="9824" y="6871"/>
                      </a:moveTo>
                      <a:lnTo>
                        <a:pt x="9824" y="7359"/>
                      </a:lnTo>
                      <a:lnTo>
                        <a:pt x="1382" y="7359"/>
                      </a:lnTo>
                      <a:lnTo>
                        <a:pt x="1382" y="6871"/>
                      </a:lnTo>
                      <a:close/>
                      <a:moveTo>
                        <a:pt x="382" y="1"/>
                      </a:moveTo>
                      <a:cubicBezTo>
                        <a:pt x="179" y="1"/>
                        <a:pt x="1" y="180"/>
                        <a:pt x="1" y="394"/>
                      </a:cubicBezTo>
                      <a:lnTo>
                        <a:pt x="1" y="2799"/>
                      </a:lnTo>
                      <a:cubicBezTo>
                        <a:pt x="1" y="3013"/>
                        <a:pt x="179" y="3192"/>
                        <a:pt x="382" y="3192"/>
                      </a:cubicBezTo>
                      <a:lnTo>
                        <a:pt x="1061" y="3192"/>
                      </a:lnTo>
                      <a:lnTo>
                        <a:pt x="1061" y="3680"/>
                      </a:lnTo>
                      <a:lnTo>
                        <a:pt x="382" y="3680"/>
                      </a:lnTo>
                      <a:cubicBezTo>
                        <a:pt x="179" y="3680"/>
                        <a:pt x="1" y="3859"/>
                        <a:pt x="1" y="4073"/>
                      </a:cubicBezTo>
                      <a:lnTo>
                        <a:pt x="1" y="6478"/>
                      </a:lnTo>
                      <a:cubicBezTo>
                        <a:pt x="1" y="6692"/>
                        <a:pt x="179" y="6871"/>
                        <a:pt x="382" y="6871"/>
                      </a:cubicBezTo>
                      <a:lnTo>
                        <a:pt x="1061" y="6871"/>
                      </a:lnTo>
                      <a:lnTo>
                        <a:pt x="1061" y="7359"/>
                      </a:lnTo>
                      <a:lnTo>
                        <a:pt x="382" y="7359"/>
                      </a:lnTo>
                      <a:cubicBezTo>
                        <a:pt x="179" y="7359"/>
                        <a:pt x="1" y="7538"/>
                        <a:pt x="1" y="7740"/>
                      </a:cubicBezTo>
                      <a:lnTo>
                        <a:pt x="1" y="10157"/>
                      </a:lnTo>
                      <a:cubicBezTo>
                        <a:pt x="1" y="10359"/>
                        <a:pt x="179" y="10538"/>
                        <a:pt x="382" y="10538"/>
                      </a:cubicBezTo>
                      <a:lnTo>
                        <a:pt x="5002" y="10538"/>
                      </a:lnTo>
                      <a:cubicBezTo>
                        <a:pt x="5085" y="10538"/>
                        <a:pt x="5168" y="10466"/>
                        <a:pt x="5168" y="10383"/>
                      </a:cubicBezTo>
                      <a:cubicBezTo>
                        <a:pt x="5168" y="10288"/>
                        <a:pt x="5085" y="10216"/>
                        <a:pt x="5002" y="10216"/>
                      </a:cubicBezTo>
                      <a:lnTo>
                        <a:pt x="382" y="10216"/>
                      </a:lnTo>
                      <a:cubicBezTo>
                        <a:pt x="358" y="10216"/>
                        <a:pt x="322" y="10181"/>
                        <a:pt x="322" y="10157"/>
                      </a:cubicBezTo>
                      <a:lnTo>
                        <a:pt x="322" y="7740"/>
                      </a:lnTo>
                      <a:cubicBezTo>
                        <a:pt x="322" y="7716"/>
                        <a:pt x="358" y="7680"/>
                        <a:pt x="382" y="7680"/>
                      </a:cubicBezTo>
                      <a:lnTo>
                        <a:pt x="10824" y="7680"/>
                      </a:lnTo>
                      <a:cubicBezTo>
                        <a:pt x="10847" y="7680"/>
                        <a:pt x="10883" y="7716"/>
                        <a:pt x="10883" y="7740"/>
                      </a:cubicBezTo>
                      <a:lnTo>
                        <a:pt x="10883" y="10157"/>
                      </a:lnTo>
                      <a:cubicBezTo>
                        <a:pt x="10883" y="10181"/>
                        <a:pt x="10847" y="10216"/>
                        <a:pt x="10824" y="10216"/>
                      </a:cubicBezTo>
                      <a:lnTo>
                        <a:pt x="5716" y="10216"/>
                      </a:lnTo>
                      <a:cubicBezTo>
                        <a:pt x="5621" y="10216"/>
                        <a:pt x="5549" y="10288"/>
                        <a:pt x="5549" y="10383"/>
                      </a:cubicBezTo>
                      <a:cubicBezTo>
                        <a:pt x="5549" y="10466"/>
                        <a:pt x="5621" y="10538"/>
                        <a:pt x="5716" y="10538"/>
                      </a:cubicBezTo>
                      <a:lnTo>
                        <a:pt x="10824" y="10538"/>
                      </a:lnTo>
                      <a:cubicBezTo>
                        <a:pt x="11026" y="10538"/>
                        <a:pt x="11205" y="10359"/>
                        <a:pt x="11205" y="10157"/>
                      </a:cubicBezTo>
                      <a:lnTo>
                        <a:pt x="11205" y="7740"/>
                      </a:lnTo>
                      <a:cubicBezTo>
                        <a:pt x="11205" y="7538"/>
                        <a:pt x="11026" y="7359"/>
                        <a:pt x="10824" y="7359"/>
                      </a:cubicBezTo>
                      <a:lnTo>
                        <a:pt x="10145" y="7359"/>
                      </a:lnTo>
                      <a:lnTo>
                        <a:pt x="10145" y="6871"/>
                      </a:lnTo>
                      <a:lnTo>
                        <a:pt x="10824" y="6871"/>
                      </a:lnTo>
                      <a:cubicBezTo>
                        <a:pt x="11026" y="6871"/>
                        <a:pt x="11205" y="6692"/>
                        <a:pt x="11205" y="6478"/>
                      </a:cubicBezTo>
                      <a:lnTo>
                        <a:pt x="11205" y="4073"/>
                      </a:lnTo>
                      <a:cubicBezTo>
                        <a:pt x="11205" y="3859"/>
                        <a:pt x="11026" y="3680"/>
                        <a:pt x="10824" y="3680"/>
                      </a:cubicBezTo>
                      <a:lnTo>
                        <a:pt x="10145" y="3680"/>
                      </a:lnTo>
                      <a:lnTo>
                        <a:pt x="10145" y="3192"/>
                      </a:lnTo>
                      <a:lnTo>
                        <a:pt x="10824" y="3192"/>
                      </a:lnTo>
                      <a:cubicBezTo>
                        <a:pt x="11026" y="3192"/>
                        <a:pt x="11205" y="3013"/>
                        <a:pt x="11205" y="2799"/>
                      </a:cubicBezTo>
                      <a:lnTo>
                        <a:pt x="11205" y="394"/>
                      </a:lnTo>
                      <a:cubicBezTo>
                        <a:pt x="11205" y="180"/>
                        <a:pt x="11026" y="1"/>
                        <a:pt x="10824" y="1"/>
                      </a:cubicBezTo>
                      <a:lnTo>
                        <a:pt x="9716" y="1"/>
                      </a:lnTo>
                      <a:cubicBezTo>
                        <a:pt x="9633" y="1"/>
                        <a:pt x="9550" y="72"/>
                        <a:pt x="9550" y="168"/>
                      </a:cubicBezTo>
                      <a:cubicBezTo>
                        <a:pt x="9550" y="251"/>
                        <a:pt x="9633" y="334"/>
                        <a:pt x="9716" y="334"/>
                      </a:cubicBezTo>
                      <a:lnTo>
                        <a:pt x="10824" y="334"/>
                      </a:lnTo>
                      <a:cubicBezTo>
                        <a:pt x="10847" y="334"/>
                        <a:pt x="10883" y="358"/>
                        <a:pt x="10883" y="394"/>
                      </a:cubicBezTo>
                      <a:lnTo>
                        <a:pt x="10883" y="2799"/>
                      </a:lnTo>
                      <a:cubicBezTo>
                        <a:pt x="10883" y="2835"/>
                        <a:pt x="10847" y="2858"/>
                        <a:pt x="10824" y="2858"/>
                      </a:cubicBezTo>
                      <a:lnTo>
                        <a:pt x="382" y="2858"/>
                      </a:lnTo>
                      <a:cubicBezTo>
                        <a:pt x="358" y="2858"/>
                        <a:pt x="322" y="2835"/>
                        <a:pt x="322" y="2799"/>
                      </a:cubicBezTo>
                      <a:lnTo>
                        <a:pt x="322" y="394"/>
                      </a:lnTo>
                      <a:cubicBezTo>
                        <a:pt x="322" y="358"/>
                        <a:pt x="358" y="334"/>
                        <a:pt x="382" y="334"/>
                      </a:cubicBezTo>
                      <a:lnTo>
                        <a:pt x="9062" y="334"/>
                      </a:lnTo>
                      <a:cubicBezTo>
                        <a:pt x="9157" y="334"/>
                        <a:pt x="9228" y="251"/>
                        <a:pt x="9228" y="168"/>
                      </a:cubicBezTo>
                      <a:cubicBezTo>
                        <a:pt x="9228" y="72"/>
                        <a:pt x="9157" y="1"/>
                        <a:pt x="9062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12"/>
                <p:cNvSpPr/>
                <p:nvPr/>
              </p:nvSpPr>
              <p:spPr>
                <a:xfrm>
                  <a:off x="1137046" y="2932825"/>
                  <a:ext cx="43607" cy="43607"/>
                </a:xfrm>
                <a:custGeom>
                  <a:rect b="b" l="l" r="r" t="t"/>
                  <a:pathLst>
                    <a:path extrusionOk="0" h="1370" w="1370">
                      <a:moveTo>
                        <a:pt x="679" y="322"/>
                      </a:moveTo>
                      <a:cubicBezTo>
                        <a:pt x="882" y="322"/>
                        <a:pt x="1036" y="489"/>
                        <a:pt x="1036" y="679"/>
                      </a:cubicBezTo>
                      <a:cubicBezTo>
                        <a:pt x="1036" y="882"/>
                        <a:pt x="882" y="1036"/>
                        <a:pt x="679" y="1036"/>
                      </a:cubicBezTo>
                      <a:cubicBezTo>
                        <a:pt x="489" y="1036"/>
                        <a:pt x="322" y="870"/>
                        <a:pt x="322" y="679"/>
                      </a:cubicBezTo>
                      <a:cubicBezTo>
                        <a:pt x="322" y="489"/>
                        <a:pt x="489" y="322"/>
                        <a:pt x="679" y="322"/>
                      </a:cubicBezTo>
                      <a:close/>
                      <a:moveTo>
                        <a:pt x="679" y="1"/>
                      </a:moveTo>
                      <a:cubicBezTo>
                        <a:pt x="310" y="1"/>
                        <a:pt x="1" y="310"/>
                        <a:pt x="1" y="679"/>
                      </a:cubicBezTo>
                      <a:cubicBezTo>
                        <a:pt x="1" y="1060"/>
                        <a:pt x="310" y="1370"/>
                        <a:pt x="679" y="1370"/>
                      </a:cubicBezTo>
                      <a:cubicBezTo>
                        <a:pt x="1060" y="1370"/>
                        <a:pt x="1370" y="1060"/>
                        <a:pt x="1370" y="679"/>
                      </a:cubicBezTo>
                      <a:cubicBezTo>
                        <a:pt x="1370" y="310"/>
                        <a:pt x="1060" y="1"/>
                        <a:pt x="679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12"/>
                <p:cNvSpPr/>
                <p:nvPr/>
              </p:nvSpPr>
              <p:spPr>
                <a:xfrm>
                  <a:off x="1080579" y="2932825"/>
                  <a:ext cx="43607" cy="43607"/>
                </a:xfrm>
                <a:custGeom>
                  <a:rect b="b" l="l" r="r" t="t"/>
                  <a:pathLst>
                    <a:path extrusionOk="0" h="1370" w="1370">
                      <a:moveTo>
                        <a:pt x="691" y="322"/>
                      </a:moveTo>
                      <a:cubicBezTo>
                        <a:pt x="882" y="322"/>
                        <a:pt x="1048" y="489"/>
                        <a:pt x="1048" y="679"/>
                      </a:cubicBezTo>
                      <a:cubicBezTo>
                        <a:pt x="1048" y="882"/>
                        <a:pt x="882" y="1036"/>
                        <a:pt x="691" y="1036"/>
                      </a:cubicBezTo>
                      <a:cubicBezTo>
                        <a:pt x="489" y="1036"/>
                        <a:pt x="334" y="870"/>
                        <a:pt x="334" y="679"/>
                      </a:cubicBezTo>
                      <a:cubicBezTo>
                        <a:pt x="334" y="489"/>
                        <a:pt x="489" y="322"/>
                        <a:pt x="691" y="322"/>
                      </a:cubicBezTo>
                      <a:close/>
                      <a:moveTo>
                        <a:pt x="691" y="1"/>
                      </a:moveTo>
                      <a:cubicBezTo>
                        <a:pt x="310" y="1"/>
                        <a:pt x="1" y="310"/>
                        <a:pt x="1" y="679"/>
                      </a:cubicBezTo>
                      <a:cubicBezTo>
                        <a:pt x="1" y="1060"/>
                        <a:pt x="310" y="1370"/>
                        <a:pt x="691" y="1370"/>
                      </a:cubicBezTo>
                      <a:cubicBezTo>
                        <a:pt x="1060" y="1370"/>
                        <a:pt x="1370" y="1060"/>
                        <a:pt x="1370" y="679"/>
                      </a:cubicBezTo>
                      <a:cubicBezTo>
                        <a:pt x="1370" y="310"/>
                        <a:pt x="1072" y="1"/>
                        <a:pt x="691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" name="Google Shape;232;p12"/>
                <p:cNvSpPr/>
                <p:nvPr/>
              </p:nvSpPr>
              <p:spPr>
                <a:xfrm>
                  <a:off x="879350" y="2949122"/>
                  <a:ext cx="187988" cy="10631"/>
                </a:xfrm>
                <a:custGeom>
                  <a:rect b="b" l="l" r="r" t="t"/>
                  <a:pathLst>
                    <a:path extrusionOk="0" h="334" w="5906">
                      <a:moveTo>
                        <a:pt x="167" y="1"/>
                      </a:moveTo>
                      <a:cubicBezTo>
                        <a:pt x="72" y="1"/>
                        <a:pt x="0" y="84"/>
                        <a:pt x="0" y="167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5739" y="334"/>
                      </a:lnTo>
                      <a:cubicBezTo>
                        <a:pt x="5834" y="334"/>
                        <a:pt x="5906" y="263"/>
                        <a:pt x="5906" y="167"/>
                      </a:cubicBezTo>
                      <a:cubicBezTo>
                        <a:pt x="5906" y="84"/>
                        <a:pt x="5834" y="1"/>
                        <a:pt x="5739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" name="Google Shape;233;p12"/>
                <p:cNvSpPr/>
                <p:nvPr/>
              </p:nvSpPr>
              <p:spPr>
                <a:xfrm>
                  <a:off x="1137046" y="3050309"/>
                  <a:ext cx="43607" cy="43607"/>
                </a:xfrm>
                <a:custGeom>
                  <a:rect b="b" l="l" r="r" t="t"/>
                  <a:pathLst>
                    <a:path extrusionOk="0" h="1370" w="1370">
                      <a:moveTo>
                        <a:pt x="679" y="322"/>
                      </a:moveTo>
                      <a:cubicBezTo>
                        <a:pt x="882" y="322"/>
                        <a:pt x="1036" y="489"/>
                        <a:pt x="1036" y="679"/>
                      </a:cubicBezTo>
                      <a:cubicBezTo>
                        <a:pt x="1036" y="882"/>
                        <a:pt x="882" y="1036"/>
                        <a:pt x="679" y="1036"/>
                      </a:cubicBezTo>
                      <a:cubicBezTo>
                        <a:pt x="489" y="1036"/>
                        <a:pt x="322" y="882"/>
                        <a:pt x="322" y="679"/>
                      </a:cubicBezTo>
                      <a:cubicBezTo>
                        <a:pt x="322" y="489"/>
                        <a:pt x="489" y="322"/>
                        <a:pt x="679" y="322"/>
                      </a:cubicBezTo>
                      <a:close/>
                      <a:moveTo>
                        <a:pt x="679" y="1"/>
                      </a:moveTo>
                      <a:cubicBezTo>
                        <a:pt x="310" y="1"/>
                        <a:pt x="1" y="310"/>
                        <a:pt x="1" y="679"/>
                      </a:cubicBezTo>
                      <a:cubicBezTo>
                        <a:pt x="1" y="1060"/>
                        <a:pt x="310" y="1370"/>
                        <a:pt x="679" y="1370"/>
                      </a:cubicBezTo>
                      <a:cubicBezTo>
                        <a:pt x="1060" y="1370"/>
                        <a:pt x="1370" y="1060"/>
                        <a:pt x="1370" y="679"/>
                      </a:cubicBezTo>
                      <a:cubicBezTo>
                        <a:pt x="1370" y="310"/>
                        <a:pt x="1060" y="1"/>
                        <a:pt x="679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12"/>
                <p:cNvSpPr/>
                <p:nvPr/>
              </p:nvSpPr>
              <p:spPr>
                <a:xfrm>
                  <a:off x="1080579" y="3050309"/>
                  <a:ext cx="43607" cy="43607"/>
                </a:xfrm>
                <a:custGeom>
                  <a:rect b="b" l="l" r="r" t="t"/>
                  <a:pathLst>
                    <a:path extrusionOk="0" h="1370" w="1370">
                      <a:moveTo>
                        <a:pt x="691" y="322"/>
                      </a:moveTo>
                      <a:cubicBezTo>
                        <a:pt x="882" y="322"/>
                        <a:pt x="1048" y="489"/>
                        <a:pt x="1048" y="679"/>
                      </a:cubicBezTo>
                      <a:cubicBezTo>
                        <a:pt x="1048" y="882"/>
                        <a:pt x="882" y="1036"/>
                        <a:pt x="691" y="1036"/>
                      </a:cubicBezTo>
                      <a:cubicBezTo>
                        <a:pt x="489" y="1036"/>
                        <a:pt x="334" y="882"/>
                        <a:pt x="334" y="679"/>
                      </a:cubicBezTo>
                      <a:cubicBezTo>
                        <a:pt x="334" y="489"/>
                        <a:pt x="489" y="322"/>
                        <a:pt x="691" y="322"/>
                      </a:cubicBezTo>
                      <a:close/>
                      <a:moveTo>
                        <a:pt x="691" y="1"/>
                      </a:moveTo>
                      <a:cubicBezTo>
                        <a:pt x="310" y="1"/>
                        <a:pt x="1" y="310"/>
                        <a:pt x="1" y="679"/>
                      </a:cubicBezTo>
                      <a:cubicBezTo>
                        <a:pt x="1" y="1060"/>
                        <a:pt x="310" y="1370"/>
                        <a:pt x="691" y="1370"/>
                      </a:cubicBezTo>
                      <a:cubicBezTo>
                        <a:pt x="1060" y="1370"/>
                        <a:pt x="1370" y="1060"/>
                        <a:pt x="1370" y="679"/>
                      </a:cubicBezTo>
                      <a:cubicBezTo>
                        <a:pt x="1370" y="310"/>
                        <a:pt x="1072" y="1"/>
                        <a:pt x="691" y="1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" name="Google Shape;235;p12"/>
                <p:cNvSpPr/>
                <p:nvPr/>
              </p:nvSpPr>
              <p:spPr>
                <a:xfrm>
                  <a:off x="879350" y="3066988"/>
                  <a:ext cx="187988" cy="10249"/>
                </a:xfrm>
                <a:custGeom>
                  <a:rect b="b" l="l" r="r" t="t"/>
                  <a:pathLst>
                    <a:path extrusionOk="0" h="322" w="5906"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55"/>
                      </a:cubicBezTo>
                      <a:cubicBezTo>
                        <a:pt x="0" y="250"/>
                        <a:pt x="72" y="322"/>
                        <a:pt x="167" y="322"/>
                      </a:cubicBezTo>
                      <a:lnTo>
                        <a:pt x="5739" y="322"/>
                      </a:lnTo>
                      <a:cubicBezTo>
                        <a:pt x="5834" y="322"/>
                        <a:pt x="5906" y="250"/>
                        <a:pt x="5906" y="155"/>
                      </a:cubicBezTo>
                      <a:cubicBezTo>
                        <a:pt x="5906" y="72"/>
                        <a:pt x="5834" y="0"/>
                        <a:pt x="5739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" name="Google Shape;236;p12"/>
                <p:cNvSpPr/>
                <p:nvPr/>
              </p:nvSpPr>
              <p:spPr>
                <a:xfrm>
                  <a:off x="1137046" y="3167794"/>
                  <a:ext cx="43607" cy="43607"/>
                </a:xfrm>
                <a:custGeom>
                  <a:rect b="b" l="l" r="r" t="t"/>
                  <a:pathLst>
                    <a:path extrusionOk="0" h="1370" w="1370">
                      <a:moveTo>
                        <a:pt x="679" y="310"/>
                      </a:moveTo>
                      <a:cubicBezTo>
                        <a:pt x="882" y="310"/>
                        <a:pt x="1036" y="477"/>
                        <a:pt x="1036" y="667"/>
                      </a:cubicBezTo>
                      <a:cubicBezTo>
                        <a:pt x="1036" y="870"/>
                        <a:pt x="882" y="1024"/>
                        <a:pt x="679" y="1024"/>
                      </a:cubicBezTo>
                      <a:cubicBezTo>
                        <a:pt x="489" y="1024"/>
                        <a:pt x="322" y="858"/>
                        <a:pt x="322" y="667"/>
                      </a:cubicBezTo>
                      <a:cubicBezTo>
                        <a:pt x="322" y="477"/>
                        <a:pt x="489" y="310"/>
                        <a:pt x="679" y="310"/>
                      </a:cubicBezTo>
                      <a:close/>
                      <a:moveTo>
                        <a:pt x="679" y="0"/>
                      </a:moveTo>
                      <a:cubicBezTo>
                        <a:pt x="310" y="0"/>
                        <a:pt x="1" y="310"/>
                        <a:pt x="1" y="679"/>
                      </a:cubicBezTo>
                      <a:cubicBezTo>
                        <a:pt x="1" y="1060"/>
                        <a:pt x="310" y="1370"/>
                        <a:pt x="679" y="1370"/>
                      </a:cubicBezTo>
                      <a:cubicBezTo>
                        <a:pt x="1060" y="1370"/>
                        <a:pt x="1370" y="1060"/>
                        <a:pt x="1370" y="679"/>
                      </a:cubicBezTo>
                      <a:cubicBezTo>
                        <a:pt x="1370" y="298"/>
                        <a:pt x="1060" y="0"/>
                        <a:pt x="679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" name="Google Shape;237;p12"/>
                <p:cNvSpPr/>
                <p:nvPr/>
              </p:nvSpPr>
              <p:spPr>
                <a:xfrm>
                  <a:off x="1080579" y="3167794"/>
                  <a:ext cx="43607" cy="43607"/>
                </a:xfrm>
                <a:custGeom>
                  <a:rect b="b" l="l" r="r" t="t"/>
                  <a:pathLst>
                    <a:path extrusionOk="0" h="1370" w="1370">
                      <a:moveTo>
                        <a:pt x="691" y="310"/>
                      </a:moveTo>
                      <a:cubicBezTo>
                        <a:pt x="882" y="310"/>
                        <a:pt x="1048" y="477"/>
                        <a:pt x="1048" y="667"/>
                      </a:cubicBezTo>
                      <a:cubicBezTo>
                        <a:pt x="1048" y="870"/>
                        <a:pt x="882" y="1024"/>
                        <a:pt x="691" y="1024"/>
                      </a:cubicBezTo>
                      <a:cubicBezTo>
                        <a:pt x="489" y="1024"/>
                        <a:pt x="334" y="858"/>
                        <a:pt x="334" y="667"/>
                      </a:cubicBezTo>
                      <a:cubicBezTo>
                        <a:pt x="334" y="477"/>
                        <a:pt x="489" y="310"/>
                        <a:pt x="691" y="310"/>
                      </a:cubicBezTo>
                      <a:close/>
                      <a:moveTo>
                        <a:pt x="691" y="0"/>
                      </a:moveTo>
                      <a:cubicBezTo>
                        <a:pt x="310" y="0"/>
                        <a:pt x="1" y="310"/>
                        <a:pt x="1" y="679"/>
                      </a:cubicBezTo>
                      <a:cubicBezTo>
                        <a:pt x="1" y="1060"/>
                        <a:pt x="310" y="1370"/>
                        <a:pt x="691" y="1370"/>
                      </a:cubicBezTo>
                      <a:cubicBezTo>
                        <a:pt x="1060" y="1370"/>
                        <a:pt x="1370" y="1060"/>
                        <a:pt x="1370" y="679"/>
                      </a:cubicBezTo>
                      <a:cubicBezTo>
                        <a:pt x="1370" y="298"/>
                        <a:pt x="1072" y="0"/>
                        <a:pt x="691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" name="Google Shape;238;p12"/>
                <p:cNvSpPr/>
                <p:nvPr/>
              </p:nvSpPr>
              <p:spPr>
                <a:xfrm>
                  <a:off x="879350" y="3184473"/>
                  <a:ext cx="187988" cy="10249"/>
                </a:xfrm>
                <a:custGeom>
                  <a:rect b="b" l="l" r="r" t="t"/>
                  <a:pathLst>
                    <a:path extrusionOk="0" h="322" w="5906"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55"/>
                      </a:cubicBezTo>
                      <a:cubicBezTo>
                        <a:pt x="0" y="250"/>
                        <a:pt x="72" y="322"/>
                        <a:pt x="167" y="322"/>
                      </a:cubicBezTo>
                      <a:lnTo>
                        <a:pt x="5739" y="322"/>
                      </a:lnTo>
                      <a:cubicBezTo>
                        <a:pt x="5834" y="322"/>
                        <a:pt x="5906" y="250"/>
                        <a:pt x="5906" y="155"/>
                      </a:cubicBezTo>
                      <a:cubicBezTo>
                        <a:pt x="5906" y="48"/>
                        <a:pt x="5834" y="0"/>
                        <a:pt x="5739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" name="Google Shape;239;p12"/>
                <p:cNvSpPr/>
                <p:nvPr/>
              </p:nvSpPr>
              <p:spPr>
                <a:xfrm>
                  <a:off x="879350" y="3083285"/>
                  <a:ext cx="25432" cy="10631"/>
                </a:xfrm>
                <a:custGeom>
                  <a:rect b="b" l="l" r="r" t="t"/>
                  <a:pathLst>
                    <a:path extrusionOk="0" h="334" w="799">
                      <a:moveTo>
                        <a:pt x="167" y="0"/>
                      </a:moveTo>
                      <a:cubicBezTo>
                        <a:pt x="72" y="0"/>
                        <a:pt x="0" y="84"/>
                        <a:pt x="0" y="167"/>
                      </a:cubicBezTo>
                      <a:cubicBezTo>
                        <a:pt x="0" y="262"/>
                        <a:pt x="72" y="334"/>
                        <a:pt x="167" y="334"/>
                      </a:cubicBezTo>
                      <a:lnTo>
                        <a:pt x="643" y="334"/>
                      </a:lnTo>
                      <a:cubicBezTo>
                        <a:pt x="727" y="334"/>
                        <a:pt x="798" y="262"/>
                        <a:pt x="798" y="167"/>
                      </a:cubicBezTo>
                      <a:cubicBezTo>
                        <a:pt x="798" y="84"/>
                        <a:pt x="727" y="0"/>
                        <a:pt x="643" y="0"/>
                      </a:cubicBezTo>
                      <a:close/>
                    </a:path>
                  </a:pathLst>
                </a:custGeom>
                <a:solidFill>
                  <a:srgbClr val="121D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40" name="Google Shape;240;p12"/>
            <p:cNvSpPr/>
            <p:nvPr/>
          </p:nvSpPr>
          <p:spPr>
            <a:xfrm>
              <a:off x="2578277" y="3247714"/>
              <a:ext cx="247883" cy="283629"/>
            </a:xfrm>
            <a:custGeom>
              <a:rect b="b" l="l" r="r" t="t"/>
              <a:pathLst>
                <a:path extrusionOk="0" h="9323" w="8146">
                  <a:moveTo>
                    <a:pt x="4072" y="9323"/>
                  </a:moveTo>
                  <a:cubicBezTo>
                    <a:pt x="3519" y="9323"/>
                    <a:pt x="2979" y="9192"/>
                    <a:pt x="2466" y="8936"/>
                  </a:cubicBezTo>
                  <a:cubicBezTo>
                    <a:pt x="1986" y="8696"/>
                    <a:pt x="1554" y="8357"/>
                    <a:pt x="1177" y="7929"/>
                  </a:cubicBezTo>
                  <a:cubicBezTo>
                    <a:pt x="429" y="7081"/>
                    <a:pt x="0" y="5970"/>
                    <a:pt x="0" y="4883"/>
                  </a:cubicBezTo>
                  <a:lnTo>
                    <a:pt x="0" y="2011"/>
                  </a:lnTo>
                  <a:cubicBezTo>
                    <a:pt x="0" y="1868"/>
                    <a:pt x="86" y="1737"/>
                    <a:pt x="217" y="1679"/>
                  </a:cubicBezTo>
                  <a:lnTo>
                    <a:pt x="3907" y="43"/>
                  </a:lnTo>
                  <a:cubicBezTo>
                    <a:pt x="4000" y="0"/>
                    <a:pt x="4108" y="0"/>
                    <a:pt x="4201" y="43"/>
                  </a:cubicBezTo>
                  <a:lnTo>
                    <a:pt x="7928" y="1679"/>
                  </a:lnTo>
                  <a:cubicBezTo>
                    <a:pt x="8060" y="1737"/>
                    <a:pt x="8146" y="1868"/>
                    <a:pt x="8146" y="2011"/>
                  </a:cubicBezTo>
                  <a:lnTo>
                    <a:pt x="8146" y="4883"/>
                  </a:lnTo>
                  <a:cubicBezTo>
                    <a:pt x="8146" y="5683"/>
                    <a:pt x="7919" y="6491"/>
                    <a:pt x="7488" y="7215"/>
                  </a:cubicBezTo>
                  <a:cubicBezTo>
                    <a:pt x="7387" y="7388"/>
                    <a:pt x="7163" y="7444"/>
                    <a:pt x="6989" y="7342"/>
                  </a:cubicBezTo>
                  <a:cubicBezTo>
                    <a:pt x="6816" y="7240"/>
                    <a:pt x="6761" y="7017"/>
                    <a:pt x="6863" y="6844"/>
                  </a:cubicBezTo>
                  <a:cubicBezTo>
                    <a:pt x="7227" y="6232"/>
                    <a:pt x="7419" y="5553"/>
                    <a:pt x="7419" y="4883"/>
                  </a:cubicBezTo>
                  <a:lnTo>
                    <a:pt x="7419" y="2249"/>
                  </a:lnTo>
                  <a:lnTo>
                    <a:pt x="4056" y="773"/>
                  </a:lnTo>
                  <a:lnTo>
                    <a:pt x="727" y="2249"/>
                  </a:lnTo>
                  <a:lnTo>
                    <a:pt x="727" y="4886"/>
                  </a:lnTo>
                  <a:cubicBezTo>
                    <a:pt x="727" y="6828"/>
                    <a:pt x="2322" y="8596"/>
                    <a:pt x="4073" y="8596"/>
                  </a:cubicBezTo>
                  <a:cubicBezTo>
                    <a:pt x="4691" y="8596"/>
                    <a:pt x="5296" y="8393"/>
                    <a:pt x="5823" y="8009"/>
                  </a:cubicBezTo>
                  <a:cubicBezTo>
                    <a:pt x="5984" y="7892"/>
                    <a:pt x="6211" y="7928"/>
                    <a:pt x="6329" y="8089"/>
                  </a:cubicBezTo>
                  <a:cubicBezTo>
                    <a:pt x="6448" y="8251"/>
                    <a:pt x="6412" y="8479"/>
                    <a:pt x="6249" y="8597"/>
                  </a:cubicBezTo>
                  <a:cubicBezTo>
                    <a:pt x="5599" y="9071"/>
                    <a:pt x="4844" y="9323"/>
                    <a:pt x="4072" y="9323"/>
                  </a:cubicBezTo>
                  <a:close/>
                  <a:moveTo>
                    <a:pt x="3583" y="6430"/>
                  </a:moveTo>
                  <a:cubicBezTo>
                    <a:pt x="3775" y="6422"/>
                    <a:pt x="3951" y="6340"/>
                    <a:pt x="4080" y="6196"/>
                  </a:cubicBezTo>
                  <a:cubicBezTo>
                    <a:pt x="4083" y="6190"/>
                    <a:pt x="4089" y="6184"/>
                    <a:pt x="4093" y="6181"/>
                  </a:cubicBezTo>
                  <a:lnTo>
                    <a:pt x="6373" y="3331"/>
                  </a:lnTo>
                  <a:cubicBezTo>
                    <a:pt x="6498" y="3176"/>
                    <a:pt x="6473" y="2946"/>
                    <a:pt x="6316" y="2821"/>
                  </a:cubicBezTo>
                  <a:cubicBezTo>
                    <a:pt x="6160" y="2696"/>
                    <a:pt x="5931" y="2720"/>
                    <a:pt x="5805" y="2878"/>
                  </a:cubicBezTo>
                  <a:lnTo>
                    <a:pt x="3551" y="5694"/>
                  </a:lnTo>
                  <a:lnTo>
                    <a:pt x="2287" y="4478"/>
                  </a:lnTo>
                  <a:cubicBezTo>
                    <a:pt x="2141" y="4337"/>
                    <a:pt x="1913" y="4342"/>
                    <a:pt x="1773" y="4486"/>
                  </a:cubicBezTo>
                  <a:cubicBezTo>
                    <a:pt x="1632" y="4632"/>
                    <a:pt x="1638" y="4860"/>
                    <a:pt x="1782" y="5001"/>
                  </a:cubicBezTo>
                  <a:lnTo>
                    <a:pt x="3063" y="6233"/>
                  </a:lnTo>
                  <a:lnTo>
                    <a:pt x="3065" y="6235"/>
                  </a:lnTo>
                  <a:cubicBezTo>
                    <a:pt x="3199" y="6361"/>
                    <a:pt x="3369" y="6430"/>
                    <a:pt x="3552" y="6430"/>
                  </a:cubicBezTo>
                  <a:cubicBezTo>
                    <a:pt x="3562" y="6431"/>
                    <a:pt x="3571" y="6431"/>
                    <a:pt x="3583" y="6430"/>
                  </a:cubicBezTo>
                  <a:close/>
                </a:path>
              </a:pathLst>
            </a:custGeom>
            <a:solidFill>
              <a:srgbClr val="8A2BE2"/>
            </a:solidFill>
            <a:ln cap="flat" cmpd="sng" w="9525">
              <a:solidFill>
                <a:srgbClr val="8A2B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1" name="Google Shape;241;p12"/>
            <p:cNvCxnSpPr>
              <a:stCxn id="157" idx="5"/>
            </p:cNvCxnSpPr>
            <p:nvPr/>
          </p:nvCxnSpPr>
          <p:spPr>
            <a:xfrm>
              <a:off x="3704215" y="3936552"/>
              <a:ext cx="271800" cy="94200"/>
            </a:xfrm>
            <a:prstGeom prst="straightConnector1">
              <a:avLst/>
            </a:prstGeom>
            <a:noFill/>
            <a:ln cap="flat" cmpd="sng" w="9525">
              <a:solidFill>
                <a:srgbClr val="121D50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12"/>
            <p:cNvCxnSpPr>
              <a:stCxn id="156" idx="6"/>
            </p:cNvCxnSpPr>
            <p:nvPr/>
          </p:nvCxnSpPr>
          <p:spPr>
            <a:xfrm flipH="1" rot="10800000">
              <a:off x="3867467" y="3365023"/>
              <a:ext cx="261600" cy="7500"/>
            </a:xfrm>
            <a:prstGeom prst="straightConnector1">
              <a:avLst/>
            </a:prstGeom>
            <a:noFill/>
            <a:ln cap="flat" cmpd="sng" w="9525">
              <a:solidFill>
                <a:srgbClr val="121D50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243" name="Google Shape;243;p12"/>
            <p:cNvSpPr/>
            <p:nvPr/>
          </p:nvSpPr>
          <p:spPr>
            <a:xfrm>
              <a:off x="2995398" y="4186750"/>
              <a:ext cx="247883" cy="283629"/>
            </a:xfrm>
            <a:custGeom>
              <a:rect b="b" l="l" r="r" t="t"/>
              <a:pathLst>
                <a:path extrusionOk="0" h="9323" w="8146">
                  <a:moveTo>
                    <a:pt x="4072" y="9323"/>
                  </a:moveTo>
                  <a:cubicBezTo>
                    <a:pt x="3519" y="9323"/>
                    <a:pt x="2979" y="9192"/>
                    <a:pt x="2466" y="8936"/>
                  </a:cubicBezTo>
                  <a:cubicBezTo>
                    <a:pt x="1986" y="8696"/>
                    <a:pt x="1554" y="8357"/>
                    <a:pt x="1177" y="7929"/>
                  </a:cubicBezTo>
                  <a:cubicBezTo>
                    <a:pt x="429" y="7081"/>
                    <a:pt x="0" y="5970"/>
                    <a:pt x="0" y="4883"/>
                  </a:cubicBezTo>
                  <a:lnTo>
                    <a:pt x="0" y="2011"/>
                  </a:lnTo>
                  <a:cubicBezTo>
                    <a:pt x="0" y="1868"/>
                    <a:pt x="86" y="1737"/>
                    <a:pt x="217" y="1679"/>
                  </a:cubicBezTo>
                  <a:lnTo>
                    <a:pt x="3907" y="43"/>
                  </a:lnTo>
                  <a:cubicBezTo>
                    <a:pt x="4000" y="0"/>
                    <a:pt x="4108" y="0"/>
                    <a:pt x="4201" y="43"/>
                  </a:cubicBezTo>
                  <a:lnTo>
                    <a:pt x="7928" y="1679"/>
                  </a:lnTo>
                  <a:cubicBezTo>
                    <a:pt x="8060" y="1737"/>
                    <a:pt x="8146" y="1868"/>
                    <a:pt x="8146" y="2011"/>
                  </a:cubicBezTo>
                  <a:lnTo>
                    <a:pt x="8146" y="4883"/>
                  </a:lnTo>
                  <a:cubicBezTo>
                    <a:pt x="8146" y="5683"/>
                    <a:pt x="7919" y="6491"/>
                    <a:pt x="7488" y="7215"/>
                  </a:cubicBezTo>
                  <a:cubicBezTo>
                    <a:pt x="7387" y="7388"/>
                    <a:pt x="7163" y="7444"/>
                    <a:pt x="6989" y="7342"/>
                  </a:cubicBezTo>
                  <a:cubicBezTo>
                    <a:pt x="6816" y="7240"/>
                    <a:pt x="6761" y="7017"/>
                    <a:pt x="6863" y="6844"/>
                  </a:cubicBezTo>
                  <a:cubicBezTo>
                    <a:pt x="7227" y="6232"/>
                    <a:pt x="7419" y="5553"/>
                    <a:pt x="7419" y="4883"/>
                  </a:cubicBezTo>
                  <a:lnTo>
                    <a:pt x="7419" y="2249"/>
                  </a:lnTo>
                  <a:lnTo>
                    <a:pt x="4056" y="773"/>
                  </a:lnTo>
                  <a:lnTo>
                    <a:pt x="727" y="2249"/>
                  </a:lnTo>
                  <a:lnTo>
                    <a:pt x="727" y="4886"/>
                  </a:lnTo>
                  <a:cubicBezTo>
                    <a:pt x="727" y="6828"/>
                    <a:pt x="2322" y="8596"/>
                    <a:pt x="4073" y="8596"/>
                  </a:cubicBezTo>
                  <a:cubicBezTo>
                    <a:pt x="4691" y="8596"/>
                    <a:pt x="5296" y="8393"/>
                    <a:pt x="5823" y="8009"/>
                  </a:cubicBezTo>
                  <a:cubicBezTo>
                    <a:pt x="5984" y="7892"/>
                    <a:pt x="6211" y="7928"/>
                    <a:pt x="6329" y="8089"/>
                  </a:cubicBezTo>
                  <a:cubicBezTo>
                    <a:pt x="6448" y="8251"/>
                    <a:pt x="6412" y="8479"/>
                    <a:pt x="6249" y="8597"/>
                  </a:cubicBezTo>
                  <a:cubicBezTo>
                    <a:pt x="5599" y="9071"/>
                    <a:pt x="4844" y="9323"/>
                    <a:pt x="4072" y="9323"/>
                  </a:cubicBezTo>
                  <a:close/>
                  <a:moveTo>
                    <a:pt x="3583" y="6430"/>
                  </a:moveTo>
                  <a:cubicBezTo>
                    <a:pt x="3775" y="6422"/>
                    <a:pt x="3951" y="6340"/>
                    <a:pt x="4080" y="6196"/>
                  </a:cubicBezTo>
                  <a:cubicBezTo>
                    <a:pt x="4083" y="6190"/>
                    <a:pt x="4089" y="6184"/>
                    <a:pt x="4093" y="6181"/>
                  </a:cubicBezTo>
                  <a:lnTo>
                    <a:pt x="6373" y="3331"/>
                  </a:lnTo>
                  <a:cubicBezTo>
                    <a:pt x="6498" y="3176"/>
                    <a:pt x="6473" y="2946"/>
                    <a:pt x="6316" y="2821"/>
                  </a:cubicBezTo>
                  <a:cubicBezTo>
                    <a:pt x="6160" y="2696"/>
                    <a:pt x="5931" y="2720"/>
                    <a:pt x="5805" y="2878"/>
                  </a:cubicBezTo>
                  <a:lnTo>
                    <a:pt x="3551" y="5694"/>
                  </a:lnTo>
                  <a:lnTo>
                    <a:pt x="2287" y="4478"/>
                  </a:lnTo>
                  <a:cubicBezTo>
                    <a:pt x="2141" y="4337"/>
                    <a:pt x="1913" y="4342"/>
                    <a:pt x="1773" y="4486"/>
                  </a:cubicBezTo>
                  <a:cubicBezTo>
                    <a:pt x="1632" y="4632"/>
                    <a:pt x="1638" y="4860"/>
                    <a:pt x="1782" y="5001"/>
                  </a:cubicBezTo>
                  <a:lnTo>
                    <a:pt x="3063" y="6233"/>
                  </a:lnTo>
                  <a:lnTo>
                    <a:pt x="3065" y="6235"/>
                  </a:lnTo>
                  <a:cubicBezTo>
                    <a:pt x="3199" y="6361"/>
                    <a:pt x="3369" y="6430"/>
                    <a:pt x="3552" y="6430"/>
                  </a:cubicBezTo>
                  <a:cubicBezTo>
                    <a:pt x="3562" y="6431"/>
                    <a:pt x="3571" y="6431"/>
                    <a:pt x="3583" y="6430"/>
                  </a:cubicBezTo>
                  <a:close/>
                </a:path>
              </a:pathLst>
            </a:custGeom>
            <a:solidFill>
              <a:srgbClr val="8A2BE2"/>
            </a:solidFill>
            <a:ln cap="flat" cmpd="sng" w="9525">
              <a:solidFill>
                <a:srgbClr val="8A2B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4" name="Google Shape;244;p12"/>
            <p:cNvCxnSpPr>
              <a:stCxn id="70" idx="4"/>
              <a:endCxn id="245" idx="0"/>
            </p:cNvCxnSpPr>
            <p:nvPr/>
          </p:nvCxnSpPr>
          <p:spPr>
            <a:xfrm flipH="1" rot="-5400000">
              <a:off x="5480044" y="1169984"/>
              <a:ext cx="601200" cy="766800"/>
            </a:xfrm>
            <a:prstGeom prst="bentConnector3">
              <a:avLst>
                <a:gd fmla="val 49999" name="adj1"/>
              </a:avLst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12"/>
            <p:cNvCxnSpPr>
              <a:stCxn id="70" idx="4"/>
              <a:endCxn id="247" idx="0"/>
            </p:cNvCxnSpPr>
            <p:nvPr/>
          </p:nvCxnSpPr>
          <p:spPr>
            <a:xfrm rot="5400000">
              <a:off x="4338544" y="2310884"/>
              <a:ext cx="2116800" cy="600"/>
            </a:xfrm>
            <a:prstGeom prst="bentConnector3">
              <a:avLst>
                <a:gd fmla="val 50003" name="adj1"/>
              </a:avLst>
            </a:prstGeom>
            <a:noFill/>
            <a:ln cap="flat" cmpd="sng" w="9525">
              <a:solidFill>
                <a:srgbClr val="121D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48" name="Google Shape;248;p12"/>
            <p:cNvGrpSpPr/>
            <p:nvPr/>
          </p:nvGrpSpPr>
          <p:grpSpPr>
            <a:xfrm>
              <a:off x="5533949" y="1822449"/>
              <a:ext cx="1260011" cy="1259993"/>
              <a:chOff x="5457749" y="1822449"/>
              <a:chExt cx="1260011" cy="1259993"/>
            </a:xfrm>
          </p:grpSpPr>
          <p:grpSp>
            <p:nvGrpSpPr>
              <p:cNvPr id="249" name="Google Shape;249;p12"/>
              <p:cNvGrpSpPr/>
              <p:nvPr/>
            </p:nvGrpSpPr>
            <p:grpSpPr>
              <a:xfrm>
                <a:off x="5457749" y="1822449"/>
                <a:ext cx="1260011" cy="1259993"/>
                <a:chOff x="1708681" y="2480698"/>
                <a:chExt cx="809100" cy="809400"/>
              </a:xfrm>
            </p:grpSpPr>
            <p:sp>
              <p:nvSpPr>
                <p:cNvPr id="250" name="Google Shape;250;p12"/>
                <p:cNvSpPr/>
                <p:nvPr/>
              </p:nvSpPr>
              <p:spPr>
                <a:xfrm>
                  <a:off x="1708681" y="2480698"/>
                  <a:ext cx="809100" cy="809400"/>
                </a:xfrm>
                <a:prstGeom prst="ellipse">
                  <a:avLst/>
                </a:prstGeom>
                <a:solidFill>
                  <a:srgbClr val="1F45E4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" name="Google Shape;245;p12"/>
                <p:cNvSpPr/>
                <p:nvPr/>
              </p:nvSpPr>
              <p:spPr>
                <a:xfrm>
                  <a:off x="1728929" y="2500945"/>
                  <a:ext cx="768600" cy="7689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51" name="Google Shape;251;p12"/>
              <p:cNvSpPr/>
              <p:nvPr/>
            </p:nvSpPr>
            <p:spPr>
              <a:xfrm>
                <a:off x="5781788" y="2172652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6234825" y="2617652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2"/>
              <p:cNvSpPr/>
              <p:nvPr/>
            </p:nvSpPr>
            <p:spPr>
              <a:xfrm>
                <a:off x="5579750" y="2410602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12"/>
              <p:cNvSpPr/>
              <p:nvPr/>
            </p:nvSpPr>
            <p:spPr>
              <a:xfrm>
                <a:off x="5946963" y="1934714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2"/>
              <p:cNvSpPr/>
              <p:nvPr/>
            </p:nvSpPr>
            <p:spPr>
              <a:xfrm>
                <a:off x="5998450" y="2842627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2"/>
              <p:cNvSpPr/>
              <p:nvPr/>
            </p:nvSpPr>
            <p:spPr>
              <a:xfrm>
                <a:off x="6372913" y="2386889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7" name="Google Shape;257;p12"/>
              <p:cNvGrpSpPr/>
              <p:nvPr/>
            </p:nvGrpSpPr>
            <p:grpSpPr>
              <a:xfrm>
                <a:off x="5837095" y="2463786"/>
                <a:ext cx="309333" cy="349001"/>
                <a:chOff x="6218095" y="2387586"/>
                <a:chExt cx="309333" cy="349001"/>
              </a:xfrm>
            </p:grpSpPr>
            <p:grpSp>
              <p:nvGrpSpPr>
                <p:cNvPr id="258" name="Google Shape;258;p12"/>
                <p:cNvGrpSpPr/>
                <p:nvPr/>
              </p:nvGrpSpPr>
              <p:grpSpPr>
                <a:xfrm>
                  <a:off x="6218095" y="2556588"/>
                  <a:ext cx="180000" cy="180000"/>
                  <a:chOff x="4110532" y="7128275"/>
                  <a:chExt cx="180000" cy="180000"/>
                </a:xfrm>
              </p:grpSpPr>
              <p:sp>
                <p:nvSpPr>
                  <p:cNvPr id="259" name="Google Shape;259;p12"/>
                  <p:cNvSpPr/>
                  <p:nvPr/>
                </p:nvSpPr>
                <p:spPr>
                  <a:xfrm rot="5400000">
                    <a:off x="4110532" y="7128275"/>
                    <a:ext cx="180000" cy="180000"/>
                  </a:xfrm>
                  <a:prstGeom prst="roundRect">
                    <a:avLst>
                      <a:gd fmla="val 32052" name="adj"/>
                    </a:avLst>
                  </a:prstGeom>
                  <a:noFill/>
                  <a:ln cap="flat" cmpd="sng" w="9525">
                    <a:solidFill>
                      <a:srgbClr val="121D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Ubuntu Condensed"/>
                      <a:ea typeface="Ubuntu Condensed"/>
                      <a:cs typeface="Ubuntu Condensed"/>
                      <a:sym typeface="Ubuntu Condensed"/>
                    </a:endParaRPr>
                  </a:p>
                </p:txBody>
              </p:sp>
              <p:sp>
                <p:nvSpPr>
                  <p:cNvPr id="260" name="Google Shape;260;p12"/>
                  <p:cNvSpPr/>
                  <p:nvPr/>
                </p:nvSpPr>
                <p:spPr>
                  <a:xfrm rot="5400000">
                    <a:off x="4155532" y="7173275"/>
                    <a:ext cx="90000" cy="90000"/>
                  </a:xfrm>
                  <a:prstGeom prst="roundRect">
                    <a:avLst>
                      <a:gd fmla="val 32052" name="adj"/>
                    </a:avLst>
                  </a:prstGeom>
                  <a:solidFill>
                    <a:srgbClr val="0062FF"/>
                  </a:solidFill>
                  <a:ln cap="flat" cmpd="sng" w="9525">
                    <a:solidFill>
                      <a:srgbClr val="121D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Ubuntu Condensed"/>
                      <a:ea typeface="Ubuntu Condensed"/>
                      <a:cs typeface="Ubuntu Condensed"/>
                      <a:sym typeface="Ubuntu Condensed"/>
                    </a:endParaRPr>
                  </a:p>
                </p:txBody>
              </p:sp>
            </p:grpSp>
            <p:sp>
              <p:nvSpPr>
                <p:cNvPr id="261" name="Google Shape;261;p12"/>
                <p:cNvSpPr/>
                <p:nvPr/>
              </p:nvSpPr>
              <p:spPr>
                <a:xfrm>
                  <a:off x="6279545" y="2387586"/>
                  <a:ext cx="247883" cy="283629"/>
                </a:xfrm>
                <a:custGeom>
                  <a:rect b="b" l="l" r="r" t="t"/>
                  <a:pathLst>
                    <a:path extrusionOk="0" h="9323" w="8146">
                      <a:moveTo>
                        <a:pt x="4072" y="9323"/>
                      </a:moveTo>
                      <a:cubicBezTo>
                        <a:pt x="3519" y="9323"/>
                        <a:pt x="2979" y="9192"/>
                        <a:pt x="2466" y="8936"/>
                      </a:cubicBezTo>
                      <a:cubicBezTo>
                        <a:pt x="1986" y="8696"/>
                        <a:pt x="1554" y="8357"/>
                        <a:pt x="1177" y="7929"/>
                      </a:cubicBezTo>
                      <a:cubicBezTo>
                        <a:pt x="429" y="7081"/>
                        <a:pt x="0" y="5970"/>
                        <a:pt x="0" y="4883"/>
                      </a:cubicBezTo>
                      <a:lnTo>
                        <a:pt x="0" y="2011"/>
                      </a:lnTo>
                      <a:cubicBezTo>
                        <a:pt x="0" y="1868"/>
                        <a:pt x="86" y="1737"/>
                        <a:pt x="217" y="1679"/>
                      </a:cubicBezTo>
                      <a:lnTo>
                        <a:pt x="3907" y="43"/>
                      </a:lnTo>
                      <a:cubicBezTo>
                        <a:pt x="4000" y="0"/>
                        <a:pt x="4108" y="0"/>
                        <a:pt x="4201" y="43"/>
                      </a:cubicBezTo>
                      <a:lnTo>
                        <a:pt x="7928" y="1679"/>
                      </a:lnTo>
                      <a:cubicBezTo>
                        <a:pt x="8060" y="1737"/>
                        <a:pt x="8146" y="1868"/>
                        <a:pt x="8146" y="2011"/>
                      </a:cubicBezTo>
                      <a:lnTo>
                        <a:pt x="8146" y="4883"/>
                      </a:lnTo>
                      <a:cubicBezTo>
                        <a:pt x="8146" y="5683"/>
                        <a:pt x="7919" y="6491"/>
                        <a:pt x="7488" y="7215"/>
                      </a:cubicBezTo>
                      <a:cubicBezTo>
                        <a:pt x="7387" y="7388"/>
                        <a:pt x="7163" y="7444"/>
                        <a:pt x="6989" y="7342"/>
                      </a:cubicBezTo>
                      <a:cubicBezTo>
                        <a:pt x="6816" y="7240"/>
                        <a:pt x="6761" y="7017"/>
                        <a:pt x="6863" y="6844"/>
                      </a:cubicBezTo>
                      <a:cubicBezTo>
                        <a:pt x="7227" y="6232"/>
                        <a:pt x="7419" y="5553"/>
                        <a:pt x="7419" y="4883"/>
                      </a:cubicBezTo>
                      <a:lnTo>
                        <a:pt x="7419" y="2249"/>
                      </a:lnTo>
                      <a:lnTo>
                        <a:pt x="4056" y="773"/>
                      </a:lnTo>
                      <a:lnTo>
                        <a:pt x="727" y="2249"/>
                      </a:lnTo>
                      <a:lnTo>
                        <a:pt x="727" y="4886"/>
                      </a:lnTo>
                      <a:cubicBezTo>
                        <a:pt x="727" y="6828"/>
                        <a:pt x="2322" y="8596"/>
                        <a:pt x="4073" y="8596"/>
                      </a:cubicBezTo>
                      <a:cubicBezTo>
                        <a:pt x="4691" y="8596"/>
                        <a:pt x="5296" y="8393"/>
                        <a:pt x="5823" y="8009"/>
                      </a:cubicBezTo>
                      <a:cubicBezTo>
                        <a:pt x="5984" y="7892"/>
                        <a:pt x="6211" y="7928"/>
                        <a:pt x="6329" y="8089"/>
                      </a:cubicBezTo>
                      <a:cubicBezTo>
                        <a:pt x="6448" y="8251"/>
                        <a:pt x="6412" y="8479"/>
                        <a:pt x="6249" y="8597"/>
                      </a:cubicBezTo>
                      <a:cubicBezTo>
                        <a:pt x="5599" y="9071"/>
                        <a:pt x="4844" y="9323"/>
                        <a:pt x="4072" y="9323"/>
                      </a:cubicBezTo>
                      <a:close/>
                      <a:moveTo>
                        <a:pt x="3583" y="6430"/>
                      </a:moveTo>
                      <a:cubicBezTo>
                        <a:pt x="3775" y="6422"/>
                        <a:pt x="3951" y="6340"/>
                        <a:pt x="4080" y="6196"/>
                      </a:cubicBezTo>
                      <a:cubicBezTo>
                        <a:pt x="4083" y="6190"/>
                        <a:pt x="4089" y="6184"/>
                        <a:pt x="4093" y="6181"/>
                      </a:cubicBezTo>
                      <a:lnTo>
                        <a:pt x="6373" y="3331"/>
                      </a:lnTo>
                      <a:cubicBezTo>
                        <a:pt x="6498" y="3176"/>
                        <a:pt x="6473" y="2946"/>
                        <a:pt x="6316" y="2821"/>
                      </a:cubicBezTo>
                      <a:cubicBezTo>
                        <a:pt x="6160" y="2696"/>
                        <a:pt x="5931" y="2720"/>
                        <a:pt x="5805" y="2878"/>
                      </a:cubicBezTo>
                      <a:lnTo>
                        <a:pt x="3551" y="5694"/>
                      </a:lnTo>
                      <a:lnTo>
                        <a:pt x="2287" y="4478"/>
                      </a:lnTo>
                      <a:cubicBezTo>
                        <a:pt x="2141" y="4337"/>
                        <a:pt x="1913" y="4342"/>
                        <a:pt x="1773" y="4486"/>
                      </a:cubicBezTo>
                      <a:cubicBezTo>
                        <a:pt x="1632" y="4632"/>
                        <a:pt x="1638" y="4860"/>
                        <a:pt x="1782" y="5001"/>
                      </a:cubicBezTo>
                      <a:lnTo>
                        <a:pt x="3063" y="6233"/>
                      </a:lnTo>
                      <a:lnTo>
                        <a:pt x="3065" y="6235"/>
                      </a:lnTo>
                      <a:cubicBezTo>
                        <a:pt x="3199" y="6361"/>
                        <a:pt x="3369" y="6430"/>
                        <a:pt x="3552" y="6430"/>
                      </a:cubicBezTo>
                      <a:cubicBezTo>
                        <a:pt x="3562" y="6431"/>
                        <a:pt x="3571" y="6431"/>
                        <a:pt x="3583" y="6430"/>
                      </a:cubicBezTo>
                      <a:close/>
                    </a:path>
                  </a:pathLst>
                </a:custGeom>
                <a:solidFill>
                  <a:srgbClr val="8A2BE2"/>
                </a:solidFill>
                <a:ln cap="flat" cmpd="sng" w="9525">
                  <a:solidFill>
                    <a:srgbClr val="8A2BE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2" name="Google Shape;262;p12"/>
              <p:cNvGrpSpPr/>
              <p:nvPr/>
            </p:nvGrpSpPr>
            <p:grpSpPr>
              <a:xfrm>
                <a:off x="6133457" y="2042626"/>
                <a:ext cx="317236" cy="342812"/>
                <a:chOff x="5752457" y="1814026"/>
                <a:chExt cx="317236" cy="342812"/>
              </a:xfrm>
            </p:grpSpPr>
            <p:grpSp>
              <p:nvGrpSpPr>
                <p:cNvPr id="263" name="Google Shape;263;p12"/>
                <p:cNvGrpSpPr/>
                <p:nvPr/>
              </p:nvGrpSpPr>
              <p:grpSpPr>
                <a:xfrm>
                  <a:off x="5752457" y="1976838"/>
                  <a:ext cx="180000" cy="180000"/>
                  <a:chOff x="4110532" y="7128275"/>
                  <a:chExt cx="180000" cy="180000"/>
                </a:xfrm>
              </p:grpSpPr>
              <p:sp>
                <p:nvSpPr>
                  <p:cNvPr id="264" name="Google Shape;264;p12"/>
                  <p:cNvSpPr/>
                  <p:nvPr/>
                </p:nvSpPr>
                <p:spPr>
                  <a:xfrm rot="5400000">
                    <a:off x="4110532" y="7128275"/>
                    <a:ext cx="180000" cy="180000"/>
                  </a:xfrm>
                  <a:prstGeom prst="roundRect">
                    <a:avLst>
                      <a:gd fmla="val 32052" name="adj"/>
                    </a:avLst>
                  </a:prstGeom>
                  <a:noFill/>
                  <a:ln cap="flat" cmpd="sng" w="9525">
                    <a:solidFill>
                      <a:srgbClr val="121D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Ubuntu Condensed"/>
                      <a:ea typeface="Ubuntu Condensed"/>
                      <a:cs typeface="Ubuntu Condensed"/>
                      <a:sym typeface="Ubuntu Condensed"/>
                    </a:endParaRPr>
                  </a:p>
                </p:txBody>
              </p:sp>
              <p:sp>
                <p:nvSpPr>
                  <p:cNvPr id="265" name="Google Shape;265;p12"/>
                  <p:cNvSpPr/>
                  <p:nvPr/>
                </p:nvSpPr>
                <p:spPr>
                  <a:xfrm rot="5400000">
                    <a:off x="4155532" y="7173275"/>
                    <a:ext cx="90000" cy="90000"/>
                  </a:xfrm>
                  <a:prstGeom prst="roundRect">
                    <a:avLst>
                      <a:gd fmla="val 32052" name="adj"/>
                    </a:avLst>
                  </a:prstGeom>
                  <a:solidFill>
                    <a:srgbClr val="0062FF"/>
                  </a:solidFill>
                  <a:ln cap="flat" cmpd="sng" w="9525">
                    <a:solidFill>
                      <a:srgbClr val="121D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Ubuntu Condensed"/>
                      <a:ea typeface="Ubuntu Condensed"/>
                      <a:cs typeface="Ubuntu Condensed"/>
                      <a:sym typeface="Ubuntu Condensed"/>
                    </a:endParaRPr>
                  </a:p>
                </p:txBody>
              </p:sp>
            </p:grpSp>
            <p:sp>
              <p:nvSpPr>
                <p:cNvPr id="266" name="Google Shape;266;p12"/>
                <p:cNvSpPr/>
                <p:nvPr/>
              </p:nvSpPr>
              <p:spPr>
                <a:xfrm>
                  <a:off x="5821810" y="1814026"/>
                  <a:ext cx="247883" cy="283629"/>
                </a:xfrm>
                <a:custGeom>
                  <a:rect b="b" l="l" r="r" t="t"/>
                  <a:pathLst>
                    <a:path extrusionOk="0" h="9323" w="8146">
                      <a:moveTo>
                        <a:pt x="4072" y="9323"/>
                      </a:moveTo>
                      <a:cubicBezTo>
                        <a:pt x="3519" y="9323"/>
                        <a:pt x="2979" y="9192"/>
                        <a:pt x="2466" y="8936"/>
                      </a:cubicBezTo>
                      <a:cubicBezTo>
                        <a:pt x="1986" y="8696"/>
                        <a:pt x="1554" y="8357"/>
                        <a:pt x="1177" y="7929"/>
                      </a:cubicBezTo>
                      <a:cubicBezTo>
                        <a:pt x="429" y="7081"/>
                        <a:pt x="0" y="5970"/>
                        <a:pt x="0" y="4883"/>
                      </a:cubicBezTo>
                      <a:lnTo>
                        <a:pt x="0" y="2011"/>
                      </a:lnTo>
                      <a:cubicBezTo>
                        <a:pt x="0" y="1868"/>
                        <a:pt x="86" y="1737"/>
                        <a:pt x="217" y="1679"/>
                      </a:cubicBezTo>
                      <a:lnTo>
                        <a:pt x="3907" y="43"/>
                      </a:lnTo>
                      <a:cubicBezTo>
                        <a:pt x="4000" y="0"/>
                        <a:pt x="4108" y="0"/>
                        <a:pt x="4201" y="43"/>
                      </a:cubicBezTo>
                      <a:lnTo>
                        <a:pt x="7928" y="1679"/>
                      </a:lnTo>
                      <a:cubicBezTo>
                        <a:pt x="8060" y="1737"/>
                        <a:pt x="8146" y="1868"/>
                        <a:pt x="8146" y="2011"/>
                      </a:cubicBezTo>
                      <a:lnTo>
                        <a:pt x="8146" y="4883"/>
                      </a:lnTo>
                      <a:cubicBezTo>
                        <a:pt x="8146" y="5683"/>
                        <a:pt x="7919" y="6491"/>
                        <a:pt x="7488" y="7215"/>
                      </a:cubicBezTo>
                      <a:cubicBezTo>
                        <a:pt x="7387" y="7388"/>
                        <a:pt x="7163" y="7444"/>
                        <a:pt x="6989" y="7342"/>
                      </a:cubicBezTo>
                      <a:cubicBezTo>
                        <a:pt x="6816" y="7240"/>
                        <a:pt x="6761" y="7017"/>
                        <a:pt x="6863" y="6844"/>
                      </a:cubicBezTo>
                      <a:cubicBezTo>
                        <a:pt x="7227" y="6232"/>
                        <a:pt x="7419" y="5553"/>
                        <a:pt x="7419" y="4883"/>
                      </a:cubicBezTo>
                      <a:lnTo>
                        <a:pt x="7419" y="2249"/>
                      </a:lnTo>
                      <a:lnTo>
                        <a:pt x="4056" y="773"/>
                      </a:lnTo>
                      <a:lnTo>
                        <a:pt x="727" y="2249"/>
                      </a:lnTo>
                      <a:lnTo>
                        <a:pt x="727" y="4886"/>
                      </a:lnTo>
                      <a:cubicBezTo>
                        <a:pt x="727" y="6828"/>
                        <a:pt x="2322" y="8596"/>
                        <a:pt x="4073" y="8596"/>
                      </a:cubicBezTo>
                      <a:cubicBezTo>
                        <a:pt x="4691" y="8596"/>
                        <a:pt x="5296" y="8393"/>
                        <a:pt x="5823" y="8009"/>
                      </a:cubicBezTo>
                      <a:cubicBezTo>
                        <a:pt x="5984" y="7892"/>
                        <a:pt x="6211" y="7928"/>
                        <a:pt x="6329" y="8089"/>
                      </a:cubicBezTo>
                      <a:cubicBezTo>
                        <a:pt x="6448" y="8251"/>
                        <a:pt x="6412" y="8479"/>
                        <a:pt x="6249" y="8597"/>
                      </a:cubicBezTo>
                      <a:cubicBezTo>
                        <a:pt x="5599" y="9071"/>
                        <a:pt x="4844" y="9323"/>
                        <a:pt x="4072" y="9323"/>
                      </a:cubicBezTo>
                      <a:close/>
                      <a:moveTo>
                        <a:pt x="3583" y="6430"/>
                      </a:moveTo>
                      <a:cubicBezTo>
                        <a:pt x="3775" y="6422"/>
                        <a:pt x="3951" y="6340"/>
                        <a:pt x="4080" y="6196"/>
                      </a:cubicBezTo>
                      <a:cubicBezTo>
                        <a:pt x="4083" y="6190"/>
                        <a:pt x="4089" y="6184"/>
                        <a:pt x="4093" y="6181"/>
                      </a:cubicBezTo>
                      <a:lnTo>
                        <a:pt x="6373" y="3331"/>
                      </a:lnTo>
                      <a:cubicBezTo>
                        <a:pt x="6498" y="3176"/>
                        <a:pt x="6473" y="2946"/>
                        <a:pt x="6316" y="2821"/>
                      </a:cubicBezTo>
                      <a:cubicBezTo>
                        <a:pt x="6160" y="2696"/>
                        <a:pt x="5931" y="2720"/>
                        <a:pt x="5805" y="2878"/>
                      </a:cubicBezTo>
                      <a:lnTo>
                        <a:pt x="3551" y="5694"/>
                      </a:lnTo>
                      <a:lnTo>
                        <a:pt x="2287" y="4478"/>
                      </a:lnTo>
                      <a:cubicBezTo>
                        <a:pt x="2141" y="4337"/>
                        <a:pt x="1913" y="4342"/>
                        <a:pt x="1773" y="4486"/>
                      </a:cubicBezTo>
                      <a:cubicBezTo>
                        <a:pt x="1632" y="4632"/>
                        <a:pt x="1638" y="4860"/>
                        <a:pt x="1782" y="5001"/>
                      </a:cubicBezTo>
                      <a:lnTo>
                        <a:pt x="3063" y="6233"/>
                      </a:lnTo>
                      <a:lnTo>
                        <a:pt x="3065" y="6235"/>
                      </a:lnTo>
                      <a:cubicBezTo>
                        <a:pt x="3199" y="6361"/>
                        <a:pt x="3369" y="6430"/>
                        <a:pt x="3552" y="6430"/>
                      </a:cubicBezTo>
                      <a:cubicBezTo>
                        <a:pt x="3562" y="6431"/>
                        <a:pt x="3571" y="6431"/>
                        <a:pt x="3583" y="6430"/>
                      </a:cubicBezTo>
                      <a:close/>
                    </a:path>
                  </a:pathLst>
                </a:custGeom>
                <a:solidFill>
                  <a:srgbClr val="8A2BE2"/>
                </a:solidFill>
                <a:ln cap="flat" cmpd="sng" w="9525">
                  <a:solidFill>
                    <a:srgbClr val="8A2BE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7" name="Google Shape;267;p12"/>
            <p:cNvGrpSpPr/>
            <p:nvPr/>
          </p:nvGrpSpPr>
          <p:grpSpPr>
            <a:xfrm>
              <a:off x="4496529" y="3324680"/>
              <a:ext cx="1800005" cy="1800025"/>
              <a:chOff x="5035454" y="5559605"/>
              <a:chExt cx="1800005" cy="1800025"/>
            </a:xfrm>
          </p:grpSpPr>
          <p:grpSp>
            <p:nvGrpSpPr>
              <p:cNvPr id="268" name="Google Shape;268;p12"/>
              <p:cNvGrpSpPr/>
              <p:nvPr/>
            </p:nvGrpSpPr>
            <p:grpSpPr>
              <a:xfrm>
                <a:off x="5035454" y="5559605"/>
                <a:ext cx="1800005" cy="1800025"/>
                <a:chOff x="1708681" y="2480698"/>
                <a:chExt cx="809100" cy="809400"/>
              </a:xfrm>
            </p:grpSpPr>
            <p:sp>
              <p:nvSpPr>
                <p:cNvPr id="269" name="Google Shape;269;p12"/>
                <p:cNvSpPr/>
                <p:nvPr/>
              </p:nvSpPr>
              <p:spPr>
                <a:xfrm>
                  <a:off x="1708681" y="2480698"/>
                  <a:ext cx="809100" cy="809400"/>
                </a:xfrm>
                <a:prstGeom prst="ellipse">
                  <a:avLst/>
                </a:prstGeom>
                <a:solidFill>
                  <a:srgbClr val="1F45E4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" name="Google Shape;247;p12"/>
                <p:cNvSpPr/>
                <p:nvPr/>
              </p:nvSpPr>
              <p:spPr>
                <a:xfrm>
                  <a:off x="1728929" y="2500945"/>
                  <a:ext cx="768600" cy="7689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70" name="Google Shape;270;p12"/>
              <p:cNvGrpSpPr/>
              <p:nvPr/>
            </p:nvGrpSpPr>
            <p:grpSpPr>
              <a:xfrm>
                <a:off x="5711207" y="6094875"/>
                <a:ext cx="180000" cy="180000"/>
                <a:chOff x="4110532" y="7128275"/>
                <a:chExt cx="180000" cy="180000"/>
              </a:xfrm>
            </p:grpSpPr>
            <p:sp>
              <p:nvSpPr>
                <p:cNvPr id="271" name="Google Shape;271;p12"/>
                <p:cNvSpPr/>
                <p:nvPr/>
              </p:nvSpPr>
              <p:spPr>
                <a:xfrm rot="5400000">
                  <a:off x="4110532" y="7128275"/>
                  <a:ext cx="180000" cy="180000"/>
                </a:xfrm>
                <a:prstGeom prst="roundRect">
                  <a:avLst>
                    <a:gd fmla="val 32052" name="adj"/>
                  </a:avLst>
                </a:prstGeom>
                <a:noFill/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Ubuntu Condensed"/>
                    <a:ea typeface="Ubuntu Condensed"/>
                    <a:cs typeface="Ubuntu Condensed"/>
                    <a:sym typeface="Ubuntu Condensed"/>
                  </a:endParaRPr>
                </a:p>
              </p:txBody>
            </p:sp>
            <p:sp>
              <p:nvSpPr>
                <p:cNvPr id="272" name="Google Shape;272;p12"/>
                <p:cNvSpPr/>
                <p:nvPr/>
              </p:nvSpPr>
              <p:spPr>
                <a:xfrm rot="5400000">
                  <a:off x="4155532" y="7173275"/>
                  <a:ext cx="90000" cy="90000"/>
                </a:xfrm>
                <a:prstGeom prst="roundRect">
                  <a:avLst>
                    <a:gd fmla="val 32052" name="adj"/>
                  </a:avLst>
                </a:prstGeom>
                <a:solidFill>
                  <a:srgbClr val="0062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Ubuntu Condensed"/>
                    <a:ea typeface="Ubuntu Condensed"/>
                    <a:cs typeface="Ubuntu Condensed"/>
                    <a:sym typeface="Ubuntu Condensed"/>
                  </a:endParaRPr>
                </a:p>
              </p:txBody>
            </p:sp>
          </p:grpSp>
          <p:grpSp>
            <p:nvGrpSpPr>
              <p:cNvPr id="273" name="Google Shape;273;p12"/>
              <p:cNvGrpSpPr/>
              <p:nvPr/>
            </p:nvGrpSpPr>
            <p:grpSpPr>
              <a:xfrm>
                <a:off x="5521445" y="6796875"/>
                <a:ext cx="180000" cy="180000"/>
                <a:chOff x="4110532" y="7128275"/>
                <a:chExt cx="180000" cy="180000"/>
              </a:xfrm>
            </p:grpSpPr>
            <p:sp>
              <p:nvSpPr>
                <p:cNvPr id="274" name="Google Shape;274;p12"/>
                <p:cNvSpPr/>
                <p:nvPr/>
              </p:nvSpPr>
              <p:spPr>
                <a:xfrm rot="5400000">
                  <a:off x="4110532" y="7128275"/>
                  <a:ext cx="180000" cy="180000"/>
                </a:xfrm>
                <a:prstGeom prst="roundRect">
                  <a:avLst>
                    <a:gd fmla="val 32052" name="adj"/>
                  </a:avLst>
                </a:prstGeom>
                <a:noFill/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Ubuntu Condensed"/>
                    <a:ea typeface="Ubuntu Condensed"/>
                    <a:cs typeface="Ubuntu Condensed"/>
                    <a:sym typeface="Ubuntu Condensed"/>
                  </a:endParaRPr>
                </a:p>
              </p:txBody>
            </p:sp>
            <p:sp>
              <p:nvSpPr>
                <p:cNvPr id="275" name="Google Shape;275;p12"/>
                <p:cNvSpPr/>
                <p:nvPr/>
              </p:nvSpPr>
              <p:spPr>
                <a:xfrm rot="5400000">
                  <a:off x="4155532" y="7173275"/>
                  <a:ext cx="90000" cy="90000"/>
                </a:xfrm>
                <a:prstGeom prst="roundRect">
                  <a:avLst>
                    <a:gd fmla="val 32052" name="adj"/>
                  </a:avLst>
                </a:prstGeom>
                <a:solidFill>
                  <a:srgbClr val="0062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Ubuntu Condensed"/>
                    <a:ea typeface="Ubuntu Condensed"/>
                    <a:cs typeface="Ubuntu Condensed"/>
                    <a:sym typeface="Ubuntu Condensed"/>
                  </a:endParaRPr>
                </a:p>
              </p:txBody>
            </p:sp>
          </p:grpSp>
          <p:grpSp>
            <p:nvGrpSpPr>
              <p:cNvPr id="276" name="Google Shape;276;p12"/>
              <p:cNvGrpSpPr/>
              <p:nvPr/>
            </p:nvGrpSpPr>
            <p:grpSpPr>
              <a:xfrm>
                <a:off x="6176845" y="6674625"/>
                <a:ext cx="180000" cy="180000"/>
                <a:chOff x="4110532" y="7128275"/>
                <a:chExt cx="180000" cy="180000"/>
              </a:xfrm>
            </p:grpSpPr>
            <p:sp>
              <p:nvSpPr>
                <p:cNvPr id="277" name="Google Shape;277;p12"/>
                <p:cNvSpPr/>
                <p:nvPr/>
              </p:nvSpPr>
              <p:spPr>
                <a:xfrm rot="5400000">
                  <a:off x="4110532" y="7128275"/>
                  <a:ext cx="180000" cy="180000"/>
                </a:xfrm>
                <a:prstGeom prst="roundRect">
                  <a:avLst>
                    <a:gd fmla="val 32052" name="adj"/>
                  </a:avLst>
                </a:prstGeom>
                <a:noFill/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Ubuntu Condensed"/>
                    <a:ea typeface="Ubuntu Condensed"/>
                    <a:cs typeface="Ubuntu Condensed"/>
                    <a:sym typeface="Ubuntu Condensed"/>
                  </a:endParaRPr>
                </a:p>
              </p:txBody>
            </p:sp>
            <p:sp>
              <p:nvSpPr>
                <p:cNvPr id="278" name="Google Shape;278;p12"/>
                <p:cNvSpPr/>
                <p:nvPr/>
              </p:nvSpPr>
              <p:spPr>
                <a:xfrm rot="5400000">
                  <a:off x="4155532" y="7173275"/>
                  <a:ext cx="90000" cy="90000"/>
                </a:xfrm>
                <a:prstGeom prst="roundRect">
                  <a:avLst>
                    <a:gd fmla="val 32052" name="adj"/>
                  </a:avLst>
                </a:prstGeom>
                <a:solidFill>
                  <a:srgbClr val="0062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Ubuntu Condensed"/>
                    <a:ea typeface="Ubuntu Condensed"/>
                    <a:cs typeface="Ubuntu Condensed"/>
                    <a:sym typeface="Ubuntu Condensed"/>
                  </a:endParaRPr>
                </a:p>
              </p:txBody>
            </p:sp>
          </p:grpSp>
          <p:sp>
            <p:nvSpPr>
              <p:cNvPr id="279" name="Google Shape;279;p12"/>
              <p:cNvSpPr/>
              <p:nvPr/>
            </p:nvSpPr>
            <p:spPr>
              <a:xfrm>
                <a:off x="5457538" y="5893577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2"/>
              <p:cNvSpPr/>
              <p:nvPr/>
            </p:nvSpPr>
            <p:spPr>
              <a:xfrm>
                <a:off x="5964975" y="6354689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2"/>
              <p:cNvSpPr/>
              <p:nvPr/>
            </p:nvSpPr>
            <p:spPr>
              <a:xfrm>
                <a:off x="5271400" y="6198664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2"/>
              <p:cNvSpPr/>
              <p:nvPr/>
            </p:nvSpPr>
            <p:spPr>
              <a:xfrm>
                <a:off x="5500000" y="6427264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2"/>
              <p:cNvSpPr/>
              <p:nvPr/>
            </p:nvSpPr>
            <p:spPr>
              <a:xfrm>
                <a:off x="5829513" y="5747952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2"/>
              <p:cNvSpPr/>
              <p:nvPr/>
            </p:nvSpPr>
            <p:spPr>
              <a:xfrm>
                <a:off x="6314925" y="6202289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2"/>
              <p:cNvSpPr/>
              <p:nvPr/>
            </p:nvSpPr>
            <p:spPr>
              <a:xfrm>
                <a:off x="5271400" y="6655864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2"/>
              <p:cNvSpPr/>
              <p:nvPr/>
            </p:nvSpPr>
            <p:spPr>
              <a:xfrm>
                <a:off x="5881000" y="6655864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2"/>
              <p:cNvSpPr/>
              <p:nvPr/>
            </p:nvSpPr>
            <p:spPr>
              <a:xfrm>
                <a:off x="6103063" y="5971527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2"/>
              <p:cNvSpPr/>
              <p:nvPr/>
            </p:nvSpPr>
            <p:spPr>
              <a:xfrm>
                <a:off x="6526800" y="6418789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2"/>
              <p:cNvSpPr/>
              <p:nvPr/>
            </p:nvSpPr>
            <p:spPr>
              <a:xfrm>
                <a:off x="6185800" y="6884464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2"/>
              <p:cNvSpPr/>
              <p:nvPr/>
            </p:nvSpPr>
            <p:spPr>
              <a:xfrm>
                <a:off x="5804800" y="7036864"/>
                <a:ext cx="211874" cy="155036"/>
              </a:xfrm>
              <a:custGeom>
                <a:rect b="b" l="l" r="r" t="t"/>
                <a:pathLst>
                  <a:path extrusionOk="0" h="8098" w="11038">
                    <a:moveTo>
                      <a:pt x="9156" y="501"/>
                    </a:moveTo>
                    <a:lnTo>
                      <a:pt x="9156" y="1168"/>
                    </a:lnTo>
                    <a:cubicBezTo>
                      <a:pt x="9156" y="1275"/>
                      <a:pt x="9120" y="1394"/>
                      <a:pt x="9073" y="1489"/>
                    </a:cubicBezTo>
                    <a:lnTo>
                      <a:pt x="9001" y="1644"/>
                    </a:lnTo>
                    <a:cubicBezTo>
                      <a:pt x="8989" y="1680"/>
                      <a:pt x="8989" y="1692"/>
                      <a:pt x="8989" y="1727"/>
                    </a:cubicBezTo>
                    <a:lnTo>
                      <a:pt x="8989" y="2061"/>
                    </a:lnTo>
                    <a:cubicBezTo>
                      <a:pt x="8989" y="2299"/>
                      <a:pt x="8894" y="2525"/>
                      <a:pt x="8715" y="2692"/>
                    </a:cubicBezTo>
                    <a:cubicBezTo>
                      <a:pt x="8537" y="2858"/>
                      <a:pt x="8311" y="2942"/>
                      <a:pt x="8072" y="2942"/>
                    </a:cubicBezTo>
                    <a:cubicBezTo>
                      <a:pt x="7620" y="2918"/>
                      <a:pt x="7227" y="2513"/>
                      <a:pt x="7227" y="2025"/>
                    </a:cubicBezTo>
                    <a:lnTo>
                      <a:pt x="7227" y="1727"/>
                    </a:lnTo>
                    <a:cubicBezTo>
                      <a:pt x="7227" y="1692"/>
                      <a:pt x="7227" y="1680"/>
                      <a:pt x="7215" y="1644"/>
                    </a:cubicBezTo>
                    <a:lnTo>
                      <a:pt x="7108" y="1453"/>
                    </a:lnTo>
                    <a:cubicBezTo>
                      <a:pt x="7084" y="1382"/>
                      <a:pt x="7049" y="1311"/>
                      <a:pt x="7049" y="1215"/>
                    </a:cubicBezTo>
                    <a:lnTo>
                      <a:pt x="7049" y="1203"/>
                    </a:lnTo>
                    <a:cubicBezTo>
                      <a:pt x="7049" y="810"/>
                      <a:pt x="7370" y="501"/>
                      <a:pt x="7751" y="501"/>
                    </a:cubicBezTo>
                    <a:close/>
                    <a:moveTo>
                      <a:pt x="3274" y="322"/>
                    </a:moveTo>
                    <a:cubicBezTo>
                      <a:pt x="3548" y="322"/>
                      <a:pt x="3786" y="429"/>
                      <a:pt x="3989" y="632"/>
                    </a:cubicBezTo>
                    <a:cubicBezTo>
                      <a:pt x="4179" y="834"/>
                      <a:pt x="4298" y="1108"/>
                      <a:pt x="4310" y="1394"/>
                    </a:cubicBezTo>
                    <a:cubicBezTo>
                      <a:pt x="4346" y="1739"/>
                      <a:pt x="4441" y="2442"/>
                      <a:pt x="4608" y="2858"/>
                    </a:cubicBezTo>
                    <a:cubicBezTo>
                      <a:pt x="4358" y="2942"/>
                      <a:pt x="3870" y="3096"/>
                      <a:pt x="3274" y="3096"/>
                    </a:cubicBezTo>
                    <a:cubicBezTo>
                      <a:pt x="3253" y="3097"/>
                      <a:pt x="3232" y="3097"/>
                      <a:pt x="3210" y="3097"/>
                    </a:cubicBezTo>
                    <a:cubicBezTo>
                      <a:pt x="2654" y="3097"/>
                      <a:pt x="2182" y="2951"/>
                      <a:pt x="1953" y="2870"/>
                    </a:cubicBezTo>
                    <a:cubicBezTo>
                      <a:pt x="2096" y="2442"/>
                      <a:pt x="2215" y="1739"/>
                      <a:pt x="2226" y="1394"/>
                    </a:cubicBezTo>
                    <a:cubicBezTo>
                      <a:pt x="2250" y="1096"/>
                      <a:pt x="2357" y="834"/>
                      <a:pt x="2560" y="632"/>
                    </a:cubicBezTo>
                    <a:cubicBezTo>
                      <a:pt x="2750" y="429"/>
                      <a:pt x="3000" y="322"/>
                      <a:pt x="3274" y="322"/>
                    </a:cubicBezTo>
                    <a:close/>
                    <a:moveTo>
                      <a:pt x="7751" y="3192"/>
                    </a:moveTo>
                    <a:cubicBezTo>
                      <a:pt x="7858" y="3227"/>
                      <a:pt x="7965" y="3251"/>
                      <a:pt x="8084" y="3251"/>
                    </a:cubicBezTo>
                    <a:lnTo>
                      <a:pt x="8120" y="3251"/>
                    </a:lnTo>
                    <a:cubicBezTo>
                      <a:pt x="8239" y="3251"/>
                      <a:pt x="8358" y="3239"/>
                      <a:pt x="8477" y="3192"/>
                    </a:cubicBezTo>
                    <a:lnTo>
                      <a:pt x="8477" y="3192"/>
                    </a:lnTo>
                    <a:cubicBezTo>
                      <a:pt x="8465" y="3251"/>
                      <a:pt x="8477" y="3299"/>
                      <a:pt x="8501" y="3346"/>
                    </a:cubicBezTo>
                    <a:lnTo>
                      <a:pt x="8358" y="3477"/>
                    </a:lnTo>
                    <a:cubicBezTo>
                      <a:pt x="8287" y="3549"/>
                      <a:pt x="8203" y="3585"/>
                      <a:pt x="8108" y="3585"/>
                    </a:cubicBezTo>
                    <a:cubicBezTo>
                      <a:pt x="8025" y="3585"/>
                      <a:pt x="7930" y="3549"/>
                      <a:pt x="7858" y="3477"/>
                    </a:cubicBezTo>
                    <a:lnTo>
                      <a:pt x="7727" y="3346"/>
                    </a:lnTo>
                    <a:cubicBezTo>
                      <a:pt x="7739" y="3299"/>
                      <a:pt x="7751" y="3251"/>
                      <a:pt x="7751" y="3192"/>
                    </a:cubicBezTo>
                    <a:close/>
                    <a:moveTo>
                      <a:pt x="3691" y="3418"/>
                    </a:moveTo>
                    <a:cubicBezTo>
                      <a:pt x="3750" y="3537"/>
                      <a:pt x="3870" y="3644"/>
                      <a:pt x="4001" y="3668"/>
                    </a:cubicBezTo>
                    <a:lnTo>
                      <a:pt x="4584" y="3835"/>
                    </a:lnTo>
                    <a:cubicBezTo>
                      <a:pt x="4727" y="3882"/>
                      <a:pt x="4834" y="4013"/>
                      <a:pt x="4834" y="4180"/>
                    </a:cubicBezTo>
                    <a:lnTo>
                      <a:pt x="4834" y="5680"/>
                    </a:lnTo>
                    <a:cubicBezTo>
                      <a:pt x="4834" y="5871"/>
                      <a:pt x="4667" y="6037"/>
                      <a:pt x="4477" y="6037"/>
                    </a:cubicBezTo>
                    <a:lnTo>
                      <a:pt x="4477" y="4811"/>
                    </a:lnTo>
                    <a:cubicBezTo>
                      <a:pt x="4477" y="4549"/>
                      <a:pt x="4239" y="4311"/>
                      <a:pt x="3977" y="4311"/>
                    </a:cubicBezTo>
                    <a:lnTo>
                      <a:pt x="2584" y="4311"/>
                    </a:lnTo>
                    <a:cubicBezTo>
                      <a:pt x="2310" y="4311"/>
                      <a:pt x="2084" y="4537"/>
                      <a:pt x="2084" y="4811"/>
                    </a:cubicBezTo>
                    <a:lnTo>
                      <a:pt x="2084" y="6037"/>
                    </a:lnTo>
                    <a:lnTo>
                      <a:pt x="2072" y="6037"/>
                    </a:lnTo>
                    <a:cubicBezTo>
                      <a:pt x="1869" y="6037"/>
                      <a:pt x="1715" y="5871"/>
                      <a:pt x="1715" y="5680"/>
                    </a:cubicBezTo>
                    <a:lnTo>
                      <a:pt x="1715" y="4180"/>
                    </a:lnTo>
                    <a:cubicBezTo>
                      <a:pt x="1715" y="4013"/>
                      <a:pt x="1810" y="3882"/>
                      <a:pt x="1965" y="3835"/>
                    </a:cubicBezTo>
                    <a:lnTo>
                      <a:pt x="2548" y="3668"/>
                    </a:lnTo>
                    <a:cubicBezTo>
                      <a:pt x="2679" y="3620"/>
                      <a:pt x="2798" y="3537"/>
                      <a:pt x="2858" y="3418"/>
                    </a:cubicBezTo>
                    <a:cubicBezTo>
                      <a:pt x="2988" y="3430"/>
                      <a:pt x="3119" y="3430"/>
                      <a:pt x="3274" y="3430"/>
                    </a:cubicBezTo>
                    <a:cubicBezTo>
                      <a:pt x="3417" y="3430"/>
                      <a:pt x="3560" y="3418"/>
                      <a:pt x="3691" y="3418"/>
                    </a:cubicBezTo>
                    <a:close/>
                    <a:moveTo>
                      <a:pt x="8668" y="3608"/>
                    </a:moveTo>
                    <a:cubicBezTo>
                      <a:pt x="8715" y="3644"/>
                      <a:pt x="8763" y="3656"/>
                      <a:pt x="8811" y="3668"/>
                    </a:cubicBezTo>
                    <a:lnTo>
                      <a:pt x="9382" y="3835"/>
                    </a:lnTo>
                    <a:cubicBezTo>
                      <a:pt x="9537" y="3882"/>
                      <a:pt x="9644" y="4013"/>
                      <a:pt x="9644" y="4180"/>
                    </a:cubicBezTo>
                    <a:lnTo>
                      <a:pt x="9644" y="5680"/>
                    </a:lnTo>
                    <a:cubicBezTo>
                      <a:pt x="9644" y="5871"/>
                      <a:pt x="9477" y="6037"/>
                      <a:pt x="9287" y="6037"/>
                    </a:cubicBezTo>
                    <a:lnTo>
                      <a:pt x="8584" y="6037"/>
                    </a:lnTo>
                    <a:lnTo>
                      <a:pt x="8584" y="6025"/>
                    </a:lnTo>
                    <a:lnTo>
                      <a:pt x="8584" y="5668"/>
                    </a:lnTo>
                    <a:lnTo>
                      <a:pt x="9120" y="5668"/>
                    </a:lnTo>
                    <a:cubicBezTo>
                      <a:pt x="9204" y="5668"/>
                      <a:pt x="9287" y="5597"/>
                      <a:pt x="9287" y="5502"/>
                    </a:cubicBezTo>
                    <a:lnTo>
                      <a:pt x="9287" y="4466"/>
                    </a:lnTo>
                    <a:cubicBezTo>
                      <a:pt x="9287" y="4370"/>
                      <a:pt x="9204" y="4299"/>
                      <a:pt x="9120" y="4299"/>
                    </a:cubicBezTo>
                    <a:cubicBezTo>
                      <a:pt x="9025" y="4299"/>
                      <a:pt x="8954" y="4370"/>
                      <a:pt x="8954" y="4466"/>
                    </a:cubicBezTo>
                    <a:lnTo>
                      <a:pt x="8954" y="5335"/>
                    </a:lnTo>
                    <a:lnTo>
                      <a:pt x="8584" y="5335"/>
                    </a:lnTo>
                    <a:lnTo>
                      <a:pt x="8584" y="4644"/>
                    </a:lnTo>
                    <a:cubicBezTo>
                      <a:pt x="8584" y="4466"/>
                      <a:pt x="8430" y="4311"/>
                      <a:pt x="8251" y="4311"/>
                    </a:cubicBezTo>
                    <a:lnTo>
                      <a:pt x="6513" y="4311"/>
                    </a:lnTo>
                    <a:lnTo>
                      <a:pt x="6513" y="4180"/>
                    </a:lnTo>
                    <a:lnTo>
                      <a:pt x="6548" y="4180"/>
                    </a:lnTo>
                    <a:cubicBezTo>
                      <a:pt x="6548" y="4013"/>
                      <a:pt x="6644" y="3882"/>
                      <a:pt x="6798" y="3835"/>
                    </a:cubicBezTo>
                    <a:lnTo>
                      <a:pt x="7382" y="3668"/>
                    </a:lnTo>
                    <a:cubicBezTo>
                      <a:pt x="7418" y="3656"/>
                      <a:pt x="7477" y="3644"/>
                      <a:pt x="7513" y="3608"/>
                    </a:cubicBezTo>
                    <a:lnTo>
                      <a:pt x="7620" y="3716"/>
                    </a:lnTo>
                    <a:cubicBezTo>
                      <a:pt x="7751" y="3847"/>
                      <a:pt x="7918" y="3906"/>
                      <a:pt x="8096" y="3906"/>
                    </a:cubicBezTo>
                    <a:cubicBezTo>
                      <a:pt x="8275" y="3906"/>
                      <a:pt x="8453" y="3835"/>
                      <a:pt x="8573" y="3716"/>
                    </a:cubicBezTo>
                    <a:lnTo>
                      <a:pt x="8668" y="3608"/>
                    </a:lnTo>
                    <a:close/>
                    <a:moveTo>
                      <a:pt x="8287" y="4644"/>
                    </a:moveTo>
                    <a:cubicBezTo>
                      <a:pt x="8287" y="4644"/>
                      <a:pt x="8299" y="4644"/>
                      <a:pt x="8299" y="4656"/>
                    </a:cubicBezTo>
                    <a:lnTo>
                      <a:pt x="8299" y="6037"/>
                    </a:lnTo>
                    <a:cubicBezTo>
                      <a:pt x="8299" y="6037"/>
                      <a:pt x="8299" y="6049"/>
                      <a:pt x="8287" y="6049"/>
                    </a:cubicBezTo>
                    <a:lnTo>
                      <a:pt x="6215" y="6049"/>
                    </a:lnTo>
                    <a:cubicBezTo>
                      <a:pt x="6215" y="6049"/>
                      <a:pt x="6203" y="6049"/>
                      <a:pt x="6203" y="6037"/>
                    </a:cubicBezTo>
                    <a:lnTo>
                      <a:pt x="6203" y="4656"/>
                    </a:lnTo>
                    <a:lnTo>
                      <a:pt x="8287" y="4644"/>
                    </a:lnTo>
                    <a:close/>
                    <a:moveTo>
                      <a:pt x="2084" y="6371"/>
                    </a:moveTo>
                    <a:lnTo>
                      <a:pt x="2084" y="6740"/>
                    </a:lnTo>
                    <a:lnTo>
                      <a:pt x="679" y="6740"/>
                    </a:lnTo>
                    <a:lnTo>
                      <a:pt x="679" y="6371"/>
                    </a:lnTo>
                    <a:close/>
                    <a:moveTo>
                      <a:pt x="10382" y="6371"/>
                    </a:moveTo>
                    <a:lnTo>
                      <a:pt x="10382" y="6740"/>
                    </a:lnTo>
                    <a:lnTo>
                      <a:pt x="4477" y="6740"/>
                    </a:lnTo>
                    <a:lnTo>
                      <a:pt x="4477" y="6371"/>
                    </a:lnTo>
                    <a:close/>
                    <a:moveTo>
                      <a:pt x="3953" y="4644"/>
                    </a:moveTo>
                    <a:cubicBezTo>
                      <a:pt x="4060" y="4644"/>
                      <a:pt x="4131" y="4728"/>
                      <a:pt x="4131" y="4823"/>
                    </a:cubicBezTo>
                    <a:lnTo>
                      <a:pt x="4131" y="7085"/>
                    </a:lnTo>
                    <a:lnTo>
                      <a:pt x="2393" y="7085"/>
                    </a:lnTo>
                    <a:lnTo>
                      <a:pt x="2393" y="4823"/>
                    </a:lnTo>
                    <a:cubicBezTo>
                      <a:pt x="2393" y="4716"/>
                      <a:pt x="2488" y="4644"/>
                      <a:pt x="2572" y="4644"/>
                    </a:cubicBezTo>
                    <a:close/>
                    <a:moveTo>
                      <a:pt x="3274" y="1"/>
                    </a:moveTo>
                    <a:cubicBezTo>
                      <a:pt x="2548" y="1"/>
                      <a:pt x="1965" y="596"/>
                      <a:pt x="1905" y="1370"/>
                    </a:cubicBezTo>
                    <a:cubicBezTo>
                      <a:pt x="1869" y="1692"/>
                      <a:pt x="1774" y="2346"/>
                      <a:pt x="1631" y="2751"/>
                    </a:cubicBezTo>
                    <a:cubicBezTo>
                      <a:pt x="1607" y="2835"/>
                      <a:pt x="1607" y="2930"/>
                      <a:pt x="1655" y="3001"/>
                    </a:cubicBezTo>
                    <a:cubicBezTo>
                      <a:pt x="1691" y="3073"/>
                      <a:pt x="1750" y="3156"/>
                      <a:pt x="1845" y="3180"/>
                    </a:cubicBezTo>
                    <a:cubicBezTo>
                      <a:pt x="1988" y="3227"/>
                      <a:pt x="2215" y="3299"/>
                      <a:pt x="2488" y="3358"/>
                    </a:cubicBezTo>
                    <a:lnTo>
                      <a:pt x="2465" y="3358"/>
                    </a:lnTo>
                    <a:lnTo>
                      <a:pt x="1893" y="3525"/>
                    </a:lnTo>
                    <a:cubicBezTo>
                      <a:pt x="1595" y="3608"/>
                      <a:pt x="1393" y="3882"/>
                      <a:pt x="1393" y="4180"/>
                    </a:cubicBezTo>
                    <a:lnTo>
                      <a:pt x="1393" y="5680"/>
                    </a:lnTo>
                    <a:cubicBezTo>
                      <a:pt x="1393" y="5811"/>
                      <a:pt x="1429" y="5930"/>
                      <a:pt x="1500" y="6037"/>
                    </a:cubicBezTo>
                    <a:lnTo>
                      <a:pt x="167" y="6037"/>
                    </a:lnTo>
                    <a:cubicBezTo>
                      <a:pt x="71" y="6037"/>
                      <a:pt x="0" y="6109"/>
                      <a:pt x="0" y="6204"/>
                    </a:cubicBezTo>
                    <a:cubicBezTo>
                      <a:pt x="0" y="6287"/>
                      <a:pt x="71" y="6371"/>
                      <a:pt x="167" y="6371"/>
                    </a:cubicBezTo>
                    <a:lnTo>
                      <a:pt x="345" y="6371"/>
                    </a:lnTo>
                    <a:lnTo>
                      <a:pt x="345" y="7930"/>
                    </a:lnTo>
                    <a:cubicBezTo>
                      <a:pt x="345" y="8014"/>
                      <a:pt x="417" y="8097"/>
                      <a:pt x="500" y="8097"/>
                    </a:cubicBezTo>
                    <a:cubicBezTo>
                      <a:pt x="595" y="8097"/>
                      <a:pt x="667" y="8014"/>
                      <a:pt x="667" y="7930"/>
                    </a:cubicBezTo>
                    <a:lnTo>
                      <a:pt x="667" y="7049"/>
                    </a:lnTo>
                    <a:lnTo>
                      <a:pt x="2072" y="7049"/>
                    </a:lnTo>
                    <a:lnTo>
                      <a:pt x="2072" y="7930"/>
                    </a:lnTo>
                    <a:cubicBezTo>
                      <a:pt x="2072" y="8014"/>
                      <a:pt x="2143" y="8097"/>
                      <a:pt x="2226" y="8097"/>
                    </a:cubicBezTo>
                    <a:cubicBezTo>
                      <a:pt x="2322" y="8097"/>
                      <a:pt x="2393" y="8014"/>
                      <a:pt x="2393" y="7930"/>
                    </a:cubicBezTo>
                    <a:lnTo>
                      <a:pt x="2393" y="7395"/>
                    </a:lnTo>
                    <a:lnTo>
                      <a:pt x="4155" y="7395"/>
                    </a:lnTo>
                    <a:lnTo>
                      <a:pt x="4155" y="7930"/>
                    </a:lnTo>
                    <a:cubicBezTo>
                      <a:pt x="4155" y="8014"/>
                      <a:pt x="4227" y="8097"/>
                      <a:pt x="4310" y="8097"/>
                    </a:cubicBezTo>
                    <a:cubicBezTo>
                      <a:pt x="4405" y="8097"/>
                      <a:pt x="4477" y="8014"/>
                      <a:pt x="4477" y="7930"/>
                    </a:cubicBezTo>
                    <a:lnTo>
                      <a:pt x="4477" y="7049"/>
                    </a:lnTo>
                    <a:lnTo>
                      <a:pt x="10370" y="7049"/>
                    </a:lnTo>
                    <a:lnTo>
                      <a:pt x="10370" y="7930"/>
                    </a:lnTo>
                    <a:cubicBezTo>
                      <a:pt x="10370" y="8014"/>
                      <a:pt x="10442" y="8097"/>
                      <a:pt x="10537" y="8097"/>
                    </a:cubicBezTo>
                    <a:cubicBezTo>
                      <a:pt x="10620" y="8097"/>
                      <a:pt x="10704" y="8014"/>
                      <a:pt x="10704" y="7930"/>
                    </a:cubicBezTo>
                    <a:lnTo>
                      <a:pt x="10704" y="6371"/>
                    </a:lnTo>
                    <a:lnTo>
                      <a:pt x="10882" y="6371"/>
                    </a:lnTo>
                    <a:cubicBezTo>
                      <a:pt x="10966" y="6371"/>
                      <a:pt x="11037" y="6287"/>
                      <a:pt x="11037" y="6204"/>
                    </a:cubicBezTo>
                    <a:cubicBezTo>
                      <a:pt x="11037" y="6109"/>
                      <a:pt x="10966" y="6037"/>
                      <a:pt x="10882" y="6037"/>
                    </a:cubicBezTo>
                    <a:lnTo>
                      <a:pt x="9894" y="6037"/>
                    </a:lnTo>
                    <a:cubicBezTo>
                      <a:pt x="9954" y="5930"/>
                      <a:pt x="10001" y="5811"/>
                      <a:pt x="10001" y="5680"/>
                    </a:cubicBezTo>
                    <a:lnTo>
                      <a:pt x="10001" y="4180"/>
                    </a:lnTo>
                    <a:cubicBezTo>
                      <a:pt x="10001" y="3882"/>
                      <a:pt x="9787" y="3608"/>
                      <a:pt x="9501" y="3525"/>
                    </a:cubicBezTo>
                    <a:lnTo>
                      <a:pt x="8930" y="3358"/>
                    </a:lnTo>
                    <a:cubicBezTo>
                      <a:pt x="8858" y="3335"/>
                      <a:pt x="8799" y="3275"/>
                      <a:pt x="8799" y="3180"/>
                    </a:cubicBezTo>
                    <a:lnTo>
                      <a:pt x="8799" y="3049"/>
                    </a:lnTo>
                    <a:cubicBezTo>
                      <a:pt x="8858" y="3001"/>
                      <a:pt x="8894" y="2977"/>
                      <a:pt x="8942" y="2918"/>
                    </a:cubicBezTo>
                    <a:cubicBezTo>
                      <a:pt x="9180" y="2692"/>
                      <a:pt x="9299" y="2382"/>
                      <a:pt x="9299" y="2049"/>
                    </a:cubicBezTo>
                    <a:lnTo>
                      <a:pt x="9299" y="1739"/>
                    </a:lnTo>
                    <a:lnTo>
                      <a:pt x="9358" y="1608"/>
                    </a:lnTo>
                    <a:cubicBezTo>
                      <a:pt x="9430" y="1453"/>
                      <a:pt x="9465" y="1311"/>
                      <a:pt x="9465" y="1144"/>
                    </a:cubicBezTo>
                    <a:lnTo>
                      <a:pt x="9465" y="310"/>
                    </a:lnTo>
                    <a:cubicBezTo>
                      <a:pt x="9465" y="215"/>
                      <a:pt x="9382" y="144"/>
                      <a:pt x="9299" y="144"/>
                    </a:cubicBezTo>
                    <a:lnTo>
                      <a:pt x="7739" y="144"/>
                    </a:lnTo>
                    <a:cubicBezTo>
                      <a:pt x="7168" y="144"/>
                      <a:pt x="6703" y="608"/>
                      <a:pt x="6703" y="1168"/>
                    </a:cubicBezTo>
                    <a:lnTo>
                      <a:pt x="6703" y="1191"/>
                    </a:lnTo>
                    <a:cubicBezTo>
                      <a:pt x="6703" y="1322"/>
                      <a:pt x="6739" y="1453"/>
                      <a:pt x="6798" y="1572"/>
                    </a:cubicBezTo>
                    <a:lnTo>
                      <a:pt x="6894" y="1739"/>
                    </a:lnTo>
                    <a:lnTo>
                      <a:pt x="6894" y="2001"/>
                    </a:lnTo>
                    <a:cubicBezTo>
                      <a:pt x="6894" y="2418"/>
                      <a:pt x="7096" y="2799"/>
                      <a:pt x="7406" y="3037"/>
                    </a:cubicBezTo>
                    <a:lnTo>
                      <a:pt x="7406" y="3180"/>
                    </a:lnTo>
                    <a:cubicBezTo>
                      <a:pt x="7406" y="3251"/>
                      <a:pt x="7346" y="3335"/>
                      <a:pt x="7275" y="3358"/>
                    </a:cubicBezTo>
                    <a:lnTo>
                      <a:pt x="6691" y="3525"/>
                    </a:lnTo>
                    <a:cubicBezTo>
                      <a:pt x="6394" y="3608"/>
                      <a:pt x="6203" y="3882"/>
                      <a:pt x="6203" y="4180"/>
                    </a:cubicBezTo>
                    <a:lnTo>
                      <a:pt x="6203" y="4311"/>
                    </a:lnTo>
                    <a:lnTo>
                      <a:pt x="6191" y="4311"/>
                    </a:lnTo>
                    <a:cubicBezTo>
                      <a:pt x="6013" y="4311"/>
                      <a:pt x="5858" y="4466"/>
                      <a:pt x="5858" y="4644"/>
                    </a:cubicBezTo>
                    <a:lnTo>
                      <a:pt x="5858" y="6025"/>
                    </a:lnTo>
                    <a:lnTo>
                      <a:pt x="5858" y="6037"/>
                    </a:lnTo>
                    <a:lnTo>
                      <a:pt x="5048" y="6037"/>
                    </a:lnTo>
                    <a:cubicBezTo>
                      <a:pt x="5108" y="5930"/>
                      <a:pt x="5144" y="5811"/>
                      <a:pt x="5144" y="5680"/>
                    </a:cubicBezTo>
                    <a:lnTo>
                      <a:pt x="5144" y="4180"/>
                    </a:lnTo>
                    <a:cubicBezTo>
                      <a:pt x="5144" y="3882"/>
                      <a:pt x="4941" y="3608"/>
                      <a:pt x="4655" y="3525"/>
                    </a:cubicBezTo>
                    <a:lnTo>
                      <a:pt x="4072" y="3358"/>
                    </a:lnTo>
                    <a:lnTo>
                      <a:pt x="4060" y="3358"/>
                    </a:lnTo>
                    <a:cubicBezTo>
                      <a:pt x="4346" y="3299"/>
                      <a:pt x="4560" y="3239"/>
                      <a:pt x="4703" y="3180"/>
                    </a:cubicBezTo>
                    <a:cubicBezTo>
                      <a:pt x="4786" y="3156"/>
                      <a:pt x="4846" y="3096"/>
                      <a:pt x="4893" y="3001"/>
                    </a:cubicBezTo>
                    <a:cubicBezTo>
                      <a:pt x="4941" y="2930"/>
                      <a:pt x="4941" y="2835"/>
                      <a:pt x="4905" y="2751"/>
                    </a:cubicBezTo>
                    <a:cubicBezTo>
                      <a:pt x="4763" y="2358"/>
                      <a:pt x="4655" y="1692"/>
                      <a:pt x="4643" y="1370"/>
                    </a:cubicBezTo>
                    <a:cubicBezTo>
                      <a:pt x="4584" y="572"/>
                      <a:pt x="4001" y="1"/>
                      <a:pt x="3274" y="1"/>
                    </a:cubicBezTo>
                    <a:close/>
                  </a:path>
                </a:pathLst>
              </a:custGeom>
              <a:solidFill>
                <a:srgbClr val="121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238295" y="6505624"/>
                <a:ext cx="247883" cy="283629"/>
              </a:xfrm>
              <a:custGeom>
                <a:rect b="b" l="l" r="r" t="t"/>
                <a:pathLst>
                  <a:path extrusionOk="0" h="9323" w="8146">
                    <a:moveTo>
                      <a:pt x="4072" y="9323"/>
                    </a:moveTo>
                    <a:cubicBezTo>
                      <a:pt x="3519" y="9323"/>
                      <a:pt x="2979" y="9192"/>
                      <a:pt x="2466" y="8936"/>
                    </a:cubicBezTo>
                    <a:cubicBezTo>
                      <a:pt x="1986" y="8696"/>
                      <a:pt x="1554" y="8357"/>
                      <a:pt x="1177" y="7929"/>
                    </a:cubicBezTo>
                    <a:cubicBezTo>
                      <a:pt x="429" y="7081"/>
                      <a:pt x="0" y="5970"/>
                      <a:pt x="0" y="4883"/>
                    </a:cubicBezTo>
                    <a:lnTo>
                      <a:pt x="0" y="2011"/>
                    </a:lnTo>
                    <a:cubicBezTo>
                      <a:pt x="0" y="1868"/>
                      <a:pt x="86" y="1737"/>
                      <a:pt x="217" y="1679"/>
                    </a:cubicBezTo>
                    <a:lnTo>
                      <a:pt x="3907" y="43"/>
                    </a:lnTo>
                    <a:cubicBezTo>
                      <a:pt x="4000" y="0"/>
                      <a:pt x="4108" y="0"/>
                      <a:pt x="4201" y="43"/>
                    </a:cubicBezTo>
                    <a:lnTo>
                      <a:pt x="7928" y="1679"/>
                    </a:lnTo>
                    <a:cubicBezTo>
                      <a:pt x="8060" y="1737"/>
                      <a:pt x="8146" y="1868"/>
                      <a:pt x="8146" y="2011"/>
                    </a:cubicBezTo>
                    <a:lnTo>
                      <a:pt x="8146" y="4883"/>
                    </a:lnTo>
                    <a:cubicBezTo>
                      <a:pt x="8146" y="5683"/>
                      <a:pt x="7919" y="6491"/>
                      <a:pt x="7488" y="7215"/>
                    </a:cubicBezTo>
                    <a:cubicBezTo>
                      <a:pt x="7387" y="7388"/>
                      <a:pt x="7163" y="7444"/>
                      <a:pt x="6989" y="7342"/>
                    </a:cubicBezTo>
                    <a:cubicBezTo>
                      <a:pt x="6816" y="7240"/>
                      <a:pt x="6761" y="7017"/>
                      <a:pt x="6863" y="6844"/>
                    </a:cubicBezTo>
                    <a:cubicBezTo>
                      <a:pt x="7227" y="6232"/>
                      <a:pt x="7419" y="5553"/>
                      <a:pt x="7419" y="4883"/>
                    </a:cubicBezTo>
                    <a:lnTo>
                      <a:pt x="7419" y="2249"/>
                    </a:lnTo>
                    <a:lnTo>
                      <a:pt x="4056" y="773"/>
                    </a:lnTo>
                    <a:lnTo>
                      <a:pt x="727" y="2249"/>
                    </a:lnTo>
                    <a:lnTo>
                      <a:pt x="727" y="4886"/>
                    </a:lnTo>
                    <a:cubicBezTo>
                      <a:pt x="727" y="6828"/>
                      <a:pt x="2322" y="8596"/>
                      <a:pt x="4073" y="8596"/>
                    </a:cubicBezTo>
                    <a:cubicBezTo>
                      <a:pt x="4691" y="8596"/>
                      <a:pt x="5296" y="8393"/>
                      <a:pt x="5823" y="8009"/>
                    </a:cubicBezTo>
                    <a:cubicBezTo>
                      <a:pt x="5984" y="7892"/>
                      <a:pt x="6211" y="7928"/>
                      <a:pt x="6329" y="8089"/>
                    </a:cubicBezTo>
                    <a:cubicBezTo>
                      <a:pt x="6448" y="8251"/>
                      <a:pt x="6412" y="8479"/>
                      <a:pt x="6249" y="8597"/>
                    </a:cubicBezTo>
                    <a:cubicBezTo>
                      <a:pt x="5599" y="9071"/>
                      <a:pt x="4844" y="9323"/>
                      <a:pt x="4072" y="9323"/>
                    </a:cubicBezTo>
                    <a:close/>
                    <a:moveTo>
                      <a:pt x="3583" y="6430"/>
                    </a:moveTo>
                    <a:cubicBezTo>
                      <a:pt x="3775" y="6422"/>
                      <a:pt x="3951" y="6340"/>
                      <a:pt x="4080" y="6196"/>
                    </a:cubicBezTo>
                    <a:cubicBezTo>
                      <a:pt x="4083" y="6190"/>
                      <a:pt x="4089" y="6184"/>
                      <a:pt x="4093" y="6181"/>
                    </a:cubicBezTo>
                    <a:lnTo>
                      <a:pt x="6373" y="3331"/>
                    </a:lnTo>
                    <a:cubicBezTo>
                      <a:pt x="6498" y="3176"/>
                      <a:pt x="6473" y="2946"/>
                      <a:pt x="6316" y="2821"/>
                    </a:cubicBezTo>
                    <a:cubicBezTo>
                      <a:pt x="6160" y="2696"/>
                      <a:pt x="5931" y="2720"/>
                      <a:pt x="5805" y="2878"/>
                    </a:cubicBezTo>
                    <a:lnTo>
                      <a:pt x="3551" y="5694"/>
                    </a:lnTo>
                    <a:lnTo>
                      <a:pt x="2287" y="4478"/>
                    </a:lnTo>
                    <a:cubicBezTo>
                      <a:pt x="2141" y="4337"/>
                      <a:pt x="1913" y="4342"/>
                      <a:pt x="1773" y="4486"/>
                    </a:cubicBezTo>
                    <a:cubicBezTo>
                      <a:pt x="1632" y="4632"/>
                      <a:pt x="1638" y="4860"/>
                      <a:pt x="1782" y="5001"/>
                    </a:cubicBezTo>
                    <a:lnTo>
                      <a:pt x="3063" y="6233"/>
                    </a:lnTo>
                    <a:lnTo>
                      <a:pt x="3065" y="6235"/>
                    </a:lnTo>
                    <a:cubicBezTo>
                      <a:pt x="3199" y="6361"/>
                      <a:pt x="3369" y="6430"/>
                      <a:pt x="3552" y="6430"/>
                    </a:cubicBezTo>
                    <a:cubicBezTo>
                      <a:pt x="3562" y="6431"/>
                      <a:pt x="3571" y="6431"/>
                      <a:pt x="3583" y="6430"/>
                    </a:cubicBezTo>
                    <a:close/>
                  </a:path>
                </a:pathLst>
              </a:custGeom>
              <a:solidFill>
                <a:srgbClr val="8A2BE2"/>
              </a:solidFill>
              <a:ln cap="flat" cmpd="sng" w="9525">
                <a:solidFill>
                  <a:srgbClr val="8A2BE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5597029" y="6644380"/>
                <a:ext cx="247883" cy="283629"/>
              </a:xfrm>
              <a:custGeom>
                <a:rect b="b" l="l" r="r" t="t"/>
                <a:pathLst>
                  <a:path extrusionOk="0" h="9323" w="8146">
                    <a:moveTo>
                      <a:pt x="4072" y="9323"/>
                    </a:moveTo>
                    <a:cubicBezTo>
                      <a:pt x="3519" y="9323"/>
                      <a:pt x="2979" y="9192"/>
                      <a:pt x="2466" y="8936"/>
                    </a:cubicBezTo>
                    <a:cubicBezTo>
                      <a:pt x="1986" y="8696"/>
                      <a:pt x="1554" y="8357"/>
                      <a:pt x="1177" y="7929"/>
                    </a:cubicBezTo>
                    <a:cubicBezTo>
                      <a:pt x="429" y="7081"/>
                      <a:pt x="0" y="5970"/>
                      <a:pt x="0" y="4883"/>
                    </a:cubicBezTo>
                    <a:lnTo>
                      <a:pt x="0" y="2011"/>
                    </a:lnTo>
                    <a:cubicBezTo>
                      <a:pt x="0" y="1868"/>
                      <a:pt x="86" y="1737"/>
                      <a:pt x="217" y="1679"/>
                    </a:cubicBezTo>
                    <a:lnTo>
                      <a:pt x="3907" y="43"/>
                    </a:lnTo>
                    <a:cubicBezTo>
                      <a:pt x="4000" y="0"/>
                      <a:pt x="4108" y="0"/>
                      <a:pt x="4201" y="43"/>
                    </a:cubicBezTo>
                    <a:lnTo>
                      <a:pt x="7928" y="1679"/>
                    </a:lnTo>
                    <a:cubicBezTo>
                      <a:pt x="8060" y="1737"/>
                      <a:pt x="8146" y="1868"/>
                      <a:pt x="8146" y="2011"/>
                    </a:cubicBezTo>
                    <a:lnTo>
                      <a:pt x="8146" y="4883"/>
                    </a:lnTo>
                    <a:cubicBezTo>
                      <a:pt x="8146" y="5683"/>
                      <a:pt x="7919" y="6491"/>
                      <a:pt x="7488" y="7215"/>
                    </a:cubicBezTo>
                    <a:cubicBezTo>
                      <a:pt x="7387" y="7388"/>
                      <a:pt x="7163" y="7444"/>
                      <a:pt x="6989" y="7342"/>
                    </a:cubicBezTo>
                    <a:cubicBezTo>
                      <a:pt x="6816" y="7240"/>
                      <a:pt x="6761" y="7017"/>
                      <a:pt x="6863" y="6844"/>
                    </a:cubicBezTo>
                    <a:cubicBezTo>
                      <a:pt x="7227" y="6232"/>
                      <a:pt x="7419" y="5553"/>
                      <a:pt x="7419" y="4883"/>
                    </a:cubicBezTo>
                    <a:lnTo>
                      <a:pt x="7419" y="2249"/>
                    </a:lnTo>
                    <a:lnTo>
                      <a:pt x="4056" y="773"/>
                    </a:lnTo>
                    <a:lnTo>
                      <a:pt x="727" y="2249"/>
                    </a:lnTo>
                    <a:lnTo>
                      <a:pt x="727" y="4886"/>
                    </a:lnTo>
                    <a:cubicBezTo>
                      <a:pt x="727" y="6828"/>
                      <a:pt x="2322" y="8596"/>
                      <a:pt x="4073" y="8596"/>
                    </a:cubicBezTo>
                    <a:cubicBezTo>
                      <a:pt x="4691" y="8596"/>
                      <a:pt x="5296" y="8393"/>
                      <a:pt x="5823" y="8009"/>
                    </a:cubicBezTo>
                    <a:cubicBezTo>
                      <a:pt x="5984" y="7892"/>
                      <a:pt x="6211" y="7928"/>
                      <a:pt x="6329" y="8089"/>
                    </a:cubicBezTo>
                    <a:cubicBezTo>
                      <a:pt x="6448" y="8251"/>
                      <a:pt x="6412" y="8479"/>
                      <a:pt x="6249" y="8597"/>
                    </a:cubicBezTo>
                    <a:cubicBezTo>
                      <a:pt x="5599" y="9071"/>
                      <a:pt x="4844" y="9323"/>
                      <a:pt x="4072" y="9323"/>
                    </a:cubicBezTo>
                    <a:close/>
                    <a:moveTo>
                      <a:pt x="3583" y="6430"/>
                    </a:moveTo>
                    <a:cubicBezTo>
                      <a:pt x="3775" y="6422"/>
                      <a:pt x="3951" y="6340"/>
                      <a:pt x="4080" y="6196"/>
                    </a:cubicBezTo>
                    <a:cubicBezTo>
                      <a:pt x="4083" y="6190"/>
                      <a:pt x="4089" y="6184"/>
                      <a:pt x="4093" y="6181"/>
                    </a:cubicBezTo>
                    <a:lnTo>
                      <a:pt x="6373" y="3331"/>
                    </a:lnTo>
                    <a:cubicBezTo>
                      <a:pt x="6498" y="3176"/>
                      <a:pt x="6473" y="2946"/>
                      <a:pt x="6316" y="2821"/>
                    </a:cubicBezTo>
                    <a:cubicBezTo>
                      <a:pt x="6160" y="2696"/>
                      <a:pt x="5931" y="2720"/>
                      <a:pt x="5805" y="2878"/>
                    </a:cubicBezTo>
                    <a:lnTo>
                      <a:pt x="3551" y="5694"/>
                    </a:lnTo>
                    <a:lnTo>
                      <a:pt x="2287" y="4478"/>
                    </a:lnTo>
                    <a:cubicBezTo>
                      <a:pt x="2141" y="4337"/>
                      <a:pt x="1913" y="4342"/>
                      <a:pt x="1773" y="4486"/>
                    </a:cubicBezTo>
                    <a:cubicBezTo>
                      <a:pt x="1632" y="4632"/>
                      <a:pt x="1638" y="4860"/>
                      <a:pt x="1782" y="5001"/>
                    </a:cubicBezTo>
                    <a:lnTo>
                      <a:pt x="3063" y="6233"/>
                    </a:lnTo>
                    <a:lnTo>
                      <a:pt x="3065" y="6235"/>
                    </a:lnTo>
                    <a:cubicBezTo>
                      <a:pt x="3199" y="6361"/>
                      <a:pt x="3369" y="6430"/>
                      <a:pt x="3552" y="6430"/>
                    </a:cubicBezTo>
                    <a:cubicBezTo>
                      <a:pt x="3562" y="6431"/>
                      <a:pt x="3571" y="6431"/>
                      <a:pt x="3583" y="6430"/>
                    </a:cubicBezTo>
                    <a:close/>
                  </a:path>
                </a:pathLst>
              </a:custGeom>
              <a:solidFill>
                <a:srgbClr val="8A2BE2"/>
              </a:solidFill>
              <a:ln cap="flat" cmpd="sng" w="9525">
                <a:solidFill>
                  <a:srgbClr val="8A2BE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5780560" y="5932063"/>
                <a:ext cx="247883" cy="283629"/>
              </a:xfrm>
              <a:custGeom>
                <a:rect b="b" l="l" r="r" t="t"/>
                <a:pathLst>
                  <a:path extrusionOk="0" h="9323" w="8146">
                    <a:moveTo>
                      <a:pt x="4072" y="9323"/>
                    </a:moveTo>
                    <a:cubicBezTo>
                      <a:pt x="3519" y="9323"/>
                      <a:pt x="2979" y="9192"/>
                      <a:pt x="2466" y="8936"/>
                    </a:cubicBezTo>
                    <a:cubicBezTo>
                      <a:pt x="1986" y="8696"/>
                      <a:pt x="1554" y="8357"/>
                      <a:pt x="1177" y="7929"/>
                    </a:cubicBezTo>
                    <a:cubicBezTo>
                      <a:pt x="429" y="7081"/>
                      <a:pt x="0" y="5970"/>
                      <a:pt x="0" y="4883"/>
                    </a:cubicBezTo>
                    <a:lnTo>
                      <a:pt x="0" y="2011"/>
                    </a:lnTo>
                    <a:cubicBezTo>
                      <a:pt x="0" y="1868"/>
                      <a:pt x="86" y="1737"/>
                      <a:pt x="217" y="1679"/>
                    </a:cubicBezTo>
                    <a:lnTo>
                      <a:pt x="3907" y="43"/>
                    </a:lnTo>
                    <a:cubicBezTo>
                      <a:pt x="4000" y="0"/>
                      <a:pt x="4108" y="0"/>
                      <a:pt x="4201" y="43"/>
                    </a:cubicBezTo>
                    <a:lnTo>
                      <a:pt x="7928" y="1679"/>
                    </a:lnTo>
                    <a:cubicBezTo>
                      <a:pt x="8060" y="1737"/>
                      <a:pt x="8146" y="1868"/>
                      <a:pt x="8146" y="2011"/>
                    </a:cubicBezTo>
                    <a:lnTo>
                      <a:pt x="8146" y="4883"/>
                    </a:lnTo>
                    <a:cubicBezTo>
                      <a:pt x="8146" y="5683"/>
                      <a:pt x="7919" y="6491"/>
                      <a:pt x="7488" y="7215"/>
                    </a:cubicBezTo>
                    <a:cubicBezTo>
                      <a:pt x="7387" y="7388"/>
                      <a:pt x="7163" y="7444"/>
                      <a:pt x="6989" y="7342"/>
                    </a:cubicBezTo>
                    <a:cubicBezTo>
                      <a:pt x="6816" y="7240"/>
                      <a:pt x="6761" y="7017"/>
                      <a:pt x="6863" y="6844"/>
                    </a:cubicBezTo>
                    <a:cubicBezTo>
                      <a:pt x="7227" y="6232"/>
                      <a:pt x="7419" y="5553"/>
                      <a:pt x="7419" y="4883"/>
                    </a:cubicBezTo>
                    <a:lnTo>
                      <a:pt x="7419" y="2249"/>
                    </a:lnTo>
                    <a:lnTo>
                      <a:pt x="4056" y="773"/>
                    </a:lnTo>
                    <a:lnTo>
                      <a:pt x="727" y="2249"/>
                    </a:lnTo>
                    <a:lnTo>
                      <a:pt x="727" y="4886"/>
                    </a:lnTo>
                    <a:cubicBezTo>
                      <a:pt x="727" y="6828"/>
                      <a:pt x="2322" y="8596"/>
                      <a:pt x="4073" y="8596"/>
                    </a:cubicBezTo>
                    <a:cubicBezTo>
                      <a:pt x="4691" y="8596"/>
                      <a:pt x="5296" y="8393"/>
                      <a:pt x="5823" y="8009"/>
                    </a:cubicBezTo>
                    <a:cubicBezTo>
                      <a:pt x="5984" y="7892"/>
                      <a:pt x="6211" y="7928"/>
                      <a:pt x="6329" y="8089"/>
                    </a:cubicBezTo>
                    <a:cubicBezTo>
                      <a:pt x="6448" y="8251"/>
                      <a:pt x="6412" y="8479"/>
                      <a:pt x="6249" y="8597"/>
                    </a:cubicBezTo>
                    <a:cubicBezTo>
                      <a:pt x="5599" y="9071"/>
                      <a:pt x="4844" y="9323"/>
                      <a:pt x="4072" y="9323"/>
                    </a:cubicBezTo>
                    <a:close/>
                    <a:moveTo>
                      <a:pt x="3583" y="6430"/>
                    </a:moveTo>
                    <a:cubicBezTo>
                      <a:pt x="3775" y="6422"/>
                      <a:pt x="3951" y="6340"/>
                      <a:pt x="4080" y="6196"/>
                    </a:cubicBezTo>
                    <a:cubicBezTo>
                      <a:pt x="4083" y="6190"/>
                      <a:pt x="4089" y="6184"/>
                      <a:pt x="4093" y="6181"/>
                    </a:cubicBezTo>
                    <a:lnTo>
                      <a:pt x="6373" y="3331"/>
                    </a:lnTo>
                    <a:cubicBezTo>
                      <a:pt x="6498" y="3176"/>
                      <a:pt x="6473" y="2946"/>
                      <a:pt x="6316" y="2821"/>
                    </a:cubicBezTo>
                    <a:cubicBezTo>
                      <a:pt x="6160" y="2696"/>
                      <a:pt x="5931" y="2720"/>
                      <a:pt x="5805" y="2878"/>
                    </a:cubicBezTo>
                    <a:lnTo>
                      <a:pt x="3551" y="5694"/>
                    </a:lnTo>
                    <a:lnTo>
                      <a:pt x="2287" y="4478"/>
                    </a:lnTo>
                    <a:cubicBezTo>
                      <a:pt x="2141" y="4337"/>
                      <a:pt x="1913" y="4342"/>
                      <a:pt x="1773" y="4486"/>
                    </a:cubicBezTo>
                    <a:cubicBezTo>
                      <a:pt x="1632" y="4632"/>
                      <a:pt x="1638" y="4860"/>
                      <a:pt x="1782" y="5001"/>
                    </a:cubicBezTo>
                    <a:lnTo>
                      <a:pt x="3063" y="6233"/>
                    </a:lnTo>
                    <a:lnTo>
                      <a:pt x="3065" y="6235"/>
                    </a:lnTo>
                    <a:cubicBezTo>
                      <a:pt x="3199" y="6361"/>
                      <a:pt x="3369" y="6430"/>
                      <a:pt x="3552" y="6430"/>
                    </a:cubicBezTo>
                    <a:cubicBezTo>
                      <a:pt x="3562" y="6431"/>
                      <a:pt x="3571" y="6431"/>
                      <a:pt x="3583" y="6430"/>
                    </a:cubicBezTo>
                    <a:close/>
                  </a:path>
                </a:pathLst>
              </a:custGeom>
              <a:solidFill>
                <a:srgbClr val="8A2BE2"/>
              </a:solidFill>
              <a:ln cap="flat" cmpd="sng" w="9525">
                <a:solidFill>
                  <a:srgbClr val="8A2BE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" name="Google Shape;294;p12"/>
            <p:cNvGrpSpPr/>
            <p:nvPr/>
          </p:nvGrpSpPr>
          <p:grpSpPr>
            <a:xfrm>
              <a:off x="4962307" y="838104"/>
              <a:ext cx="614855" cy="460630"/>
              <a:chOff x="1852245" y="774635"/>
              <a:chExt cx="999114" cy="748749"/>
            </a:xfrm>
          </p:grpSpPr>
          <p:grpSp>
            <p:nvGrpSpPr>
              <p:cNvPr id="295" name="Google Shape;295;p12"/>
              <p:cNvGrpSpPr/>
              <p:nvPr/>
            </p:nvGrpSpPr>
            <p:grpSpPr>
              <a:xfrm>
                <a:off x="2266379" y="938188"/>
                <a:ext cx="584979" cy="585196"/>
                <a:chOff x="1708681" y="2480698"/>
                <a:chExt cx="809100" cy="809400"/>
              </a:xfrm>
            </p:grpSpPr>
            <p:sp>
              <p:nvSpPr>
                <p:cNvPr id="296" name="Google Shape;296;p12"/>
                <p:cNvSpPr/>
                <p:nvPr/>
              </p:nvSpPr>
              <p:spPr>
                <a:xfrm>
                  <a:off x="1708681" y="2480698"/>
                  <a:ext cx="809100" cy="809400"/>
                </a:xfrm>
                <a:prstGeom prst="ellipse">
                  <a:avLst/>
                </a:prstGeom>
                <a:solidFill>
                  <a:srgbClr val="D9D9D9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12"/>
                <p:cNvSpPr/>
                <p:nvPr/>
              </p:nvSpPr>
              <p:spPr>
                <a:xfrm>
                  <a:off x="1812063" y="2584091"/>
                  <a:ext cx="602700" cy="602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121D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7" name="Google Shape;297;p12"/>
              <p:cNvSpPr txBox="1"/>
              <p:nvPr/>
            </p:nvSpPr>
            <p:spPr>
              <a:xfrm>
                <a:off x="1852245" y="774635"/>
                <a:ext cx="618000" cy="26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800">
                    <a:solidFill>
                      <a:srgbClr val="121D50"/>
                    </a:solidFill>
                    <a:latin typeface="Ubuntu Condensed"/>
                    <a:ea typeface="Ubuntu Condensed"/>
                    <a:cs typeface="Ubuntu Condensed"/>
                    <a:sym typeface="Ubuntu Condensed"/>
                  </a:rPr>
                  <a:t>POP</a:t>
                </a:r>
                <a:endParaRPr b="1" sz="800">
                  <a:solidFill>
                    <a:srgbClr val="121D50"/>
                  </a:solidFill>
                  <a:latin typeface="Ubuntu Condensed"/>
                  <a:ea typeface="Ubuntu Condensed"/>
                  <a:cs typeface="Ubuntu Condensed"/>
                  <a:sym typeface="Ubuntu Condensed"/>
                </a:endParaRPr>
              </a:p>
            </p:txBody>
          </p:sp>
        </p:grpSp>
        <p:cxnSp>
          <p:nvCxnSpPr>
            <p:cNvPr id="298" name="Google Shape;298;p12"/>
            <p:cNvCxnSpPr>
              <a:stCxn id="73" idx="5"/>
            </p:cNvCxnSpPr>
            <p:nvPr/>
          </p:nvCxnSpPr>
          <p:spPr>
            <a:xfrm>
              <a:off x="6378690" y="1241902"/>
              <a:ext cx="232800" cy="76800"/>
            </a:xfrm>
            <a:prstGeom prst="straightConnector1">
              <a:avLst/>
            </a:prstGeom>
            <a:noFill/>
            <a:ln cap="flat" cmpd="sng" w="9525">
              <a:solidFill>
                <a:srgbClr val="121D50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cxnSp>
          <p:nvCxnSpPr>
            <p:cNvPr id="299" name="Google Shape;299;p12"/>
            <p:cNvCxnSpPr>
              <a:stCxn id="72" idx="6"/>
            </p:cNvCxnSpPr>
            <p:nvPr/>
          </p:nvCxnSpPr>
          <p:spPr>
            <a:xfrm>
              <a:off x="6541942" y="677873"/>
              <a:ext cx="286500" cy="900"/>
            </a:xfrm>
            <a:prstGeom prst="straightConnector1">
              <a:avLst/>
            </a:prstGeom>
            <a:noFill/>
            <a:ln cap="flat" cmpd="sng" w="9525">
              <a:solidFill>
                <a:srgbClr val="121D50"/>
              </a:solidFill>
              <a:prstDash val="lgDash"/>
              <a:round/>
              <a:headEnd len="med" w="med" type="none"/>
              <a:tailEnd len="med" w="med" type="none"/>
            </a:ln>
          </p:spPr>
        </p:cxnSp>
      </p:grpSp>
      <p:pic>
        <p:nvPicPr>
          <p:cNvPr id="300" name="Google Shape;300;p12" title="ringzero-logo-horizontal-slogan-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975" y="2050088"/>
            <a:ext cx="1475651" cy="104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2" title="202505-wrnp25-ringzero-pitch-WIFI_SEGURO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6238" y="234438"/>
            <a:ext cx="2156401" cy="467463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2"/>
          <p:cNvSpPr txBox="1"/>
          <p:nvPr>
            <p:ph idx="1" type="body"/>
          </p:nvPr>
        </p:nvSpPr>
        <p:spPr>
          <a:xfrm>
            <a:off x="2266450" y="1385075"/>
            <a:ext cx="3801600" cy="30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Segurança Ubíqua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4G/5G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OpenRAN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Banda larga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Hotspots Wifi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pt-BR" sz="1800"/>
              <a:t>OpenWifi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"/>
          <p:cNvSpPr txBox="1"/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b="0" lang="pt-BR" sz="3000">
                <a:latin typeface="Orbitron"/>
                <a:ea typeface="Orbitron"/>
                <a:cs typeface="Orbitron"/>
                <a:sym typeface="Orbitron"/>
              </a:rPr>
              <a:t>ring</a:t>
            </a:r>
            <a:r>
              <a:rPr b="0" lang="pt-BR" sz="3000">
                <a:latin typeface="Orbitron Black"/>
                <a:ea typeface="Orbitron Black"/>
                <a:cs typeface="Orbitron Black"/>
                <a:sym typeface="Orbitron Black"/>
              </a:rPr>
              <a:t>zero</a:t>
            </a:r>
            <a:r>
              <a:rPr b="0" lang="pt-BR" sz="3000">
                <a:latin typeface="Orbitron"/>
                <a:ea typeface="Orbitron"/>
                <a:cs typeface="Orbitron"/>
                <a:sym typeface="Orbitron"/>
              </a:rPr>
              <a:t> dome</a:t>
            </a:r>
            <a:endParaRPr b="0" sz="3000"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308" name="Google Shape;308;p13" title="ringzero-logo-horizontal-slogan-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75" y="2050088"/>
            <a:ext cx="1475651" cy="104332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/>
          <p:nvPr>
            <p:ph idx="1" type="body"/>
          </p:nvPr>
        </p:nvSpPr>
        <p:spPr>
          <a:xfrm>
            <a:off x="2266450" y="1385075"/>
            <a:ext cx="4016700" cy="3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Navegação Segura </a:t>
            </a:r>
            <a:r>
              <a:rPr lang="pt-BR" sz="1800"/>
              <a:t>como SVA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Inspeção de HTTP(S) em tempo real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Filtragem de conteúdo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i="1" lang="pt-BR" sz="1800">
                <a:solidFill>
                  <a:schemeClr val="dk1"/>
                </a:solidFill>
              </a:rPr>
              <a:t>Bets, Adulto, Streaming, Games, etc.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B</a:t>
            </a:r>
            <a:r>
              <a:rPr lang="pt-BR" sz="1800">
                <a:solidFill>
                  <a:schemeClr val="dk1"/>
                </a:solidFill>
              </a:rPr>
              <a:t>aixo custo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</a:rPr>
              <a:t>Aproveita o parque instalado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10" name="Google Shape;310;p13" title="man_dome_hacker_cafe edit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4600" y="1671890"/>
            <a:ext cx="2699601" cy="179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b="0" lang="pt-BR" sz="3000">
                <a:latin typeface="Orbitron"/>
                <a:ea typeface="Orbitron"/>
                <a:cs typeface="Orbitron"/>
                <a:sym typeface="Orbitron"/>
              </a:rPr>
              <a:t>ring</a:t>
            </a:r>
            <a:r>
              <a:rPr b="0" lang="pt-BR" sz="3000">
                <a:latin typeface="Orbitron Black"/>
                <a:ea typeface="Orbitron Black"/>
                <a:cs typeface="Orbitron Black"/>
                <a:sym typeface="Orbitron Black"/>
              </a:rPr>
              <a:t>zero</a:t>
            </a:r>
            <a:r>
              <a:rPr b="0" lang="pt-BR" sz="3000">
                <a:latin typeface="Orbitron"/>
                <a:ea typeface="Orbitron"/>
                <a:cs typeface="Orbitron"/>
                <a:sym typeface="Orbitron"/>
              </a:rPr>
              <a:t> dome</a:t>
            </a:r>
            <a:endParaRPr b="0" sz="3000"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316" name="Google Shape;316;p14" title="ringzero-logo-horizontal-slogan-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75" y="2050088"/>
            <a:ext cx="1475651" cy="104332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 txBox="1"/>
          <p:nvPr>
            <p:ph idx="1" type="body"/>
          </p:nvPr>
        </p:nvSpPr>
        <p:spPr>
          <a:xfrm>
            <a:off x="2266450" y="1385075"/>
            <a:ext cx="3550800" cy="30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Interação via Agente Virtual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AI Generativa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QoS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Perfis de uso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Geração de Insights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Notificações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pt-BR" sz="1800"/>
              <a:t>Configuração simplificada via chat</a:t>
            </a:r>
            <a:endParaRPr sz="1800"/>
          </a:p>
        </p:txBody>
      </p:sp>
      <p:pic>
        <p:nvPicPr>
          <p:cNvPr id="318" name="Google Shape;318;p14"/>
          <p:cNvPicPr preferRelativeResize="0"/>
          <p:nvPr/>
        </p:nvPicPr>
        <p:blipFill rotWithShape="1">
          <a:blip r:embed="rId4">
            <a:alphaModFix/>
          </a:blip>
          <a:srcRect b="43000" l="0" r="0" t="0"/>
          <a:stretch/>
        </p:blipFill>
        <p:spPr>
          <a:xfrm>
            <a:off x="5817175" y="672063"/>
            <a:ext cx="3064125" cy="379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"/>
          <p:cNvSpPr txBox="1"/>
          <p:nvPr>
            <p:ph type="ctrTitle"/>
          </p:nvPr>
        </p:nvSpPr>
        <p:spPr>
          <a:xfrm>
            <a:off x="5872656" y="1627064"/>
            <a:ext cx="30135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None/>
            </a:pPr>
            <a:r>
              <a:rPr lang="pt-BR"/>
              <a:t>OBRIGADO!</a:t>
            </a:r>
            <a:endParaRPr/>
          </a:p>
        </p:txBody>
      </p:sp>
      <p:sp>
        <p:nvSpPr>
          <p:cNvPr id="325" name="Google Shape;325;p15"/>
          <p:cNvSpPr txBox="1"/>
          <p:nvPr>
            <p:ph idx="1" type="subTitle"/>
          </p:nvPr>
        </p:nvSpPr>
        <p:spPr>
          <a:xfrm>
            <a:off x="5872650" y="2579597"/>
            <a:ext cx="30135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/>
              <a:t>Marcel Moura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/>
              <a:t>+55 21 97271 2344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 u="sng">
                <a:hlinkClick r:id="rId3"/>
              </a:rPr>
              <a:t>contato@ringzero.com.br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 u="sng">
                <a:hlinkClick r:id="rId4"/>
              </a:rPr>
              <a:t>https://www.ringzero.com.br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26" name="Google Shape;326;p15" title="ringzero-qrcode-white-transparen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8475" y="2136084"/>
            <a:ext cx="871325" cy="8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5" title="ringzero-logo-horizontal-slogan-whit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3425" y="101750"/>
            <a:ext cx="2771948" cy="19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PA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452AA9114C74DB233E85CC49C021D" ma:contentTypeVersion="13" ma:contentTypeDescription="Create a new document." ma:contentTypeScope="" ma:versionID="22bb10662a4e9040469ecb479258da48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5ca055a7fcefba3cd192426c34e939c6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Props1.xml><?xml version="1.0" encoding="utf-8"?>
<ds:datastoreItem xmlns:ds="http://schemas.openxmlformats.org/officeDocument/2006/customXml" ds:itemID="{FA24A921-8136-4810-BF62-38B9B0D17AD6}"/>
</file>

<file path=customXml/itemProps2.xml><?xml version="1.0" encoding="utf-8"?>
<ds:datastoreItem xmlns:ds="http://schemas.openxmlformats.org/officeDocument/2006/customXml" ds:itemID="{5907ECF0-F526-4993-ABD0-946F6FAB5EE8}"/>
</file>

<file path=customXml/itemProps3.xml><?xml version="1.0" encoding="utf-8"?>
<ds:datastoreItem xmlns:ds="http://schemas.openxmlformats.org/officeDocument/2006/customXml" ds:itemID="{ABE476A6-8E9B-4154-BAED-2EDE8ED525A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  <property fmtid="{D5CDD505-2E9C-101B-9397-08002B2CF9AE}" pid="3" name="Order">
    <vt:r8>517500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