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71" r:id="rId6"/>
  </p:sldMasterIdLst>
  <p:notesMasterIdLst>
    <p:notesMasterId r:id="rId65"/>
  </p:notesMasterIdLst>
  <p:sldIdLst>
    <p:sldId id="256" r:id="rId7"/>
    <p:sldId id="262" r:id="rId8"/>
    <p:sldId id="261" r:id="rId9"/>
    <p:sldId id="299" r:id="rId10"/>
    <p:sldId id="295" r:id="rId11"/>
    <p:sldId id="300" r:id="rId12"/>
    <p:sldId id="301" r:id="rId13"/>
    <p:sldId id="323" r:id="rId14"/>
    <p:sldId id="277" r:id="rId15"/>
    <p:sldId id="325" r:id="rId16"/>
    <p:sldId id="326" r:id="rId17"/>
    <p:sldId id="267" r:id="rId18"/>
    <p:sldId id="271" r:id="rId19"/>
    <p:sldId id="270" r:id="rId20"/>
    <p:sldId id="278" r:id="rId21"/>
    <p:sldId id="257" r:id="rId22"/>
    <p:sldId id="258" r:id="rId23"/>
    <p:sldId id="259" r:id="rId24"/>
    <p:sldId id="260" r:id="rId25"/>
    <p:sldId id="279" r:id="rId26"/>
    <p:sldId id="264" r:id="rId27"/>
    <p:sldId id="327" r:id="rId28"/>
    <p:sldId id="266" r:id="rId29"/>
    <p:sldId id="265" r:id="rId30"/>
    <p:sldId id="269" r:id="rId31"/>
    <p:sldId id="276" r:id="rId32"/>
    <p:sldId id="280" r:id="rId33"/>
    <p:sldId id="302" r:id="rId34"/>
    <p:sldId id="303" r:id="rId35"/>
    <p:sldId id="304" r:id="rId36"/>
    <p:sldId id="272" r:id="rId37"/>
    <p:sldId id="281" r:id="rId38"/>
    <p:sldId id="305" r:id="rId39"/>
    <p:sldId id="306" r:id="rId40"/>
    <p:sldId id="307" r:id="rId41"/>
    <p:sldId id="308" r:id="rId42"/>
    <p:sldId id="322" r:id="rId43"/>
    <p:sldId id="282" r:id="rId44"/>
    <p:sldId id="309" r:id="rId45"/>
    <p:sldId id="310" r:id="rId46"/>
    <p:sldId id="311" r:id="rId47"/>
    <p:sldId id="320" r:id="rId48"/>
    <p:sldId id="283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1" r:id="rId58"/>
    <p:sldId id="294" r:id="rId59"/>
    <p:sldId id="298" r:id="rId60"/>
    <p:sldId id="296" r:id="rId61"/>
    <p:sldId id="297" r:id="rId62"/>
    <p:sldId id="291" r:id="rId63"/>
    <p:sldId id="268" r:id="rId6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65" autoAdjust="0"/>
    <p:restoredTop sz="96132"/>
  </p:normalViewPr>
  <p:slideViewPr>
    <p:cSldViewPr snapToGrid="0">
      <p:cViewPr varScale="1">
        <p:scale>
          <a:sx n="110" d="100"/>
          <a:sy n="110" d="100"/>
        </p:scale>
        <p:origin x="77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41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naldo Cézar de Morais Gomes" userId="7abefb35-f6ea-42f4-876e-5ebc3531961b" providerId="ADAL" clId="{964001D4-4050-425A-AA41-F015B46766F8}"/>
    <pc:docChg chg="undo custSel addSld delSld modSld sldOrd">
      <pc:chgData name="Reinaldo Cézar de Morais Gomes" userId="7abefb35-f6ea-42f4-876e-5ebc3531961b" providerId="ADAL" clId="{964001D4-4050-425A-AA41-F015B46766F8}" dt="2025-05-19T20:43:17.536" v="625" actId="47"/>
      <pc:docMkLst>
        <pc:docMk/>
      </pc:docMkLst>
      <pc:sldChg chg="delSp add mod">
        <pc:chgData name="Reinaldo Cézar de Morais Gomes" userId="7abefb35-f6ea-42f4-876e-5ebc3531961b" providerId="ADAL" clId="{964001D4-4050-425A-AA41-F015B46766F8}" dt="2025-05-18T19:32:24.628" v="292" actId="478"/>
        <pc:sldMkLst>
          <pc:docMk/>
          <pc:sldMk cId="0" sldId="256"/>
        </pc:sldMkLst>
        <pc:spChg chg="del">
          <ac:chgData name="Reinaldo Cézar de Morais Gomes" userId="7abefb35-f6ea-42f4-876e-5ebc3531961b" providerId="ADAL" clId="{964001D4-4050-425A-AA41-F015B46766F8}" dt="2025-05-18T19:32:24.628" v="292" actId="478"/>
          <ac:spMkLst>
            <pc:docMk/>
            <pc:sldMk cId="0" sldId="256"/>
            <ac:spMk id="58" creationId="{00000000-0000-0000-0000-000000000000}"/>
          </ac:spMkLst>
        </pc:spChg>
      </pc:sldChg>
      <pc:sldChg chg="delSp add mod ord">
        <pc:chgData name="Reinaldo Cézar de Morais Gomes" userId="7abefb35-f6ea-42f4-876e-5ebc3531961b" providerId="ADAL" clId="{964001D4-4050-425A-AA41-F015B46766F8}" dt="2025-05-18T19:32:41.983" v="297" actId="478"/>
        <pc:sldMkLst>
          <pc:docMk/>
          <pc:sldMk cId="0" sldId="257"/>
        </pc:sldMkLst>
        <pc:spChg chg="del">
          <ac:chgData name="Reinaldo Cézar de Morais Gomes" userId="7abefb35-f6ea-42f4-876e-5ebc3531961b" providerId="ADAL" clId="{964001D4-4050-425A-AA41-F015B46766F8}" dt="2025-05-18T19:32:41.983" v="297" actId="478"/>
          <ac:spMkLst>
            <pc:docMk/>
            <pc:sldMk cId="0" sldId="257"/>
            <ac:spMk id="66" creationId="{00000000-0000-0000-0000-000000000000}"/>
          </ac:spMkLst>
        </pc:spChg>
      </pc:sldChg>
      <pc:sldChg chg="delSp add mod ord">
        <pc:chgData name="Reinaldo Cézar de Morais Gomes" userId="7abefb35-f6ea-42f4-876e-5ebc3531961b" providerId="ADAL" clId="{964001D4-4050-425A-AA41-F015B46766F8}" dt="2025-05-18T19:32:43.774" v="298" actId="478"/>
        <pc:sldMkLst>
          <pc:docMk/>
          <pc:sldMk cId="0" sldId="258"/>
        </pc:sldMkLst>
        <pc:spChg chg="del">
          <ac:chgData name="Reinaldo Cézar de Morais Gomes" userId="7abefb35-f6ea-42f4-876e-5ebc3531961b" providerId="ADAL" clId="{964001D4-4050-425A-AA41-F015B46766F8}" dt="2025-05-18T19:32:43.774" v="298" actId="478"/>
          <ac:spMkLst>
            <pc:docMk/>
            <pc:sldMk cId="0" sldId="258"/>
            <ac:spMk id="75" creationId="{00000000-0000-0000-0000-000000000000}"/>
          </ac:spMkLst>
        </pc:spChg>
      </pc:sldChg>
      <pc:sldChg chg="delSp add mod ord">
        <pc:chgData name="Reinaldo Cézar de Morais Gomes" userId="7abefb35-f6ea-42f4-876e-5ebc3531961b" providerId="ADAL" clId="{964001D4-4050-425A-AA41-F015B46766F8}" dt="2025-05-18T19:32:45.175" v="299" actId="478"/>
        <pc:sldMkLst>
          <pc:docMk/>
          <pc:sldMk cId="0" sldId="259"/>
        </pc:sldMkLst>
        <pc:spChg chg="del">
          <ac:chgData name="Reinaldo Cézar de Morais Gomes" userId="7abefb35-f6ea-42f4-876e-5ebc3531961b" providerId="ADAL" clId="{964001D4-4050-425A-AA41-F015B46766F8}" dt="2025-05-18T19:32:45.175" v="299" actId="478"/>
          <ac:spMkLst>
            <pc:docMk/>
            <pc:sldMk cId="0" sldId="259"/>
            <ac:spMk id="85" creationId="{00000000-0000-0000-0000-000000000000}"/>
          </ac:spMkLst>
        </pc:spChg>
      </pc:sldChg>
      <pc:sldChg chg="add">
        <pc:chgData name="Reinaldo Cézar de Morais Gomes" userId="7abefb35-f6ea-42f4-876e-5ebc3531961b" providerId="ADAL" clId="{964001D4-4050-425A-AA41-F015B46766F8}" dt="2025-05-18T13:32:42.330" v="82"/>
        <pc:sldMkLst>
          <pc:docMk/>
          <pc:sldMk cId="0" sldId="260"/>
        </pc:sldMkLst>
      </pc:sldChg>
      <pc:sldChg chg="add del ord">
        <pc:chgData name="Reinaldo Cézar de Morais Gomes" userId="7abefb35-f6ea-42f4-876e-5ebc3531961b" providerId="ADAL" clId="{964001D4-4050-425A-AA41-F015B46766F8}" dt="2025-05-18T13:32:09.261" v="81" actId="47"/>
        <pc:sldMkLst>
          <pc:docMk/>
          <pc:sldMk cId="1093675032" sldId="260"/>
        </pc:sldMkLst>
      </pc:sldChg>
      <pc:sldChg chg="delSp add mod">
        <pc:chgData name="Reinaldo Cézar de Morais Gomes" userId="7abefb35-f6ea-42f4-876e-5ebc3531961b" providerId="ADAL" clId="{964001D4-4050-425A-AA41-F015B46766F8}" dt="2025-05-18T19:32:30.327" v="294" actId="478"/>
        <pc:sldMkLst>
          <pc:docMk/>
          <pc:sldMk cId="1774049232" sldId="261"/>
        </pc:sldMkLst>
        <pc:spChg chg="del">
          <ac:chgData name="Reinaldo Cézar de Morais Gomes" userId="7abefb35-f6ea-42f4-876e-5ebc3531961b" providerId="ADAL" clId="{964001D4-4050-425A-AA41-F015B46766F8}" dt="2025-05-18T19:32:30.327" v="294" actId="478"/>
          <ac:spMkLst>
            <pc:docMk/>
            <pc:sldMk cId="1774049232" sldId="261"/>
            <ac:spMk id="58" creationId="{00000000-0000-0000-0000-000000000000}"/>
          </ac:spMkLst>
        </pc:spChg>
      </pc:sldChg>
      <pc:sldChg chg="del">
        <pc:chgData name="Reinaldo Cézar de Morais Gomes" userId="7abefb35-f6ea-42f4-876e-5ebc3531961b" providerId="ADAL" clId="{964001D4-4050-425A-AA41-F015B46766F8}" dt="2025-05-18T13:20:14.056" v="9" actId="47"/>
        <pc:sldMkLst>
          <pc:docMk/>
          <pc:sldMk cId="2187668310" sldId="262"/>
        </pc:sldMkLst>
      </pc:sldChg>
      <pc:sldChg chg="delSp add mod ord">
        <pc:chgData name="Reinaldo Cézar de Morais Gomes" userId="7abefb35-f6ea-42f4-876e-5ebc3531961b" providerId="ADAL" clId="{964001D4-4050-425A-AA41-F015B46766F8}" dt="2025-05-18T19:32:27.577" v="293" actId="478"/>
        <pc:sldMkLst>
          <pc:docMk/>
          <pc:sldMk cId="2370415667" sldId="262"/>
        </pc:sldMkLst>
        <pc:spChg chg="del">
          <ac:chgData name="Reinaldo Cézar de Morais Gomes" userId="7abefb35-f6ea-42f4-876e-5ebc3531961b" providerId="ADAL" clId="{964001D4-4050-425A-AA41-F015B46766F8}" dt="2025-05-18T19:32:27.577" v="293" actId="478"/>
          <ac:spMkLst>
            <pc:docMk/>
            <pc:sldMk cId="2370415667" sldId="262"/>
            <ac:spMk id="6" creationId="{48CE7FF0-6ACC-4CB9-999F-E4D4F760328B}"/>
          </ac:spMkLst>
        </pc:spChg>
      </pc:sldChg>
      <pc:sldChg chg="del">
        <pc:chgData name="Reinaldo Cézar de Morais Gomes" userId="7abefb35-f6ea-42f4-876e-5ebc3531961b" providerId="ADAL" clId="{964001D4-4050-425A-AA41-F015B46766F8}" dt="2025-05-18T13:34:06.518" v="88" actId="47"/>
        <pc:sldMkLst>
          <pc:docMk/>
          <pc:sldMk cId="2609800336" sldId="263"/>
        </pc:sldMkLst>
      </pc:sldChg>
      <pc:sldChg chg="add ord">
        <pc:chgData name="Reinaldo Cézar de Morais Gomes" userId="7abefb35-f6ea-42f4-876e-5ebc3531961b" providerId="ADAL" clId="{964001D4-4050-425A-AA41-F015B46766F8}" dt="2025-05-19T16:51:24.013" v="598"/>
        <pc:sldMkLst>
          <pc:docMk/>
          <pc:sldMk cId="1171648443" sldId="264"/>
        </pc:sldMkLst>
      </pc:sldChg>
      <pc:sldChg chg="del">
        <pc:chgData name="Reinaldo Cézar de Morais Gomes" userId="7abefb35-f6ea-42f4-876e-5ebc3531961b" providerId="ADAL" clId="{964001D4-4050-425A-AA41-F015B46766F8}" dt="2025-05-18T13:22:41.304" v="21" actId="47"/>
        <pc:sldMkLst>
          <pc:docMk/>
          <pc:sldMk cId="1344928594" sldId="264"/>
        </pc:sldMkLst>
      </pc:sldChg>
      <pc:sldChg chg="del">
        <pc:chgData name="Reinaldo Cézar de Morais Gomes" userId="7abefb35-f6ea-42f4-876e-5ebc3531961b" providerId="ADAL" clId="{964001D4-4050-425A-AA41-F015B46766F8}" dt="2025-05-18T13:22:41.304" v="21" actId="47"/>
        <pc:sldMkLst>
          <pc:docMk/>
          <pc:sldMk cId="32977000" sldId="265"/>
        </pc:sldMkLst>
      </pc:sldChg>
      <pc:sldChg chg="add ord">
        <pc:chgData name="Reinaldo Cézar de Morais Gomes" userId="7abefb35-f6ea-42f4-876e-5ebc3531961b" providerId="ADAL" clId="{964001D4-4050-425A-AA41-F015B46766F8}" dt="2025-05-19T16:51:24.013" v="598"/>
        <pc:sldMkLst>
          <pc:docMk/>
          <pc:sldMk cId="478433135" sldId="265"/>
        </pc:sldMkLst>
      </pc:sldChg>
      <pc:sldChg chg="add del ord">
        <pc:chgData name="Reinaldo Cézar de Morais Gomes" userId="7abefb35-f6ea-42f4-876e-5ebc3531961b" providerId="ADAL" clId="{964001D4-4050-425A-AA41-F015B46766F8}" dt="2025-05-19T16:51:24.013" v="598"/>
        <pc:sldMkLst>
          <pc:docMk/>
          <pc:sldMk cId="3499533045" sldId="266"/>
        </pc:sldMkLst>
      </pc:sldChg>
      <pc:sldChg chg="modSp add del mod ord">
        <pc:chgData name="Reinaldo Cézar de Morais Gomes" userId="7abefb35-f6ea-42f4-876e-5ebc3531961b" providerId="ADAL" clId="{964001D4-4050-425A-AA41-F015B46766F8}" dt="2025-05-19T10:24:38.376" v="590" actId="20577"/>
        <pc:sldMkLst>
          <pc:docMk/>
          <pc:sldMk cId="1458632573" sldId="267"/>
        </pc:sldMkLst>
        <pc:spChg chg="mod">
          <ac:chgData name="Reinaldo Cézar de Morais Gomes" userId="7abefb35-f6ea-42f4-876e-5ebc3531961b" providerId="ADAL" clId="{964001D4-4050-425A-AA41-F015B46766F8}" dt="2025-05-19T10:19:57.175" v="538" actId="108"/>
          <ac:spMkLst>
            <pc:docMk/>
            <pc:sldMk cId="1458632573" sldId="267"/>
            <ac:spMk id="7" creationId="{ECD90190-8B97-11F8-BAB7-CEA15EF79031}"/>
          </ac:spMkLst>
        </pc:spChg>
        <pc:spChg chg="mod">
          <ac:chgData name="Reinaldo Cézar de Morais Gomes" userId="7abefb35-f6ea-42f4-876e-5ebc3531961b" providerId="ADAL" clId="{964001D4-4050-425A-AA41-F015B46766F8}" dt="2025-05-19T10:24:38.376" v="590" actId="20577"/>
          <ac:spMkLst>
            <pc:docMk/>
            <pc:sldMk cId="1458632573" sldId="267"/>
            <ac:spMk id="8" creationId="{D6F4A97B-56F2-32FF-7DCF-4D4B30BEFEAC}"/>
          </ac:spMkLst>
        </pc:spChg>
      </pc:sldChg>
      <pc:sldChg chg="modSp add mod">
        <pc:chgData name="Reinaldo Cézar de Morais Gomes" userId="7abefb35-f6ea-42f4-876e-5ebc3531961b" providerId="ADAL" clId="{964001D4-4050-425A-AA41-F015B46766F8}" dt="2025-05-18T19:33:33.776" v="309" actId="6549"/>
        <pc:sldMkLst>
          <pc:docMk/>
          <pc:sldMk cId="1939813119" sldId="268"/>
        </pc:sldMkLst>
        <pc:spChg chg="mod">
          <ac:chgData name="Reinaldo Cézar de Morais Gomes" userId="7abefb35-f6ea-42f4-876e-5ebc3531961b" providerId="ADAL" clId="{964001D4-4050-425A-AA41-F015B46766F8}" dt="2025-05-18T19:33:33.776" v="309" actId="6549"/>
          <ac:spMkLst>
            <pc:docMk/>
            <pc:sldMk cId="1939813119" sldId="268"/>
            <ac:spMk id="5" creationId="{AE1B5D43-2D31-BB5B-8844-186CED8385D2}"/>
          </ac:spMkLst>
        </pc:spChg>
        <pc:spChg chg="mod">
          <ac:chgData name="Reinaldo Cézar de Morais Gomes" userId="7abefb35-f6ea-42f4-876e-5ebc3531961b" providerId="ADAL" clId="{964001D4-4050-425A-AA41-F015B46766F8}" dt="2025-05-18T19:32:06.957" v="291" actId="20577"/>
          <ac:spMkLst>
            <pc:docMk/>
            <pc:sldMk cId="1939813119" sldId="268"/>
            <ac:spMk id="6" creationId="{AADC3C6A-1F75-A005-C9D4-BD96DBDCD172}"/>
          </ac:spMkLst>
        </pc:spChg>
      </pc:sldChg>
      <pc:sldChg chg="add del ord">
        <pc:chgData name="Reinaldo Cézar de Morais Gomes" userId="7abefb35-f6ea-42f4-876e-5ebc3531961b" providerId="ADAL" clId="{964001D4-4050-425A-AA41-F015B46766F8}" dt="2025-05-18T13:34:00.751" v="87" actId="47"/>
        <pc:sldMkLst>
          <pc:docMk/>
          <pc:sldMk cId="1943375508" sldId="269"/>
        </pc:sldMkLst>
      </pc:sldChg>
      <pc:sldChg chg="add ord">
        <pc:chgData name="Reinaldo Cézar de Morais Gomes" userId="7abefb35-f6ea-42f4-876e-5ebc3531961b" providerId="ADAL" clId="{964001D4-4050-425A-AA41-F015B46766F8}" dt="2025-05-19T16:51:24.013" v="598"/>
        <pc:sldMkLst>
          <pc:docMk/>
          <pc:sldMk cId="3206726333" sldId="269"/>
        </pc:sldMkLst>
      </pc:sldChg>
      <pc:sldChg chg="addSp delSp modSp add del mod ord">
        <pc:chgData name="Reinaldo Cézar de Morais Gomes" userId="7abefb35-f6ea-42f4-876e-5ebc3531961b" providerId="ADAL" clId="{964001D4-4050-425A-AA41-F015B46766F8}" dt="2025-05-19T10:21:43.165" v="561" actId="47"/>
        <pc:sldMkLst>
          <pc:docMk/>
          <pc:sldMk cId="3206726333" sldId="269"/>
        </pc:sldMkLst>
        <pc:spChg chg="add del mod">
          <ac:chgData name="Reinaldo Cézar de Morais Gomes" userId="7abefb35-f6ea-42f4-876e-5ebc3531961b" providerId="ADAL" clId="{964001D4-4050-425A-AA41-F015B46766F8}" dt="2025-05-19T10:16:34.755" v="354"/>
          <ac:spMkLst>
            <pc:docMk/>
            <pc:sldMk cId="3206726333" sldId="269"/>
            <ac:spMk id="6" creationId="{EFE0A88E-3206-4B49-AFB7-49292D8BB8A4}"/>
          </ac:spMkLst>
        </pc:spChg>
      </pc:sldChg>
      <pc:sldChg chg="modSp add mod ord">
        <pc:chgData name="Reinaldo Cézar de Morais Gomes" userId="7abefb35-f6ea-42f4-876e-5ebc3531961b" providerId="ADAL" clId="{964001D4-4050-425A-AA41-F015B46766F8}" dt="2025-05-19T10:22:25.392" v="566" actId="6549"/>
        <pc:sldMkLst>
          <pc:docMk/>
          <pc:sldMk cId="2867824543" sldId="270"/>
        </pc:sldMkLst>
        <pc:spChg chg="mod">
          <ac:chgData name="Reinaldo Cézar de Morais Gomes" userId="7abefb35-f6ea-42f4-876e-5ebc3531961b" providerId="ADAL" clId="{964001D4-4050-425A-AA41-F015B46766F8}" dt="2025-05-19T10:22:25.392" v="566" actId="6549"/>
          <ac:spMkLst>
            <pc:docMk/>
            <pc:sldMk cId="2867824543" sldId="270"/>
            <ac:spMk id="5" creationId="{AE1B5D43-2D31-BB5B-8844-186CED8385D2}"/>
          </ac:spMkLst>
        </pc:spChg>
        <pc:spChg chg="mod">
          <ac:chgData name="Reinaldo Cézar de Morais Gomes" userId="7abefb35-f6ea-42f4-876e-5ebc3531961b" providerId="ADAL" clId="{964001D4-4050-425A-AA41-F015B46766F8}" dt="2025-05-19T10:22:19.929" v="562"/>
          <ac:spMkLst>
            <pc:docMk/>
            <pc:sldMk cId="2867824543" sldId="270"/>
            <ac:spMk id="6" creationId="{AADC3C6A-1F75-A005-C9D4-BD96DBDCD172}"/>
          </ac:spMkLst>
        </pc:spChg>
      </pc:sldChg>
      <pc:sldChg chg="addSp delSp modSp add mod ord">
        <pc:chgData name="Reinaldo Cézar de Morais Gomes" userId="7abefb35-f6ea-42f4-876e-5ebc3531961b" providerId="ADAL" clId="{964001D4-4050-425A-AA41-F015B46766F8}" dt="2025-05-19T10:25:39.816" v="595" actId="948"/>
        <pc:sldMkLst>
          <pc:docMk/>
          <pc:sldMk cId="1673868084" sldId="271"/>
        </pc:sldMkLst>
        <pc:spChg chg="add del mod">
          <ac:chgData name="Reinaldo Cézar de Morais Gomes" userId="7abefb35-f6ea-42f4-876e-5ebc3531961b" providerId="ADAL" clId="{964001D4-4050-425A-AA41-F015B46766F8}" dt="2025-05-19T10:20:27.073" v="541" actId="478"/>
          <ac:spMkLst>
            <pc:docMk/>
            <pc:sldMk cId="1673868084" sldId="271"/>
            <ac:spMk id="5" creationId="{5DF10134-ACE4-4D19-89D3-A4A52E604550}"/>
          </ac:spMkLst>
        </pc:spChg>
        <pc:spChg chg="del">
          <ac:chgData name="Reinaldo Cézar de Morais Gomes" userId="7abefb35-f6ea-42f4-876e-5ebc3531961b" providerId="ADAL" clId="{964001D4-4050-425A-AA41-F015B46766F8}" dt="2025-05-19T10:20:23.204" v="540" actId="478"/>
          <ac:spMkLst>
            <pc:docMk/>
            <pc:sldMk cId="1673868084" sldId="271"/>
            <ac:spMk id="7" creationId="{77795845-3010-0359-6A9B-054032033A37}"/>
          </ac:spMkLst>
        </pc:spChg>
        <pc:spChg chg="add del mod">
          <ac:chgData name="Reinaldo Cézar de Morais Gomes" userId="7abefb35-f6ea-42f4-876e-5ebc3531961b" providerId="ADAL" clId="{964001D4-4050-425A-AA41-F015B46766F8}" dt="2025-05-19T10:25:39.816" v="595" actId="948"/>
          <ac:spMkLst>
            <pc:docMk/>
            <pc:sldMk cId="1673868084" sldId="271"/>
            <ac:spMk id="8" creationId="{6FA9EA9D-95BF-ECEE-CC91-7EBE14555D86}"/>
          </ac:spMkLst>
        </pc:spChg>
        <pc:spChg chg="add mod">
          <ac:chgData name="Reinaldo Cézar de Morais Gomes" userId="7abefb35-f6ea-42f4-876e-5ebc3531961b" providerId="ADAL" clId="{964001D4-4050-425A-AA41-F015B46766F8}" dt="2025-05-19T10:20:27.536" v="542"/>
          <ac:spMkLst>
            <pc:docMk/>
            <pc:sldMk cId="1673868084" sldId="271"/>
            <ac:spMk id="9" creationId="{B39C3913-FB5D-4A7F-B0F1-92AC89D35B39}"/>
          </ac:spMkLst>
        </pc:spChg>
        <pc:spChg chg="add del mod">
          <ac:chgData name="Reinaldo Cézar de Morais Gomes" userId="7abefb35-f6ea-42f4-876e-5ebc3531961b" providerId="ADAL" clId="{964001D4-4050-425A-AA41-F015B46766F8}" dt="2025-05-19T10:24:52.191" v="592" actId="478"/>
          <ac:spMkLst>
            <pc:docMk/>
            <pc:sldMk cId="1673868084" sldId="271"/>
            <ac:spMk id="11" creationId="{3824DDC0-DCFA-49F6-9597-88B058BB8D4E}"/>
          </ac:spMkLst>
        </pc:spChg>
      </pc:sldChg>
      <pc:sldChg chg="add del ord">
        <pc:chgData name="Reinaldo Cézar de Morais Gomes" userId="7abefb35-f6ea-42f4-876e-5ebc3531961b" providerId="ADAL" clId="{964001D4-4050-425A-AA41-F015B46766F8}" dt="2025-05-18T13:32:44.786" v="83" actId="47"/>
        <pc:sldMkLst>
          <pc:docMk/>
          <pc:sldMk cId="2202889088" sldId="271"/>
        </pc:sldMkLst>
      </pc:sldChg>
      <pc:sldChg chg="modSp add mod ord">
        <pc:chgData name="Reinaldo Cézar de Morais Gomes" userId="7abefb35-f6ea-42f4-876e-5ebc3531961b" providerId="ADAL" clId="{964001D4-4050-425A-AA41-F015B46766F8}" dt="2025-05-18T19:34:05.472" v="317" actId="20577"/>
        <pc:sldMkLst>
          <pc:docMk/>
          <pc:sldMk cId="485574640" sldId="272"/>
        </pc:sldMkLst>
        <pc:spChg chg="mod">
          <ac:chgData name="Reinaldo Cézar de Morais Gomes" userId="7abefb35-f6ea-42f4-876e-5ebc3531961b" providerId="ADAL" clId="{964001D4-4050-425A-AA41-F015B46766F8}" dt="2025-05-18T19:34:05.472" v="317" actId="20577"/>
          <ac:spMkLst>
            <pc:docMk/>
            <pc:sldMk cId="485574640" sldId="272"/>
            <ac:spMk id="5" creationId="{AE1B5D43-2D31-BB5B-8844-186CED8385D2}"/>
          </ac:spMkLst>
        </pc:spChg>
        <pc:spChg chg="mod">
          <ac:chgData name="Reinaldo Cézar de Morais Gomes" userId="7abefb35-f6ea-42f4-876e-5ebc3531961b" providerId="ADAL" clId="{964001D4-4050-425A-AA41-F015B46766F8}" dt="2025-05-18T19:27:22.413" v="222"/>
          <ac:spMkLst>
            <pc:docMk/>
            <pc:sldMk cId="485574640" sldId="272"/>
            <ac:spMk id="6" creationId="{AADC3C6A-1F75-A005-C9D4-BD96DBDCD172}"/>
          </ac:spMkLst>
        </pc:spChg>
      </pc:sldChg>
      <pc:sldChg chg="add del ord">
        <pc:chgData name="Reinaldo Cézar de Morais Gomes" userId="7abefb35-f6ea-42f4-876e-5ebc3531961b" providerId="ADAL" clId="{964001D4-4050-425A-AA41-F015B46766F8}" dt="2025-05-18T13:33:19.039" v="85" actId="47"/>
        <pc:sldMkLst>
          <pc:docMk/>
          <pc:sldMk cId="982880299" sldId="273"/>
        </pc:sldMkLst>
      </pc:sldChg>
      <pc:sldChg chg="add del ord">
        <pc:chgData name="Reinaldo Cézar de Morais Gomes" userId="7abefb35-f6ea-42f4-876e-5ebc3531961b" providerId="ADAL" clId="{964001D4-4050-425A-AA41-F015B46766F8}" dt="2025-05-18T13:30:44.538" v="77" actId="47"/>
        <pc:sldMkLst>
          <pc:docMk/>
          <pc:sldMk cId="2956324974" sldId="274"/>
        </pc:sldMkLst>
      </pc:sldChg>
      <pc:sldChg chg="add del ord">
        <pc:chgData name="Reinaldo Cézar de Morais Gomes" userId="7abefb35-f6ea-42f4-876e-5ebc3531961b" providerId="ADAL" clId="{964001D4-4050-425A-AA41-F015B46766F8}" dt="2025-05-18T19:31:52.334" v="268" actId="47"/>
        <pc:sldMkLst>
          <pc:docMk/>
          <pc:sldMk cId="2156622328" sldId="275"/>
        </pc:sldMkLst>
      </pc:sldChg>
      <pc:sldChg chg="addSp delSp modSp add mod ord">
        <pc:chgData name="Reinaldo Cézar de Morais Gomes" userId="7abefb35-f6ea-42f4-876e-5ebc3531961b" providerId="ADAL" clId="{964001D4-4050-425A-AA41-F015B46766F8}" dt="2025-05-19T16:52:15.150" v="604" actId="207"/>
        <pc:sldMkLst>
          <pc:docMk/>
          <pc:sldMk cId="2342177419" sldId="276"/>
        </pc:sldMkLst>
        <pc:spChg chg="add del mod">
          <ac:chgData name="Reinaldo Cézar de Morais Gomes" userId="7abefb35-f6ea-42f4-876e-5ebc3531961b" providerId="ADAL" clId="{964001D4-4050-425A-AA41-F015B46766F8}" dt="2025-05-19T16:52:01.823" v="601" actId="478"/>
          <ac:spMkLst>
            <pc:docMk/>
            <pc:sldMk cId="2342177419" sldId="276"/>
            <ac:spMk id="3" creationId="{728CF89B-2E0D-40F5-B46C-CC5CCC0C07CA}"/>
          </ac:spMkLst>
        </pc:spChg>
        <pc:spChg chg="mod">
          <ac:chgData name="Reinaldo Cézar de Morais Gomes" userId="7abefb35-f6ea-42f4-876e-5ebc3531961b" providerId="ADAL" clId="{964001D4-4050-425A-AA41-F015B46766F8}" dt="2025-05-18T19:34:16.433" v="321" actId="6549"/>
          <ac:spMkLst>
            <pc:docMk/>
            <pc:sldMk cId="2342177419" sldId="276"/>
            <ac:spMk id="5" creationId="{AE1B5D43-2D31-BB5B-8844-186CED8385D2}"/>
          </ac:spMkLst>
        </pc:spChg>
        <pc:spChg chg="del mod">
          <ac:chgData name="Reinaldo Cézar de Morais Gomes" userId="7abefb35-f6ea-42f4-876e-5ebc3531961b" providerId="ADAL" clId="{964001D4-4050-425A-AA41-F015B46766F8}" dt="2025-05-19T16:51:57.874" v="600" actId="478"/>
          <ac:spMkLst>
            <pc:docMk/>
            <pc:sldMk cId="2342177419" sldId="276"/>
            <ac:spMk id="6" creationId="{AADC3C6A-1F75-A005-C9D4-BD96DBDCD172}"/>
          </ac:spMkLst>
        </pc:spChg>
        <pc:spChg chg="add mod">
          <ac:chgData name="Reinaldo Cézar de Morais Gomes" userId="7abefb35-f6ea-42f4-876e-5ebc3531961b" providerId="ADAL" clId="{964001D4-4050-425A-AA41-F015B46766F8}" dt="2025-05-19T16:52:15.150" v="604" actId="207"/>
          <ac:spMkLst>
            <pc:docMk/>
            <pc:sldMk cId="2342177419" sldId="276"/>
            <ac:spMk id="7" creationId="{AADC3C6A-1F75-A005-C9D4-BD96DBDCD172}"/>
          </ac:spMkLst>
        </pc:spChg>
      </pc:sldChg>
      <pc:sldChg chg="delSp modSp add mod">
        <pc:chgData name="Reinaldo Cézar de Morais Gomes" userId="7abefb35-f6ea-42f4-876e-5ebc3531961b" providerId="ADAL" clId="{964001D4-4050-425A-AA41-F015B46766F8}" dt="2025-05-19T10:21:35.603" v="560" actId="6549"/>
        <pc:sldMkLst>
          <pc:docMk/>
          <pc:sldMk cId="3773581131" sldId="277"/>
        </pc:sldMkLst>
        <pc:spChg chg="mod">
          <ac:chgData name="Reinaldo Cézar de Morais Gomes" userId="7abefb35-f6ea-42f4-876e-5ebc3531961b" providerId="ADAL" clId="{964001D4-4050-425A-AA41-F015B46766F8}" dt="2025-05-19T10:21:35.603" v="560" actId="6549"/>
          <ac:spMkLst>
            <pc:docMk/>
            <pc:sldMk cId="3773581131" sldId="277"/>
            <ac:spMk id="55" creationId="{00000000-0000-0000-0000-000000000000}"/>
          </ac:spMkLst>
        </pc:spChg>
        <pc:spChg chg="mod">
          <ac:chgData name="Reinaldo Cézar de Morais Gomes" userId="7abefb35-f6ea-42f4-876e-5ebc3531961b" providerId="ADAL" clId="{964001D4-4050-425A-AA41-F015B46766F8}" dt="2025-05-19T10:21:28.148" v="559" actId="6549"/>
          <ac:spMkLst>
            <pc:docMk/>
            <pc:sldMk cId="3773581131" sldId="277"/>
            <ac:spMk id="56" creationId="{00000000-0000-0000-0000-000000000000}"/>
          </ac:spMkLst>
        </pc:spChg>
        <pc:spChg chg="del">
          <ac:chgData name="Reinaldo Cézar de Morais Gomes" userId="7abefb35-f6ea-42f4-876e-5ebc3531961b" providerId="ADAL" clId="{964001D4-4050-425A-AA41-F015B46766F8}" dt="2025-05-18T19:32:35.821" v="295" actId="478"/>
          <ac:spMkLst>
            <pc:docMk/>
            <pc:sldMk cId="3773581131" sldId="277"/>
            <ac:spMk id="58" creationId="{00000000-0000-0000-0000-000000000000}"/>
          </ac:spMkLst>
        </pc:spChg>
      </pc:sldChg>
      <pc:sldChg chg="delSp add mod">
        <pc:chgData name="Reinaldo Cézar de Morais Gomes" userId="7abefb35-f6ea-42f4-876e-5ebc3531961b" providerId="ADAL" clId="{964001D4-4050-425A-AA41-F015B46766F8}" dt="2025-05-18T19:32:38.718" v="296" actId="478"/>
        <pc:sldMkLst>
          <pc:docMk/>
          <pc:sldMk cId="1858185160" sldId="278"/>
        </pc:sldMkLst>
        <pc:spChg chg="del">
          <ac:chgData name="Reinaldo Cézar de Morais Gomes" userId="7abefb35-f6ea-42f4-876e-5ebc3531961b" providerId="ADAL" clId="{964001D4-4050-425A-AA41-F015B46766F8}" dt="2025-05-18T19:32:38.718" v="296" actId="478"/>
          <ac:spMkLst>
            <pc:docMk/>
            <pc:sldMk cId="1858185160" sldId="278"/>
            <ac:spMk id="58" creationId="{00000000-0000-0000-0000-000000000000}"/>
          </ac:spMkLst>
        </pc:spChg>
      </pc:sldChg>
      <pc:sldChg chg="delSp modSp add mod">
        <pc:chgData name="Reinaldo Cézar de Morais Gomes" userId="7abefb35-f6ea-42f4-876e-5ebc3531961b" providerId="ADAL" clId="{964001D4-4050-425A-AA41-F015B46766F8}" dt="2025-05-19T16:52:34.156" v="614" actId="20577"/>
        <pc:sldMkLst>
          <pc:docMk/>
          <pc:sldMk cId="4125501152" sldId="279"/>
        </pc:sldMkLst>
        <pc:spChg chg="mod">
          <ac:chgData name="Reinaldo Cézar de Morais Gomes" userId="7abefb35-f6ea-42f4-876e-5ebc3531961b" providerId="ADAL" clId="{964001D4-4050-425A-AA41-F015B46766F8}" dt="2025-05-19T16:52:34.156" v="614" actId="20577"/>
          <ac:spMkLst>
            <pc:docMk/>
            <pc:sldMk cId="4125501152" sldId="279"/>
            <ac:spMk id="57" creationId="{00000000-0000-0000-0000-000000000000}"/>
          </ac:spMkLst>
        </pc:spChg>
        <pc:spChg chg="del">
          <ac:chgData name="Reinaldo Cézar de Morais Gomes" userId="7abefb35-f6ea-42f4-876e-5ebc3531961b" providerId="ADAL" clId="{964001D4-4050-425A-AA41-F015B46766F8}" dt="2025-05-18T19:32:47.497" v="300" actId="478"/>
          <ac:spMkLst>
            <pc:docMk/>
            <pc:sldMk cId="4125501152" sldId="279"/>
            <ac:spMk id="58" creationId="{00000000-0000-0000-0000-000000000000}"/>
          </ac:spMkLst>
        </pc:spChg>
      </pc:sldChg>
      <pc:sldChg chg="delSp add mod">
        <pc:chgData name="Reinaldo Cézar de Morais Gomes" userId="7abefb35-f6ea-42f4-876e-5ebc3531961b" providerId="ADAL" clId="{964001D4-4050-425A-AA41-F015B46766F8}" dt="2025-05-18T19:32:49.974" v="301" actId="478"/>
        <pc:sldMkLst>
          <pc:docMk/>
          <pc:sldMk cId="1871888748" sldId="280"/>
        </pc:sldMkLst>
        <pc:spChg chg="del">
          <ac:chgData name="Reinaldo Cézar de Morais Gomes" userId="7abefb35-f6ea-42f4-876e-5ebc3531961b" providerId="ADAL" clId="{964001D4-4050-425A-AA41-F015B46766F8}" dt="2025-05-18T19:32:49.974" v="301" actId="478"/>
          <ac:spMkLst>
            <pc:docMk/>
            <pc:sldMk cId="1871888748" sldId="280"/>
            <ac:spMk id="58" creationId="{00000000-0000-0000-0000-000000000000}"/>
          </ac:spMkLst>
        </pc:spChg>
      </pc:sldChg>
      <pc:sldChg chg="delSp add mod">
        <pc:chgData name="Reinaldo Cézar de Morais Gomes" userId="7abefb35-f6ea-42f4-876e-5ebc3531961b" providerId="ADAL" clId="{964001D4-4050-425A-AA41-F015B46766F8}" dt="2025-05-18T19:32:56.294" v="302" actId="478"/>
        <pc:sldMkLst>
          <pc:docMk/>
          <pc:sldMk cId="3154424653" sldId="281"/>
        </pc:sldMkLst>
        <pc:spChg chg="del">
          <ac:chgData name="Reinaldo Cézar de Morais Gomes" userId="7abefb35-f6ea-42f4-876e-5ebc3531961b" providerId="ADAL" clId="{964001D4-4050-425A-AA41-F015B46766F8}" dt="2025-05-18T19:32:56.294" v="302" actId="478"/>
          <ac:spMkLst>
            <pc:docMk/>
            <pc:sldMk cId="3154424653" sldId="281"/>
            <ac:spMk id="58" creationId="{00000000-0000-0000-0000-000000000000}"/>
          </ac:spMkLst>
        </pc:spChg>
      </pc:sldChg>
      <pc:sldChg chg="delSp add mod">
        <pc:chgData name="Reinaldo Cézar de Morais Gomes" userId="7abefb35-f6ea-42f4-876e-5ebc3531961b" providerId="ADAL" clId="{964001D4-4050-425A-AA41-F015B46766F8}" dt="2025-05-18T19:33:00.668" v="303" actId="478"/>
        <pc:sldMkLst>
          <pc:docMk/>
          <pc:sldMk cId="2712841491" sldId="282"/>
        </pc:sldMkLst>
        <pc:spChg chg="del">
          <ac:chgData name="Reinaldo Cézar de Morais Gomes" userId="7abefb35-f6ea-42f4-876e-5ebc3531961b" providerId="ADAL" clId="{964001D4-4050-425A-AA41-F015B46766F8}" dt="2025-05-18T19:33:00.668" v="303" actId="478"/>
          <ac:spMkLst>
            <pc:docMk/>
            <pc:sldMk cId="2712841491" sldId="282"/>
            <ac:spMk id="58" creationId="{00000000-0000-0000-0000-000000000000}"/>
          </ac:spMkLst>
        </pc:spChg>
      </pc:sldChg>
      <pc:sldChg chg="delSp add mod">
        <pc:chgData name="Reinaldo Cézar de Morais Gomes" userId="7abefb35-f6ea-42f4-876e-5ebc3531961b" providerId="ADAL" clId="{964001D4-4050-425A-AA41-F015B46766F8}" dt="2025-05-18T19:33:04.639" v="304" actId="478"/>
        <pc:sldMkLst>
          <pc:docMk/>
          <pc:sldMk cId="2067314379" sldId="283"/>
        </pc:sldMkLst>
        <pc:spChg chg="del">
          <ac:chgData name="Reinaldo Cézar de Morais Gomes" userId="7abefb35-f6ea-42f4-876e-5ebc3531961b" providerId="ADAL" clId="{964001D4-4050-425A-AA41-F015B46766F8}" dt="2025-05-18T19:33:04.639" v="304" actId="478"/>
          <ac:spMkLst>
            <pc:docMk/>
            <pc:sldMk cId="2067314379" sldId="283"/>
            <ac:spMk id="58" creationId="{00000000-0000-0000-0000-000000000000}"/>
          </ac:spMkLst>
        </pc:spChg>
      </pc:sldChg>
      <pc:sldChg chg="add del ord">
        <pc:chgData name="Reinaldo Cézar de Morais Gomes" userId="7abefb35-f6ea-42f4-876e-5ebc3531961b" providerId="ADAL" clId="{964001D4-4050-425A-AA41-F015B46766F8}" dt="2025-05-19T20:43:17.536" v="625" actId="47"/>
        <pc:sldMkLst>
          <pc:docMk/>
          <pc:sldMk cId="0" sldId="284"/>
        </pc:sldMkLst>
      </pc:sldChg>
      <pc:sldChg chg="delSp modSp add mod">
        <pc:chgData name="Reinaldo Cézar de Morais Gomes" userId="7abefb35-f6ea-42f4-876e-5ebc3531961b" providerId="ADAL" clId="{964001D4-4050-425A-AA41-F015B46766F8}" dt="2025-05-18T13:42:22.441" v="191" actId="20577"/>
        <pc:sldMkLst>
          <pc:docMk/>
          <pc:sldMk cId="3004310439" sldId="291"/>
        </pc:sldMkLst>
        <pc:spChg chg="mod">
          <ac:chgData name="Reinaldo Cézar de Morais Gomes" userId="7abefb35-f6ea-42f4-876e-5ebc3531961b" providerId="ADAL" clId="{964001D4-4050-425A-AA41-F015B46766F8}" dt="2025-05-18T13:41:43.741" v="143" actId="14100"/>
          <ac:spMkLst>
            <pc:docMk/>
            <pc:sldMk cId="3004310439" sldId="291"/>
            <ac:spMk id="4" creationId="{5097541D-3352-427E-9D86-5137FC787298}"/>
          </ac:spMkLst>
        </pc:spChg>
        <pc:spChg chg="del">
          <ac:chgData name="Reinaldo Cézar de Morais Gomes" userId="7abefb35-f6ea-42f4-876e-5ebc3531961b" providerId="ADAL" clId="{964001D4-4050-425A-AA41-F015B46766F8}" dt="2025-05-18T13:41:38.683" v="142" actId="478"/>
          <ac:spMkLst>
            <pc:docMk/>
            <pc:sldMk cId="3004310439" sldId="291"/>
            <ac:spMk id="8" creationId="{E4EE62BB-9F3D-4FA1-8A98-03CA08F743B5}"/>
          </ac:spMkLst>
        </pc:spChg>
        <pc:spChg chg="mod">
          <ac:chgData name="Reinaldo Cézar de Morais Gomes" userId="7abefb35-f6ea-42f4-876e-5ebc3531961b" providerId="ADAL" clId="{964001D4-4050-425A-AA41-F015B46766F8}" dt="2025-05-18T13:41:58.043" v="157" actId="1037"/>
          <ac:spMkLst>
            <pc:docMk/>
            <pc:sldMk cId="3004310439" sldId="291"/>
            <ac:spMk id="15" creationId="{8C4AA261-8935-4AB9-AE41-C79C276BE186}"/>
          </ac:spMkLst>
        </pc:spChg>
        <pc:spChg chg="mod">
          <ac:chgData name="Reinaldo Cézar de Morais Gomes" userId="7abefb35-f6ea-42f4-876e-5ebc3531961b" providerId="ADAL" clId="{964001D4-4050-425A-AA41-F015B46766F8}" dt="2025-05-18T13:42:22.441" v="191" actId="20577"/>
          <ac:spMkLst>
            <pc:docMk/>
            <pc:sldMk cId="3004310439" sldId="291"/>
            <ac:spMk id="323" creationId="{00000000-0000-0000-0000-000000000000}"/>
          </ac:spMkLst>
        </pc:spChg>
      </pc:sldChg>
      <pc:sldChg chg="add del ord">
        <pc:chgData name="Reinaldo Cézar de Morais Gomes" userId="7abefb35-f6ea-42f4-876e-5ebc3531961b" providerId="ADAL" clId="{964001D4-4050-425A-AA41-F015B46766F8}" dt="2025-05-18T19:29:31.988" v="225" actId="47"/>
        <pc:sldMkLst>
          <pc:docMk/>
          <pc:sldMk cId="0" sldId="292"/>
        </pc:sldMkLst>
      </pc:sldChg>
      <pc:sldChg chg="add del">
        <pc:chgData name="Reinaldo Cézar de Morais Gomes" userId="7abefb35-f6ea-42f4-876e-5ebc3531961b" providerId="ADAL" clId="{964001D4-4050-425A-AA41-F015B46766F8}" dt="2025-05-18T19:30:41.001" v="253" actId="47"/>
        <pc:sldMkLst>
          <pc:docMk/>
          <pc:sldMk cId="0" sldId="293"/>
        </pc:sldMkLst>
      </pc:sldChg>
      <pc:sldChg chg="delSp add mod">
        <pc:chgData name="Reinaldo Cézar de Morais Gomes" userId="7abefb35-f6ea-42f4-876e-5ebc3531961b" providerId="ADAL" clId="{964001D4-4050-425A-AA41-F015B46766F8}" dt="2025-05-18T19:33:09.782" v="305" actId="478"/>
        <pc:sldMkLst>
          <pc:docMk/>
          <pc:sldMk cId="2226299030" sldId="294"/>
        </pc:sldMkLst>
        <pc:spChg chg="del">
          <ac:chgData name="Reinaldo Cézar de Morais Gomes" userId="7abefb35-f6ea-42f4-876e-5ebc3531961b" providerId="ADAL" clId="{964001D4-4050-425A-AA41-F015B46766F8}" dt="2025-05-18T19:33:09.782" v="305" actId="478"/>
          <ac:spMkLst>
            <pc:docMk/>
            <pc:sldMk cId="2226299030" sldId="294"/>
            <ac:spMk id="58" creationId="{00000000-0000-0000-0000-000000000000}"/>
          </ac:spMkLst>
        </pc:spChg>
      </pc:sldChg>
      <pc:sldChg chg="addSp modSp add mod ord">
        <pc:chgData name="Reinaldo Cézar de Morais Gomes" userId="7abefb35-f6ea-42f4-876e-5ebc3531961b" providerId="ADAL" clId="{964001D4-4050-425A-AA41-F015B46766F8}" dt="2025-05-18T19:16:38.076" v="205"/>
        <pc:sldMkLst>
          <pc:docMk/>
          <pc:sldMk cId="2196043598" sldId="295"/>
        </pc:sldMkLst>
        <pc:spChg chg="add mod">
          <ac:chgData name="Reinaldo Cézar de Morais Gomes" userId="7abefb35-f6ea-42f4-876e-5ebc3531961b" providerId="ADAL" clId="{964001D4-4050-425A-AA41-F015B46766F8}" dt="2025-05-18T19:16:38.076" v="205"/>
          <ac:spMkLst>
            <pc:docMk/>
            <pc:sldMk cId="2196043598" sldId="295"/>
            <ac:spMk id="4" creationId="{E85E8AB0-C91A-448E-AAD2-84D18FE51B96}"/>
          </ac:spMkLst>
        </pc:spChg>
        <pc:spChg chg="mod">
          <ac:chgData name="Reinaldo Cézar de Morais Gomes" userId="7abefb35-f6ea-42f4-876e-5ebc3531961b" providerId="ADAL" clId="{964001D4-4050-425A-AA41-F015B46766F8}" dt="2025-05-18T19:16:31.870" v="204" actId="20577"/>
          <ac:spMkLst>
            <pc:docMk/>
            <pc:sldMk cId="2196043598" sldId="295"/>
            <ac:spMk id="5" creationId="{CA01E2D4-D2A6-76DB-90D0-0D47841D090E}"/>
          </ac:spMkLst>
        </pc:spChg>
        <pc:spChg chg="mod">
          <ac:chgData name="Reinaldo Cézar de Morais Gomes" userId="7abefb35-f6ea-42f4-876e-5ebc3531961b" providerId="ADAL" clId="{964001D4-4050-425A-AA41-F015B46766F8}" dt="2025-05-18T13:35:50.315" v="96" actId="255"/>
          <ac:spMkLst>
            <pc:docMk/>
            <pc:sldMk cId="2196043598" sldId="295"/>
            <ac:spMk id="7" creationId="{CBC16E8A-6233-CAE6-9323-077B014A81A3}"/>
          </ac:spMkLst>
        </pc:spChg>
      </pc:sldChg>
      <pc:sldChg chg="add del">
        <pc:chgData name="Reinaldo Cézar de Morais Gomes" userId="7abefb35-f6ea-42f4-876e-5ebc3531961b" providerId="ADAL" clId="{964001D4-4050-425A-AA41-F015B46766F8}" dt="2025-05-18T13:22:36.994" v="20" actId="47"/>
        <pc:sldMkLst>
          <pc:docMk/>
          <pc:sldMk cId="3515469530" sldId="295"/>
        </pc:sldMkLst>
      </pc:sldChg>
      <pc:sldChg chg="delSp add mod">
        <pc:chgData name="Reinaldo Cézar de Morais Gomes" userId="7abefb35-f6ea-42f4-876e-5ebc3531961b" providerId="ADAL" clId="{964001D4-4050-425A-AA41-F015B46766F8}" dt="2025-05-18T19:33:14.800" v="306" actId="478"/>
        <pc:sldMkLst>
          <pc:docMk/>
          <pc:sldMk cId="3224098804" sldId="296"/>
        </pc:sldMkLst>
        <pc:spChg chg="del">
          <ac:chgData name="Reinaldo Cézar de Morais Gomes" userId="7abefb35-f6ea-42f4-876e-5ebc3531961b" providerId="ADAL" clId="{964001D4-4050-425A-AA41-F015B46766F8}" dt="2025-05-18T19:33:14.800" v="306" actId="478"/>
          <ac:spMkLst>
            <pc:docMk/>
            <pc:sldMk cId="3224098804" sldId="296"/>
            <ac:spMk id="6" creationId="{48CE7FF0-6ACC-4CB9-999F-E4D4F760328B}"/>
          </ac:spMkLst>
        </pc:spChg>
      </pc:sldChg>
      <pc:sldChg chg="delSp add mod">
        <pc:chgData name="Reinaldo Cézar de Morais Gomes" userId="7abefb35-f6ea-42f4-876e-5ebc3531961b" providerId="ADAL" clId="{964001D4-4050-425A-AA41-F015B46766F8}" dt="2025-05-18T19:33:16.072" v="307" actId="478"/>
        <pc:sldMkLst>
          <pc:docMk/>
          <pc:sldMk cId="3925838327" sldId="297"/>
        </pc:sldMkLst>
        <pc:spChg chg="del">
          <ac:chgData name="Reinaldo Cézar de Morais Gomes" userId="7abefb35-f6ea-42f4-876e-5ebc3531961b" providerId="ADAL" clId="{964001D4-4050-425A-AA41-F015B46766F8}" dt="2025-05-18T19:33:16.072" v="307" actId="478"/>
          <ac:spMkLst>
            <pc:docMk/>
            <pc:sldMk cId="3925838327" sldId="297"/>
            <ac:spMk id="6" creationId="{48CE7FF0-6ACC-4CB9-999F-E4D4F760328B}"/>
          </ac:spMkLst>
        </pc:spChg>
      </pc:sldChg>
      <pc:sldChg chg="delSp add mod ord">
        <pc:chgData name="Reinaldo Cézar de Morais Gomes" userId="7abefb35-f6ea-42f4-876e-5ebc3531961b" providerId="ADAL" clId="{964001D4-4050-425A-AA41-F015B46766F8}" dt="2025-05-19T20:16:21.984" v="620"/>
        <pc:sldMkLst>
          <pc:docMk/>
          <pc:sldMk cId="1542396114" sldId="298"/>
        </pc:sldMkLst>
        <pc:spChg chg="del">
          <ac:chgData name="Reinaldo Cézar de Morais Gomes" userId="7abefb35-f6ea-42f4-876e-5ebc3531961b" providerId="ADAL" clId="{964001D4-4050-425A-AA41-F015B46766F8}" dt="2025-05-18T19:33:25.614" v="308" actId="478"/>
          <ac:spMkLst>
            <pc:docMk/>
            <pc:sldMk cId="1542396114" sldId="298"/>
            <ac:spMk id="6" creationId="{EE47DBB5-26B1-40BC-ACDD-07BDE2E190DC}"/>
          </ac:spMkLst>
        </pc:spChg>
      </pc:sldChg>
      <pc:sldChg chg="modSp add mod ord">
        <pc:chgData name="Reinaldo Cézar de Morais Gomes" userId="7abefb35-f6ea-42f4-876e-5ebc3531961b" providerId="ADAL" clId="{964001D4-4050-425A-AA41-F015B46766F8}" dt="2025-05-18T19:25:50.101" v="221" actId="20577"/>
        <pc:sldMkLst>
          <pc:docMk/>
          <pc:sldMk cId="1344928594" sldId="299"/>
        </pc:sldMkLst>
        <pc:spChg chg="mod">
          <ac:chgData name="Reinaldo Cézar de Morais Gomes" userId="7abefb35-f6ea-42f4-876e-5ebc3531961b" providerId="ADAL" clId="{964001D4-4050-425A-AA41-F015B46766F8}" dt="2025-05-18T19:25:50.101" v="221" actId="20577"/>
          <ac:spMkLst>
            <pc:docMk/>
            <pc:sldMk cId="1344928594" sldId="299"/>
            <ac:spMk id="5" creationId="{CA01E2D4-D2A6-76DB-90D0-0D47841D090E}"/>
          </ac:spMkLst>
        </pc:spChg>
        <pc:spChg chg="mod">
          <ac:chgData name="Reinaldo Cézar de Morais Gomes" userId="7abefb35-f6ea-42f4-876e-5ebc3531961b" providerId="ADAL" clId="{964001D4-4050-425A-AA41-F015B46766F8}" dt="2025-05-18T19:25:40.199" v="211" actId="6549"/>
          <ac:spMkLst>
            <pc:docMk/>
            <pc:sldMk cId="1344928594" sldId="299"/>
            <ac:spMk id="6" creationId="{AD5B3B3F-C4F3-91D5-FD7B-0EBB08CE2EF4}"/>
          </ac:spMkLst>
        </pc:spChg>
        <pc:spChg chg="mod">
          <ac:chgData name="Reinaldo Cézar de Morais Gomes" userId="7abefb35-f6ea-42f4-876e-5ebc3531961b" providerId="ADAL" clId="{964001D4-4050-425A-AA41-F015B46766F8}" dt="2025-05-18T13:35:31.122" v="92" actId="255"/>
          <ac:spMkLst>
            <pc:docMk/>
            <pc:sldMk cId="1344928594" sldId="299"/>
            <ac:spMk id="7" creationId="{CBC16E8A-6233-CAE6-9323-077B014A81A3}"/>
          </ac:spMkLst>
        </pc:spChg>
      </pc:sldChg>
      <pc:sldChg chg="add del">
        <pc:chgData name="Reinaldo Cézar de Morais Gomes" userId="7abefb35-f6ea-42f4-876e-5ebc3531961b" providerId="ADAL" clId="{964001D4-4050-425A-AA41-F015B46766F8}" dt="2025-05-18T13:23:02.718" v="23" actId="47"/>
        <pc:sldMkLst>
          <pc:docMk/>
          <pc:sldMk cId="1995840011" sldId="299"/>
        </pc:sldMkLst>
      </pc:sldChg>
      <pc:sldChg chg="add del">
        <pc:chgData name="Reinaldo Cézar de Morais Gomes" userId="7abefb35-f6ea-42f4-876e-5ebc3531961b" providerId="ADAL" clId="{964001D4-4050-425A-AA41-F015B46766F8}" dt="2025-05-18T13:23:02.718" v="23" actId="47"/>
        <pc:sldMkLst>
          <pc:docMk/>
          <pc:sldMk cId="579957152" sldId="300"/>
        </pc:sldMkLst>
      </pc:sldChg>
      <pc:sldChg chg="add ord">
        <pc:chgData name="Reinaldo Cézar de Morais Gomes" userId="7abefb35-f6ea-42f4-876e-5ebc3531961b" providerId="ADAL" clId="{964001D4-4050-425A-AA41-F015B46766F8}" dt="2025-05-18T13:23:43.102" v="31"/>
        <pc:sldMkLst>
          <pc:docMk/>
          <pc:sldMk cId="3017565905" sldId="300"/>
        </pc:sldMkLst>
      </pc:sldChg>
      <pc:sldChg chg="modSp add mod ord">
        <pc:chgData name="Reinaldo Cézar de Morais Gomes" userId="7abefb35-f6ea-42f4-876e-5ebc3531961b" providerId="ADAL" clId="{964001D4-4050-425A-AA41-F015B46766F8}" dt="2025-05-18T13:36:13.500" v="116" actId="404"/>
        <pc:sldMkLst>
          <pc:docMk/>
          <pc:sldMk cId="32977000" sldId="301"/>
        </pc:sldMkLst>
        <pc:spChg chg="mod">
          <ac:chgData name="Reinaldo Cézar de Morais Gomes" userId="7abefb35-f6ea-42f4-876e-5ebc3531961b" providerId="ADAL" clId="{964001D4-4050-425A-AA41-F015B46766F8}" dt="2025-05-18T13:36:13.500" v="116" actId="404"/>
          <ac:spMkLst>
            <pc:docMk/>
            <pc:sldMk cId="32977000" sldId="301"/>
            <ac:spMk id="7" creationId="{15C9CE3A-0AA2-132A-2179-44272B825A1E}"/>
          </ac:spMkLst>
        </pc:spChg>
      </pc:sldChg>
      <pc:sldChg chg="add del">
        <pc:chgData name="Reinaldo Cézar de Morais Gomes" userId="7abefb35-f6ea-42f4-876e-5ebc3531961b" providerId="ADAL" clId="{964001D4-4050-425A-AA41-F015B46766F8}" dt="2025-05-18T13:23:02.718" v="23" actId="47"/>
        <pc:sldMkLst>
          <pc:docMk/>
          <pc:sldMk cId="2777829177" sldId="301"/>
        </pc:sldMkLst>
      </pc:sldChg>
      <pc:sldChg chg="add ord">
        <pc:chgData name="Reinaldo Cézar de Morais Gomes" userId="7abefb35-f6ea-42f4-876e-5ebc3531961b" providerId="ADAL" clId="{964001D4-4050-425A-AA41-F015B46766F8}" dt="2025-05-18T13:25:01.305" v="39"/>
        <pc:sldMkLst>
          <pc:docMk/>
          <pc:sldMk cId="0" sldId="302"/>
        </pc:sldMkLst>
      </pc:sldChg>
      <pc:sldChg chg="add del">
        <pc:chgData name="Reinaldo Cézar de Morais Gomes" userId="7abefb35-f6ea-42f4-876e-5ebc3531961b" providerId="ADAL" clId="{964001D4-4050-425A-AA41-F015B46766F8}" dt="2025-05-18T13:23:02.718" v="23" actId="47"/>
        <pc:sldMkLst>
          <pc:docMk/>
          <pc:sldMk cId="613313504" sldId="302"/>
        </pc:sldMkLst>
      </pc:sldChg>
      <pc:sldChg chg="add ord">
        <pc:chgData name="Reinaldo Cézar de Morais Gomes" userId="7abefb35-f6ea-42f4-876e-5ebc3531961b" providerId="ADAL" clId="{964001D4-4050-425A-AA41-F015B46766F8}" dt="2025-05-18T13:25:01.305" v="39"/>
        <pc:sldMkLst>
          <pc:docMk/>
          <pc:sldMk cId="0" sldId="303"/>
        </pc:sldMkLst>
      </pc:sldChg>
      <pc:sldChg chg="add ord">
        <pc:chgData name="Reinaldo Cézar de Morais Gomes" userId="7abefb35-f6ea-42f4-876e-5ebc3531961b" providerId="ADAL" clId="{964001D4-4050-425A-AA41-F015B46766F8}" dt="2025-05-18T13:25:01.305" v="39"/>
        <pc:sldMkLst>
          <pc:docMk/>
          <pc:sldMk cId="0" sldId="304"/>
        </pc:sldMkLst>
      </pc:sldChg>
      <pc:sldChg chg="add ord">
        <pc:chgData name="Reinaldo Cézar de Morais Gomes" userId="7abefb35-f6ea-42f4-876e-5ebc3531961b" providerId="ADAL" clId="{964001D4-4050-425A-AA41-F015B46766F8}" dt="2025-05-18T13:25:35.183" v="42"/>
        <pc:sldMkLst>
          <pc:docMk/>
          <pc:sldMk cId="0" sldId="305"/>
        </pc:sldMkLst>
      </pc:sldChg>
      <pc:sldChg chg="add ord">
        <pc:chgData name="Reinaldo Cézar de Morais Gomes" userId="7abefb35-f6ea-42f4-876e-5ebc3531961b" providerId="ADAL" clId="{964001D4-4050-425A-AA41-F015B46766F8}" dt="2025-05-18T13:25:35.183" v="42"/>
        <pc:sldMkLst>
          <pc:docMk/>
          <pc:sldMk cId="0" sldId="306"/>
        </pc:sldMkLst>
      </pc:sldChg>
      <pc:sldChg chg="add ord">
        <pc:chgData name="Reinaldo Cézar de Morais Gomes" userId="7abefb35-f6ea-42f4-876e-5ebc3531961b" providerId="ADAL" clId="{964001D4-4050-425A-AA41-F015B46766F8}" dt="2025-05-18T13:25:35.183" v="42"/>
        <pc:sldMkLst>
          <pc:docMk/>
          <pc:sldMk cId="0" sldId="307"/>
        </pc:sldMkLst>
      </pc:sldChg>
      <pc:sldChg chg="add ord">
        <pc:chgData name="Reinaldo Cézar de Morais Gomes" userId="7abefb35-f6ea-42f4-876e-5ebc3531961b" providerId="ADAL" clId="{964001D4-4050-425A-AA41-F015B46766F8}" dt="2025-05-18T13:25:35.183" v="42"/>
        <pc:sldMkLst>
          <pc:docMk/>
          <pc:sldMk cId="0" sldId="308"/>
        </pc:sldMkLst>
      </pc:sldChg>
      <pc:sldChg chg="add ord">
        <pc:chgData name="Reinaldo Cézar de Morais Gomes" userId="7abefb35-f6ea-42f4-876e-5ebc3531961b" providerId="ADAL" clId="{964001D4-4050-425A-AA41-F015B46766F8}" dt="2025-05-18T13:26:04.417" v="45"/>
        <pc:sldMkLst>
          <pc:docMk/>
          <pc:sldMk cId="0" sldId="309"/>
        </pc:sldMkLst>
      </pc:sldChg>
      <pc:sldChg chg="modSp add mod ord">
        <pc:chgData name="Reinaldo Cézar de Morais Gomes" userId="7abefb35-f6ea-42f4-876e-5ebc3531961b" providerId="ADAL" clId="{964001D4-4050-425A-AA41-F015B46766F8}" dt="2025-05-18T19:27:44.955" v="223" actId="404"/>
        <pc:sldMkLst>
          <pc:docMk/>
          <pc:sldMk cId="0" sldId="310"/>
        </pc:sldMkLst>
        <pc:spChg chg="mod">
          <ac:chgData name="Reinaldo Cézar de Morais Gomes" userId="7abefb35-f6ea-42f4-876e-5ebc3531961b" providerId="ADAL" clId="{964001D4-4050-425A-AA41-F015B46766F8}" dt="2025-05-18T19:27:44.955" v="223" actId="404"/>
          <ac:spMkLst>
            <pc:docMk/>
            <pc:sldMk cId="0" sldId="310"/>
            <ac:spMk id="88" creationId="{00000000-0000-0000-0000-000000000000}"/>
          </ac:spMkLst>
        </pc:spChg>
        <pc:spChg chg="mod">
          <ac:chgData name="Reinaldo Cézar de Morais Gomes" userId="7abefb35-f6ea-42f4-876e-5ebc3531961b" providerId="ADAL" clId="{964001D4-4050-425A-AA41-F015B46766F8}" dt="2025-05-18T19:27:44.955" v="223" actId="404"/>
          <ac:spMkLst>
            <pc:docMk/>
            <pc:sldMk cId="0" sldId="310"/>
            <ac:spMk id="99" creationId="{00000000-0000-0000-0000-000000000000}"/>
          </ac:spMkLst>
        </pc:spChg>
      </pc:sldChg>
      <pc:sldChg chg="add ord">
        <pc:chgData name="Reinaldo Cézar de Morais Gomes" userId="7abefb35-f6ea-42f4-876e-5ebc3531961b" providerId="ADAL" clId="{964001D4-4050-425A-AA41-F015B46766F8}" dt="2025-05-18T13:26:04.417" v="45"/>
        <pc:sldMkLst>
          <pc:docMk/>
          <pc:sldMk cId="0" sldId="311"/>
        </pc:sldMkLst>
      </pc:sldChg>
      <pc:sldChg chg="modSp add mod ord">
        <pc:chgData name="Reinaldo Cézar de Morais Gomes" userId="7abefb35-f6ea-42f4-876e-5ebc3531961b" providerId="ADAL" clId="{964001D4-4050-425A-AA41-F015B46766F8}" dt="2025-05-18T19:30:29.863" v="252"/>
        <pc:sldMkLst>
          <pc:docMk/>
          <pc:sldMk cId="0" sldId="312"/>
        </pc:sldMkLst>
        <pc:spChg chg="mod">
          <ac:chgData name="Reinaldo Cézar de Morais Gomes" userId="7abefb35-f6ea-42f4-876e-5ebc3531961b" providerId="ADAL" clId="{964001D4-4050-425A-AA41-F015B46766F8}" dt="2025-05-18T19:30:29.863" v="252"/>
          <ac:spMkLst>
            <pc:docMk/>
            <pc:sldMk cId="0" sldId="312"/>
            <ac:spMk id="65" creationId="{00000000-0000-0000-0000-000000000000}"/>
          </ac:spMkLst>
        </pc:spChg>
        <pc:spChg chg="mod">
          <ac:chgData name="Reinaldo Cézar de Morais Gomes" userId="7abefb35-f6ea-42f4-876e-5ebc3531961b" providerId="ADAL" clId="{964001D4-4050-425A-AA41-F015B46766F8}" dt="2025-05-18T19:30:24.363" v="251" actId="20577"/>
          <ac:spMkLst>
            <pc:docMk/>
            <pc:sldMk cId="0" sldId="312"/>
            <ac:spMk id="66" creationId="{00000000-0000-0000-0000-000000000000}"/>
          </ac:spMkLst>
        </pc:spChg>
      </pc:sldChg>
      <pc:sldChg chg="add ord">
        <pc:chgData name="Reinaldo Cézar de Morais Gomes" userId="7abefb35-f6ea-42f4-876e-5ebc3531961b" providerId="ADAL" clId="{964001D4-4050-425A-AA41-F015B46766F8}" dt="2025-05-18T13:26:35.179" v="48"/>
        <pc:sldMkLst>
          <pc:docMk/>
          <pc:sldMk cId="0" sldId="313"/>
        </pc:sldMkLst>
      </pc:sldChg>
      <pc:sldChg chg="add ord">
        <pc:chgData name="Reinaldo Cézar de Morais Gomes" userId="7abefb35-f6ea-42f4-876e-5ebc3531961b" providerId="ADAL" clId="{964001D4-4050-425A-AA41-F015B46766F8}" dt="2025-05-18T13:26:35.179" v="48"/>
        <pc:sldMkLst>
          <pc:docMk/>
          <pc:sldMk cId="0" sldId="314"/>
        </pc:sldMkLst>
      </pc:sldChg>
      <pc:sldChg chg="add ord">
        <pc:chgData name="Reinaldo Cézar de Morais Gomes" userId="7abefb35-f6ea-42f4-876e-5ebc3531961b" providerId="ADAL" clId="{964001D4-4050-425A-AA41-F015B46766F8}" dt="2025-05-18T13:26:35.179" v="48"/>
        <pc:sldMkLst>
          <pc:docMk/>
          <pc:sldMk cId="0" sldId="315"/>
        </pc:sldMkLst>
      </pc:sldChg>
      <pc:sldChg chg="add ord">
        <pc:chgData name="Reinaldo Cézar de Morais Gomes" userId="7abefb35-f6ea-42f4-876e-5ebc3531961b" providerId="ADAL" clId="{964001D4-4050-425A-AA41-F015B46766F8}" dt="2025-05-18T13:26:35.179" v="48"/>
        <pc:sldMkLst>
          <pc:docMk/>
          <pc:sldMk cId="0" sldId="316"/>
        </pc:sldMkLst>
      </pc:sldChg>
      <pc:sldChg chg="modSp add mod ord">
        <pc:chgData name="Reinaldo Cézar de Morais Gomes" userId="7abefb35-f6ea-42f4-876e-5ebc3531961b" providerId="ADAL" clId="{964001D4-4050-425A-AA41-F015B46766F8}" dt="2025-05-18T19:30:54.715" v="267" actId="1037"/>
        <pc:sldMkLst>
          <pc:docMk/>
          <pc:sldMk cId="0" sldId="317"/>
        </pc:sldMkLst>
        <pc:spChg chg="mod">
          <ac:chgData name="Reinaldo Cézar de Morais Gomes" userId="7abefb35-f6ea-42f4-876e-5ebc3531961b" providerId="ADAL" clId="{964001D4-4050-425A-AA41-F015B46766F8}" dt="2025-05-18T19:30:54.715" v="267" actId="1037"/>
          <ac:spMkLst>
            <pc:docMk/>
            <pc:sldMk cId="0" sldId="317"/>
            <ac:spMk id="115" creationId="{00000000-0000-0000-0000-000000000000}"/>
          </ac:spMkLst>
        </pc:spChg>
        <pc:spChg chg="mod">
          <ac:chgData name="Reinaldo Cézar de Morais Gomes" userId="7abefb35-f6ea-42f4-876e-5ebc3531961b" providerId="ADAL" clId="{964001D4-4050-425A-AA41-F015B46766F8}" dt="2025-05-18T19:30:12.089" v="238" actId="1036"/>
          <ac:spMkLst>
            <pc:docMk/>
            <pc:sldMk cId="0" sldId="317"/>
            <ac:spMk id="116" creationId="{00000000-0000-0000-0000-000000000000}"/>
          </ac:spMkLst>
        </pc:spChg>
      </pc:sldChg>
      <pc:sldChg chg="modSp add mod ord">
        <pc:chgData name="Reinaldo Cézar de Morais Gomes" userId="7abefb35-f6ea-42f4-876e-5ebc3531961b" providerId="ADAL" clId="{964001D4-4050-425A-AA41-F015B46766F8}" dt="2025-05-18T13:38:49.173" v="140" actId="255"/>
        <pc:sldMkLst>
          <pc:docMk/>
          <pc:sldMk cId="0" sldId="318"/>
        </pc:sldMkLst>
        <pc:spChg chg="mod">
          <ac:chgData name="Reinaldo Cézar de Morais Gomes" userId="7abefb35-f6ea-42f4-876e-5ebc3531961b" providerId="ADAL" clId="{964001D4-4050-425A-AA41-F015B46766F8}" dt="2025-05-18T13:38:49.173" v="140" actId="255"/>
          <ac:spMkLst>
            <pc:docMk/>
            <pc:sldMk cId="0" sldId="318"/>
            <ac:spMk id="5" creationId="{95CA3B9B-1699-485D-A4D1-7F97A6AA8C38}"/>
          </ac:spMkLst>
        </pc:spChg>
      </pc:sldChg>
      <pc:sldChg chg="add ord">
        <pc:chgData name="Reinaldo Cézar de Morais Gomes" userId="7abefb35-f6ea-42f4-876e-5ebc3531961b" providerId="ADAL" clId="{964001D4-4050-425A-AA41-F015B46766F8}" dt="2025-05-18T13:26:59.075" v="51"/>
        <pc:sldMkLst>
          <pc:docMk/>
          <pc:sldMk cId="0" sldId="319"/>
        </pc:sldMkLst>
      </pc:sldChg>
      <pc:sldChg chg="add del">
        <pc:chgData name="Reinaldo Cézar de Morais Gomes" userId="7abefb35-f6ea-42f4-876e-5ebc3531961b" providerId="ADAL" clId="{964001D4-4050-425A-AA41-F015B46766F8}" dt="2025-05-18T13:30:35.049" v="76"/>
        <pc:sldMkLst>
          <pc:docMk/>
          <pc:sldMk cId="0" sldId="320"/>
        </pc:sldMkLst>
      </pc:sldChg>
      <pc:sldChg chg="addSp modSp add mod">
        <pc:chgData name="Reinaldo Cézar de Morais Gomes" userId="7abefb35-f6ea-42f4-876e-5ebc3531961b" providerId="ADAL" clId="{964001D4-4050-425A-AA41-F015B46766F8}" dt="2025-05-19T20:42:09.855" v="624" actId="14100"/>
        <pc:sldMkLst>
          <pc:docMk/>
          <pc:sldMk cId="0" sldId="321"/>
        </pc:sldMkLst>
        <pc:picChg chg="add mod">
          <ac:chgData name="Reinaldo Cézar de Morais Gomes" userId="7abefb35-f6ea-42f4-876e-5ebc3531961b" providerId="ADAL" clId="{964001D4-4050-425A-AA41-F015B46766F8}" dt="2025-05-19T20:42:09.855" v="624" actId="14100"/>
          <ac:picMkLst>
            <pc:docMk/>
            <pc:sldMk cId="0" sldId="321"/>
            <ac:picMk id="5" creationId="{DD053892-21ED-4686-807A-6803482B0E03}"/>
          </ac:picMkLst>
        </pc:picChg>
      </pc:sldChg>
      <pc:sldChg chg="modSp add mod">
        <pc:chgData name="Reinaldo Cézar de Morais Gomes" userId="7abefb35-f6ea-42f4-876e-5ebc3531961b" providerId="ADAL" clId="{964001D4-4050-425A-AA41-F015B46766F8}" dt="2025-05-18T19:33:52.480" v="313" actId="20577"/>
        <pc:sldMkLst>
          <pc:docMk/>
          <pc:sldMk cId="0" sldId="322"/>
        </pc:sldMkLst>
        <pc:spChg chg="mod">
          <ac:chgData name="Reinaldo Cézar de Morais Gomes" userId="7abefb35-f6ea-42f4-876e-5ebc3531961b" providerId="ADAL" clId="{964001D4-4050-425A-AA41-F015B46766F8}" dt="2025-05-18T19:33:52.480" v="313" actId="20577"/>
          <ac:spMkLst>
            <pc:docMk/>
            <pc:sldMk cId="0" sldId="322"/>
            <ac:spMk id="73" creationId="{00000000-0000-0000-0000-000000000000}"/>
          </ac:spMkLst>
        </pc:spChg>
      </pc:sldChg>
      <pc:sldChg chg="add">
        <pc:chgData name="Reinaldo Cézar de Morais Gomes" userId="7abefb35-f6ea-42f4-876e-5ebc3531961b" providerId="ADAL" clId="{964001D4-4050-425A-AA41-F015B46766F8}" dt="2025-05-18T13:33:57.816" v="86"/>
        <pc:sldMkLst>
          <pc:docMk/>
          <pc:sldMk cId="0" sldId="323"/>
        </pc:sldMkLst>
      </pc:sldChg>
      <pc:sldChg chg="add del ord">
        <pc:chgData name="Reinaldo Cézar de Morais Gomes" userId="7abefb35-f6ea-42f4-876e-5ebc3531961b" providerId="ADAL" clId="{964001D4-4050-425A-AA41-F015B46766F8}" dt="2025-05-19T10:19:35.119" v="537" actId="47"/>
        <pc:sldMkLst>
          <pc:docMk/>
          <pc:sldMk cId="0" sldId="324"/>
        </pc:sldMkLst>
      </pc:sldChg>
      <pc:sldChg chg="addSp modSp new mod">
        <pc:chgData name="Reinaldo Cézar de Morais Gomes" userId="7abefb35-f6ea-42f4-876e-5ebc3531961b" providerId="ADAL" clId="{964001D4-4050-425A-AA41-F015B46766F8}" dt="2025-05-19T10:17:44.708" v="430" actId="1038"/>
        <pc:sldMkLst>
          <pc:docMk/>
          <pc:sldMk cId="3621010065" sldId="325"/>
        </pc:sldMkLst>
        <pc:spChg chg="mod">
          <ac:chgData name="Reinaldo Cézar de Morais Gomes" userId="7abefb35-f6ea-42f4-876e-5ebc3531961b" providerId="ADAL" clId="{964001D4-4050-425A-AA41-F015B46766F8}" dt="2025-05-19T10:17:05.720" v="377" actId="20577"/>
          <ac:spMkLst>
            <pc:docMk/>
            <pc:sldMk cId="3621010065" sldId="325"/>
            <ac:spMk id="2" creationId="{0187455E-30E9-4DD2-A090-06D3AE4CD2F0}"/>
          </ac:spMkLst>
        </pc:spChg>
        <pc:spChg chg="mod">
          <ac:chgData name="Reinaldo Cézar de Morais Gomes" userId="7abefb35-f6ea-42f4-876e-5ebc3531961b" providerId="ADAL" clId="{964001D4-4050-425A-AA41-F015B46766F8}" dt="2025-05-19T10:17:26.033" v="386"/>
          <ac:spMkLst>
            <pc:docMk/>
            <pc:sldMk cId="3621010065" sldId="325"/>
            <ac:spMk id="4" creationId="{11731915-3910-44C2-BE77-62D72D9C8718}"/>
          </ac:spMkLst>
        </pc:spChg>
        <pc:spChg chg="add mod">
          <ac:chgData name="Reinaldo Cézar de Morais Gomes" userId="7abefb35-f6ea-42f4-876e-5ebc3531961b" providerId="ADAL" clId="{964001D4-4050-425A-AA41-F015B46766F8}" dt="2025-05-19T10:17:44.708" v="430" actId="1038"/>
          <ac:spMkLst>
            <pc:docMk/>
            <pc:sldMk cId="3621010065" sldId="325"/>
            <ac:spMk id="5" creationId="{F3BC9C58-B110-4C92-B308-522FE61B2213}"/>
          </ac:spMkLst>
        </pc:spChg>
        <pc:spChg chg="add mod">
          <ac:chgData name="Reinaldo Cézar de Morais Gomes" userId="7abefb35-f6ea-42f4-876e-5ebc3531961b" providerId="ADAL" clId="{964001D4-4050-425A-AA41-F015B46766F8}" dt="2025-05-19T10:17:44.708" v="430" actId="1038"/>
          <ac:spMkLst>
            <pc:docMk/>
            <pc:sldMk cId="3621010065" sldId="325"/>
            <ac:spMk id="6" creationId="{F96F6BF7-78A1-4F45-8B5A-DFC020A72A39}"/>
          </ac:spMkLst>
        </pc:spChg>
      </pc:sldChg>
      <pc:sldChg chg="addSp delSp modSp add mod">
        <pc:chgData name="Reinaldo Cézar de Morais Gomes" userId="7abefb35-f6ea-42f4-876e-5ebc3531961b" providerId="ADAL" clId="{964001D4-4050-425A-AA41-F015B46766F8}" dt="2025-05-19T10:19:17.019" v="536" actId="1076"/>
        <pc:sldMkLst>
          <pc:docMk/>
          <pc:sldMk cId="3794039391" sldId="326"/>
        </pc:sldMkLst>
        <pc:spChg chg="mod">
          <ac:chgData name="Reinaldo Cézar de Morais Gomes" userId="7abefb35-f6ea-42f4-876e-5ebc3531961b" providerId="ADAL" clId="{964001D4-4050-425A-AA41-F015B46766F8}" dt="2025-05-19T10:18:05.718" v="433" actId="20577"/>
          <ac:spMkLst>
            <pc:docMk/>
            <pc:sldMk cId="3794039391" sldId="326"/>
            <ac:spMk id="2" creationId="{0187455E-30E9-4DD2-A090-06D3AE4CD2F0}"/>
          </ac:spMkLst>
        </pc:spChg>
        <pc:spChg chg="mod">
          <ac:chgData name="Reinaldo Cézar de Morais Gomes" userId="7abefb35-f6ea-42f4-876e-5ebc3531961b" providerId="ADAL" clId="{964001D4-4050-425A-AA41-F015B46766F8}" dt="2025-05-19T10:18:24.630" v="503" actId="20577"/>
          <ac:spMkLst>
            <pc:docMk/>
            <pc:sldMk cId="3794039391" sldId="326"/>
            <ac:spMk id="3" creationId="{CB58F26F-C215-4E02-B8F7-18905CDA0975}"/>
          </ac:spMkLst>
        </pc:spChg>
        <pc:spChg chg="del">
          <ac:chgData name="Reinaldo Cézar de Morais Gomes" userId="7abefb35-f6ea-42f4-876e-5ebc3531961b" providerId="ADAL" clId="{964001D4-4050-425A-AA41-F015B46766F8}" dt="2025-05-19T10:19:08.165" v="534" actId="478"/>
          <ac:spMkLst>
            <pc:docMk/>
            <pc:sldMk cId="3794039391" sldId="326"/>
            <ac:spMk id="4" creationId="{11731915-3910-44C2-BE77-62D72D9C8718}"/>
          </ac:spMkLst>
        </pc:spChg>
        <pc:spChg chg="del">
          <ac:chgData name="Reinaldo Cézar de Morais Gomes" userId="7abefb35-f6ea-42f4-876e-5ebc3531961b" providerId="ADAL" clId="{964001D4-4050-425A-AA41-F015B46766F8}" dt="2025-05-19T10:18:46.591" v="504" actId="478"/>
          <ac:spMkLst>
            <pc:docMk/>
            <pc:sldMk cId="3794039391" sldId="326"/>
            <ac:spMk id="5" creationId="{F3BC9C58-B110-4C92-B308-522FE61B2213}"/>
          </ac:spMkLst>
        </pc:spChg>
        <pc:spChg chg="del">
          <ac:chgData name="Reinaldo Cézar de Morais Gomes" userId="7abefb35-f6ea-42f4-876e-5ebc3531961b" providerId="ADAL" clId="{964001D4-4050-425A-AA41-F015B46766F8}" dt="2025-05-19T10:18:46.591" v="504" actId="478"/>
          <ac:spMkLst>
            <pc:docMk/>
            <pc:sldMk cId="3794039391" sldId="326"/>
            <ac:spMk id="6" creationId="{F96F6BF7-78A1-4F45-8B5A-DFC020A72A39}"/>
          </ac:spMkLst>
        </pc:spChg>
        <pc:spChg chg="add mod">
          <ac:chgData name="Reinaldo Cézar de Morais Gomes" userId="7abefb35-f6ea-42f4-876e-5ebc3531961b" providerId="ADAL" clId="{964001D4-4050-425A-AA41-F015B46766F8}" dt="2025-05-19T10:19:17.019" v="536" actId="1076"/>
          <ac:spMkLst>
            <pc:docMk/>
            <pc:sldMk cId="3794039391" sldId="326"/>
            <ac:spMk id="7" creationId="{7A92E888-B206-48CF-A05B-60A0EAF712F4}"/>
          </ac:spMkLst>
        </pc:spChg>
        <pc:spChg chg="add mod">
          <ac:chgData name="Reinaldo Cézar de Morais Gomes" userId="7abefb35-f6ea-42f4-876e-5ebc3531961b" providerId="ADAL" clId="{964001D4-4050-425A-AA41-F015B46766F8}" dt="2025-05-19T10:19:17.019" v="536" actId="1076"/>
          <ac:spMkLst>
            <pc:docMk/>
            <pc:sldMk cId="3794039391" sldId="326"/>
            <ac:spMk id="8" creationId="{F71444BA-753A-45C2-89A5-DC9F65B8E82E}"/>
          </ac:spMkLst>
        </pc:spChg>
        <pc:spChg chg="add del mod">
          <ac:chgData name="Reinaldo Cézar de Morais Gomes" userId="7abefb35-f6ea-42f4-876e-5ebc3531961b" providerId="ADAL" clId="{964001D4-4050-425A-AA41-F015B46766F8}" dt="2025-05-19T10:19:11.456" v="535" actId="478"/>
          <ac:spMkLst>
            <pc:docMk/>
            <pc:sldMk cId="3794039391" sldId="326"/>
            <ac:spMk id="10" creationId="{5FA4DFE3-9DAE-4C8E-A5BB-0B1D8D3F47F0}"/>
          </ac:spMkLst>
        </pc:spChg>
      </pc:sldChg>
      <pc:sldChg chg="add ord">
        <pc:chgData name="Reinaldo Cézar de Morais Gomes" userId="7abefb35-f6ea-42f4-876e-5ebc3531961b" providerId="ADAL" clId="{964001D4-4050-425A-AA41-F015B46766F8}" dt="2025-05-19T16:51:24.013" v="598"/>
        <pc:sldMkLst>
          <pc:docMk/>
          <pc:sldMk cId="2815899109" sldId="327"/>
        </pc:sldMkLst>
      </pc:sldChg>
      <pc:sldMasterChg chg="delSldLayout">
        <pc:chgData name="Reinaldo Cézar de Morais Gomes" userId="7abefb35-f6ea-42f4-876e-5ebc3531961b" providerId="ADAL" clId="{964001D4-4050-425A-AA41-F015B46766F8}" dt="2025-05-19T10:21:43.165" v="561" actId="47"/>
        <pc:sldMasterMkLst>
          <pc:docMk/>
          <pc:sldMasterMk cId="4125463419" sldId="2147483662"/>
        </pc:sldMasterMkLst>
        <pc:sldLayoutChg chg="del">
          <pc:chgData name="Reinaldo Cézar de Morais Gomes" userId="7abefb35-f6ea-42f4-876e-5ebc3531961b" providerId="ADAL" clId="{964001D4-4050-425A-AA41-F015B46766F8}" dt="2025-05-18T13:22:36.994" v="20" actId="47"/>
          <pc:sldLayoutMkLst>
            <pc:docMk/>
            <pc:sldMasterMk cId="4125463419" sldId="2147483662"/>
            <pc:sldLayoutMk cId="3329160191" sldId="2147483678"/>
          </pc:sldLayoutMkLst>
        </pc:sldLayoutChg>
        <pc:sldLayoutChg chg="del">
          <pc:chgData name="Reinaldo Cézar de Morais Gomes" userId="7abefb35-f6ea-42f4-876e-5ebc3531961b" providerId="ADAL" clId="{964001D4-4050-425A-AA41-F015B46766F8}" dt="2025-05-18T13:23:02.718" v="23" actId="47"/>
          <pc:sldLayoutMkLst>
            <pc:docMk/>
            <pc:sldMasterMk cId="4125463419" sldId="2147483662"/>
            <pc:sldLayoutMk cId="1988746694" sldId="2147483680"/>
          </pc:sldLayoutMkLst>
        </pc:sldLayoutChg>
        <pc:sldLayoutChg chg="del">
          <pc:chgData name="Reinaldo Cézar de Morais Gomes" userId="7abefb35-f6ea-42f4-876e-5ebc3531961b" providerId="ADAL" clId="{964001D4-4050-425A-AA41-F015B46766F8}" dt="2025-05-19T10:21:43.165" v="561" actId="47"/>
          <pc:sldLayoutMkLst>
            <pc:docMk/>
            <pc:sldMasterMk cId="4125463419" sldId="2147483662"/>
            <pc:sldLayoutMk cId="3682015875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6D92-F9AE-BE40-B8DC-7EFEA2BCA01F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50279-B371-2540-9EEC-102D418A1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4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2710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851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6017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" name="Google Shape;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9ca2f80cc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359ca2f80c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52b7cbbf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3552b7cbbfe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3552b7cbbfe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494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874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pt-BR" sz="900" b="0" u="none" strike="noStrike">
              <a:solidFill>
                <a:schemeClr val="dk1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55003B1-69CE-41A4-9C42-82DAC56B8C43}" type="slidenum">
              <a: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34</a:t>
            </a:fld>
            <a:endParaRPr lang="pt-B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9840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pt-BR" sz="900" b="0" u="none" strike="noStrike">
              <a:solidFill>
                <a:schemeClr val="dk1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8C63E2D-23E4-43F7-8982-0A4FACD30566}" type="slidenum">
              <a: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37</a:t>
            </a:fld>
            <a:endParaRPr lang="pt-B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1666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8665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9bb6e620c_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359bb6e620c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9bb6e620c_1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359bb6e620c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9bb6e620c_1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359bb6e620c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9bb6e620c_1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359bb6e620c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9c7f843e7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359c7f843e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8ffdc677f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358ffdc677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92b12457d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92b12457d_0_2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3592b12457d_0_2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92b12457d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3592b12457d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7730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597076659a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3597076659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7232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63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6508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671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48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5cab9326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5cab93269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355cab93269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12862" y="1943030"/>
            <a:ext cx="3344982" cy="753277"/>
          </a:xfrm>
        </p:spPr>
        <p:txBody>
          <a:bodyPr anchor="b">
            <a:normAutofit/>
          </a:bodyPr>
          <a:lstStyle>
            <a:lvl1pPr algn="l">
              <a:defRPr sz="2200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5332" y="3518168"/>
            <a:ext cx="3332514" cy="600540"/>
          </a:xfrm>
        </p:spPr>
        <p:txBody>
          <a:bodyPr>
            <a:noAutofit/>
          </a:bodyPr>
          <a:lstStyle>
            <a:lvl1pPr marL="0" indent="0" algn="l">
              <a:buNone/>
              <a:defRPr sz="1700" b="0" i="0">
                <a:solidFill>
                  <a:schemeClr val="tx1"/>
                </a:solidFill>
                <a:latin typeface="Barlow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NOME PALESTRANTE</a:t>
            </a:r>
          </a:p>
          <a:p>
            <a:endParaRPr lang="en-US" dirty="0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12861" y="4414322"/>
            <a:ext cx="3344983" cy="326572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pt-BR" sz="1700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313546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IMG">
  <p:cSld name="1_WRNP25_MIOLO_IMG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2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96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WRNP25_MIOLO_1COLUNA+IMG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1;p3"/>
          <p:cNvPicPr/>
          <p:nvPr/>
        </p:nvPicPr>
        <p:blipFill>
          <a:blip r:embed="rId2"/>
          <a:stretch/>
        </p:blipFill>
        <p:spPr>
          <a:xfrm>
            <a:off x="0" y="1440"/>
            <a:ext cx="9146160" cy="5141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266560" y="274680"/>
            <a:ext cx="6509880" cy="508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r>
              <a:rPr lang="pt-B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 para editar o formato do texto do título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2266560" y="1168920"/>
            <a:ext cx="6509880" cy="381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7.º nível de tópicos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2266560" y="1808640"/>
            <a:ext cx="3110040" cy="3036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7.º nível de tópicos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791320" y="1828800"/>
            <a:ext cx="2985840" cy="3039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7.º nível de tópicos</a:t>
            </a:r>
          </a:p>
        </p:txBody>
      </p:sp>
    </p:spTree>
    <p:extLst>
      <p:ext uri="{BB962C8B-B14F-4D97-AF65-F5344CB8AC3E}">
        <p14:creationId xmlns:p14="http://schemas.microsoft.com/office/powerpoint/2010/main" val="269011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WRNP25_MIOLO_IMG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1;p3"/>
          <p:cNvPicPr/>
          <p:nvPr/>
        </p:nvPicPr>
        <p:blipFill>
          <a:blip r:embed="rId2"/>
          <a:stretch/>
        </p:blipFill>
        <p:spPr>
          <a:xfrm>
            <a:off x="0" y="1440"/>
            <a:ext cx="9146160" cy="5141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266560" y="274680"/>
            <a:ext cx="6509880" cy="508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r>
              <a:rPr lang="pt-B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 para editar o formato do texto do título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2266560" y="1168920"/>
            <a:ext cx="6509880" cy="381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7.º nível de tópicos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2266560" y="1828800"/>
            <a:ext cx="6510600" cy="3039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7.º nível de tópicos</a:t>
            </a:r>
          </a:p>
        </p:txBody>
      </p:sp>
    </p:spTree>
    <p:extLst>
      <p:ext uri="{BB962C8B-B14F-4D97-AF65-F5344CB8AC3E}">
        <p14:creationId xmlns:p14="http://schemas.microsoft.com/office/powerpoint/2010/main" val="2091193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RNP25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DD00-D899-CE72-DE7B-CAD0DD014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OBRIGADO (A)!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7B4AAF-35FD-FC08-7FFA-20632D614D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Contato palestrante</a:t>
            </a:r>
          </a:p>
        </p:txBody>
      </p:sp>
    </p:spTree>
    <p:extLst>
      <p:ext uri="{BB962C8B-B14F-4D97-AF65-F5344CB8AC3E}">
        <p14:creationId xmlns:p14="http://schemas.microsoft.com/office/powerpoint/2010/main" val="378197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642640" y="2008080"/>
            <a:ext cx="3242880" cy="33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699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CAPA">
  <p:cSld name="1_WRNP25_CAP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5212862" y="1943030"/>
            <a:ext cx="3344982" cy="75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None/>
              <a:defRPr sz="22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225332" y="3518168"/>
            <a:ext cx="3332514" cy="60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5212861" y="4414322"/>
            <a:ext cx="3344983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827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1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</p:spTree>
    <p:extLst>
      <p:ext uri="{BB962C8B-B14F-4D97-AF65-F5344CB8AC3E}">
        <p14:creationId xmlns:p14="http://schemas.microsoft.com/office/powerpoint/2010/main" val="1744730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2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 numCol="2" spcCol="360000"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2 COLUNAS</a:t>
            </a:r>
          </a:p>
        </p:txBody>
      </p:sp>
    </p:spTree>
    <p:extLst>
      <p:ext uri="{BB962C8B-B14F-4D97-AF65-F5344CB8AC3E}">
        <p14:creationId xmlns:p14="http://schemas.microsoft.com/office/powerpoint/2010/main" val="62201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1COLUNA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96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21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+IMG">
  <p:cSld name="1_WRNP25_MIOLO_1COLUNA+IMG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>
            <a:spLocks noGrp="1"/>
          </p:cNvSpPr>
          <p:nvPr>
            <p:ph type="pic" idx="3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67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" type="obj">
  <p:cSld name="1_WRNP25_MIOLO_1COLUN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26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2COLUNAS">
  <p:cSld name="1_WRNP25_MIOLO_2COLUNA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51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C0A7-A2BE-7F43-977C-5F04F40EA1F3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CB45-47E9-9545-833C-EE86762878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C68B5B-B2D6-BDA3-5153-36563E2BB9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D3EE3E-223B-7A25-1E6D-578616A202F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1338"/>
            <a:ext cx="9146380" cy="51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4" r:id="rId2"/>
    <p:sldLayoutId id="2147483675" r:id="rId3"/>
    <p:sldLayoutId id="2147483676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58B0F5-A0B7-5E6B-5AE7-867FC778A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339"/>
            <a:ext cx="9146380" cy="51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Ljr@ita.b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10807493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magnos.martinello@ufes.br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aah@unicamp.b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ctrTitle"/>
          </p:nvPr>
        </p:nvSpPr>
        <p:spPr>
          <a:xfrm>
            <a:off x="4426226" y="2212946"/>
            <a:ext cx="4223131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 b="1" dirty="0">
                <a:solidFill>
                  <a:schemeClr val="lt1"/>
                </a:solidFill>
              </a:rPr>
              <a:t>Resultados dos </a:t>
            </a:r>
            <a:r>
              <a:rPr lang="pt-BR" sz="2300" b="1" dirty="0" err="1">
                <a:solidFill>
                  <a:schemeClr val="lt1"/>
                </a:solidFill>
              </a:rPr>
              <a:t>GTs</a:t>
            </a:r>
            <a:r>
              <a:rPr lang="pt-BR" sz="2300" b="1" dirty="0">
                <a:solidFill>
                  <a:schemeClr val="lt1"/>
                </a:solidFill>
              </a:rPr>
              <a:t> de P&amp;D em </a:t>
            </a:r>
            <a:r>
              <a:rPr lang="pt-BR" sz="2300" b="1" dirty="0" err="1">
                <a:solidFill>
                  <a:schemeClr val="lt1"/>
                </a:solidFill>
              </a:rPr>
              <a:t>Blockchain</a:t>
            </a:r>
            <a:r>
              <a:rPr lang="pt-BR" sz="2300" b="1" dirty="0">
                <a:solidFill>
                  <a:schemeClr val="lt1"/>
                </a:solidFill>
              </a:rPr>
              <a:t> - Projeto ILIADA</a:t>
            </a:r>
            <a:r>
              <a:rPr lang="pt-BR" sz="2300" dirty="0">
                <a:solidFill>
                  <a:schemeClr val="lt1"/>
                </a:solidFill>
              </a:rPr>
              <a:t> 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dirty="0">
                <a:solidFill>
                  <a:schemeClr val="lt1"/>
                </a:solidFill>
              </a:rPr>
              <a:t>Reinaldo Gomes</a:t>
            </a:r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1" y="4078731"/>
            <a:ext cx="4077356" cy="4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Coordenador de P&amp;D</a:t>
            </a: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Gerência de P&amp;D em </a:t>
            </a:r>
            <a:r>
              <a:rPr lang="pt-BR" b="1" dirty="0" err="1">
                <a:solidFill>
                  <a:schemeClr val="lt1"/>
                </a:solidFill>
              </a:rPr>
              <a:t>Cibersegurança</a:t>
            </a:r>
            <a:r>
              <a:rPr lang="pt-BR" b="1" dirty="0">
                <a:solidFill>
                  <a:schemeClr val="lt1"/>
                </a:solidFill>
              </a:rPr>
              <a:t> - RNP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7455E-30E9-4DD2-A090-06D3AE4C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 Fundamental 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58F26F-C215-4E02-B8F7-18905CDA0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731915-3910-44C2-BE77-62D72D9C871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Nos últimos anos, com o avanço crescente da presença da tecnologia na vida das pessoas, surge a necessidade de se discutir mecanismos legais que protejam a privacidade dos indivíduos</a:t>
            </a:r>
          </a:p>
          <a:p>
            <a:r>
              <a:rPr lang="pt-BR" dirty="0"/>
              <a:t> </a:t>
            </a:r>
          </a:p>
        </p:txBody>
      </p:sp>
      <p:sp>
        <p:nvSpPr>
          <p:cNvPr id="5" name="Google Shape;84;p17">
            <a:extLst>
              <a:ext uri="{FF2B5EF4-FFF2-40B4-BE49-F238E27FC236}">
                <a16:creationId xmlns:a16="http://schemas.microsoft.com/office/drawing/2014/main" id="{F3BC9C58-B110-4C92-B308-522FE61B2213}"/>
              </a:ext>
            </a:extLst>
          </p:cNvPr>
          <p:cNvSpPr txBox="1"/>
          <p:nvPr/>
        </p:nvSpPr>
        <p:spPr>
          <a:xfrm>
            <a:off x="2263832" y="2755600"/>
            <a:ext cx="66966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0000"/>
                </a:solidFill>
              </a:rPr>
              <a:t>Questão fundamental que é colocada neste projeto é: como garantir que, modelos gerados através de técnicas de AM e Inteligência Artificial (IA), uma vez que tenham sido treinados com dados revogados, estejam em conformidade com a LGPD?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6" name="Google Shape;85;p17">
            <a:extLst>
              <a:ext uri="{FF2B5EF4-FFF2-40B4-BE49-F238E27FC236}">
                <a16:creationId xmlns:a16="http://schemas.microsoft.com/office/drawing/2014/main" id="{F96F6BF7-78A1-4F45-8B5A-DFC020A72A39}"/>
              </a:ext>
            </a:extLst>
          </p:cNvPr>
          <p:cNvSpPr txBox="1"/>
          <p:nvPr/>
        </p:nvSpPr>
        <p:spPr>
          <a:xfrm>
            <a:off x="2230482" y="3866450"/>
            <a:ext cx="66966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38761D"/>
                </a:solidFill>
              </a:rPr>
              <a:t>Nova subárea da IA chamada </a:t>
            </a:r>
            <a:r>
              <a:rPr lang="pt-BR" sz="1600" b="1" dirty="0" err="1">
                <a:solidFill>
                  <a:srgbClr val="38761D"/>
                </a:solidFill>
              </a:rPr>
              <a:t>Desaprendizado</a:t>
            </a:r>
            <a:r>
              <a:rPr lang="pt-BR" sz="1600" b="1" dirty="0">
                <a:solidFill>
                  <a:srgbClr val="38761D"/>
                </a:solidFill>
              </a:rPr>
              <a:t> de Máquina,</a:t>
            </a:r>
            <a:br>
              <a:rPr lang="pt-BR" sz="1600" b="1" dirty="0">
                <a:solidFill>
                  <a:srgbClr val="38761D"/>
                </a:solidFill>
              </a:rPr>
            </a:br>
            <a:r>
              <a:rPr lang="pt-BR" sz="1600" b="1" dirty="0">
                <a:solidFill>
                  <a:srgbClr val="38761D"/>
                </a:solidFill>
              </a:rPr>
              <a:t>que surge como uma necessidade para atender à legislação</a:t>
            </a:r>
            <a:endParaRPr sz="1600" b="1" dirty="0">
              <a:solidFill>
                <a:srgbClr val="3876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10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7455E-30E9-4DD2-A090-06D3AE4C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 Fundamental 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58F26F-C215-4E02-B8F7-18905CDA0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Modelos de IA não estão necessariamente associados aos dados</a:t>
            </a:r>
          </a:p>
        </p:txBody>
      </p:sp>
      <p:sp>
        <p:nvSpPr>
          <p:cNvPr id="7" name="Google Shape;115;p22">
            <a:extLst>
              <a:ext uri="{FF2B5EF4-FFF2-40B4-BE49-F238E27FC236}">
                <a16:creationId xmlns:a16="http://schemas.microsoft.com/office/drawing/2014/main" id="{7A92E888-B206-48CF-A05B-60A0EAF712F4}"/>
              </a:ext>
            </a:extLst>
          </p:cNvPr>
          <p:cNvSpPr txBox="1"/>
          <p:nvPr/>
        </p:nvSpPr>
        <p:spPr>
          <a:xfrm>
            <a:off x="2213957" y="2076727"/>
            <a:ext cx="6704912" cy="17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 dirty="0">
                <a:solidFill>
                  <a:srgbClr val="FF0000"/>
                </a:solidFill>
              </a:rPr>
              <a:t>Questão fundamental 2:</a:t>
            </a:r>
            <a:br>
              <a:rPr lang="pt-BR" sz="1600" b="1" dirty="0">
                <a:solidFill>
                  <a:srgbClr val="FF0000"/>
                </a:solidFill>
              </a:rPr>
            </a:br>
            <a:r>
              <a:rPr lang="pt-BR" sz="1600" b="1" dirty="0">
                <a:solidFill>
                  <a:srgbClr val="FF0000"/>
                </a:solidFill>
              </a:rPr>
              <a:t>Como garantir que os algoritmos AM usados sejam de fato os declarados pela empresa com a posse dos dados do usuário?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8" name="Google Shape;116;p22">
            <a:extLst>
              <a:ext uri="{FF2B5EF4-FFF2-40B4-BE49-F238E27FC236}">
                <a16:creationId xmlns:a16="http://schemas.microsoft.com/office/drawing/2014/main" id="{F71444BA-753A-45C2-89A5-DC9F65B8E82E}"/>
              </a:ext>
            </a:extLst>
          </p:cNvPr>
          <p:cNvSpPr txBox="1"/>
          <p:nvPr/>
        </p:nvSpPr>
        <p:spPr>
          <a:xfrm>
            <a:off x="2213957" y="3187577"/>
            <a:ext cx="6671561" cy="113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pt-BR" sz="1600" b="1" dirty="0">
                <a:solidFill>
                  <a:srgbClr val="38761D"/>
                </a:solidFill>
              </a:rPr>
              <a:t>Para responder positivamente esta questão, é preciso recorrer a outra solução tecnológica: Blockchain com Escalabilidade</a:t>
            </a:r>
            <a:endParaRPr sz="1600" b="1" dirty="0">
              <a:solidFill>
                <a:srgbClr val="3876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39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6F76C04-5D28-027F-3057-B56762A6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GT-</a:t>
            </a:r>
            <a:r>
              <a:rPr lang="pt-BR" dirty="0" err="1"/>
              <a:t>Padlock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CD90190-8B97-11F8-BAB7-CEA15EF79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783771"/>
            <a:ext cx="6510214" cy="767444"/>
          </a:xfrm>
        </p:spPr>
        <p:txBody>
          <a:bodyPr/>
          <a:lstStyle/>
          <a:p>
            <a:r>
              <a:rPr lang="pt-BR" dirty="0"/>
              <a:t>Garantindo Privacidade e Proteção de Dados Pessoais Usando Aprendizado e Desaprendendo de Máquina em cima de uma Solução de Blockchain de Camada 2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D6F4A97B-56F2-32FF-7DCF-4D4B30BEFE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66461" y="1828800"/>
            <a:ext cx="6669721" cy="3040063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pt-BR" sz="1600" dirty="0">
                <a:latin typeface="Barlow" panose="00000500000000000000" pitchFamily="2" charset="0"/>
              </a:rPr>
              <a:t>(i) desenvolvimento de uma interface (API) de integração ao projeto </a:t>
            </a:r>
            <a:r>
              <a:rPr lang="pt-BR" sz="1600" dirty="0" err="1">
                <a:latin typeface="Barlow" panose="00000500000000000000" pitchFamily="2" charset="0"/>
              </a:rPr>
              <a:t>Iliada</a:t>
            </a:r>
            <a:r>
              <a:rPr lang="pt-BR" sz="1600" dirty="0">
                <a:latin typeface="Barlow" panose="00000500000000000000" pitchFamily="2" charset="0"/>
              </a:rPr>
              <a:t> de uma das principais soluções de Blockchain de camada 2 existentes, a </a:t>
            </a:r>
            <a:r>
              <a:rPr lang="pt-BR" sz="1600" dirty="0" err="1">
                <a:latin typeface="Barlow" panose="00000500000000000000" pitchFamily="2" charset="0"/>
              </a:rPr>
              <a:t>Cartesi</a:t>
            </a:r>
            <a:r>
              <a:rPr lang="pt-BR" sz="1600" dirty="0">
                <a:latin typeface="Barlow" panose="00000500000000000000" pitchFamily="2" charset="0"/>
              </a:rPr>
              <a:t>;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pt-BR" sz="1600" dirty="0">
                <a:latin typeface="Barlow" panose="00000500000000000000" pitchFamily="2" charset="0"/>
              </a:rPr>
              <a:t>(</a:t>
            </a:r>
            <a:r>
              <a:rPr lang="pt-BR" sz="1600" dirty="0" err="1">
                <a:latin typeface="Barlow" panose="00000500000000000000" pitchFamily="2" charset="0"/>
              </a:rPr>
              <a:t>ii</a:t>
            </a:r>
            <a:r>
              <a:rPr lang="pt-BR" sz="1600" dirty="0">
                <a:latin typeface="Barlow" panose="00000500000000000000" pitchFamily="2" charset="0"/>
              </a:rPr>
              <a:t>) a implementações de algoritmos de DM dentro de máquinas </a:t>
            </a:r>
            <a:r>
              <a:rPr lang="pt-BR" sz="1600" dirty="0" err="1">
                <a:latin typeface="Barlow" panose="00000500000000000000" pitchFamily="2" charset="0"/>
              </a:rPr>
              <a:t>Cartesi</a:t>
            </a:r>
            <a:r>
              <a:rPr lang="pt-BR" sz="1600" dirty="0">
                <a:latin typeface="Barlow" panose="00000500000000000000" pitchFamily="2" charset="0"/>
              </a:rPr>
              <a:t>, que são executados na forma de contratos inteligentes de camada 2, à partir de chamadas da Blockchain principal do projeto </a:t>
            </a:r>
            <a:r>
              <a:rPr lang="pt-BR" sz="1600" dirty="0" err="1">
                <a:latin typeface="Barlow" panose="00000500000000000000" pitchFamily="2" charset="0"/>
              </a:rPr>
              <a:t>Iliada</a:t>
            </a:r>
            <a:r>
              <a:rPr lang="pt-BR" sz="1600" dirty="0">
                <a:latin typeface="Barlow" panose="00000500000000000000" pitchFamily="2" charset="0"/>
              </a:rPr>
              <a:t>; e,</a:t>
            </a:r>
          </a:p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0" dirty="0">
                <a:latin typeface="Barlow" panose="00000500000000000000" pitchFamily="2" charset="0"/>
              </a:rPr>
              <a:t>(</a:t>
            </a:r>
            <a:r>
              <a:rPr lang="pt-BR" sz="1600" dirty="0" err="1">
                <a:latin typeface="Barlow" panose="00000500000000000000" pitchFamily="2" charset="0"/>
              </a:rPr>
              <a:t>iii</a:t>
            </a:r>
            <a:r>
              <a:rPr lang="pt-BR" sz="1600" dirty="0">
                <a:latin typeface="Barlow" panose="00000500000000000000" pitchFamily="2" charset="0"/>
              </a:rPr>
              <a:t>) desenvolvimento de uma Prova de Conceito (</a:t>
            </a:r>
            <a:r>
              <a:rPr lang="pt-BR" sz="1600" dirty="0" err="1">
                <a:latin typeface="Barlow" panose="00000500000000000000" pitchFamily="2" charset="0"/>
              </a:rPr>
              <a:t>PoC</a:t>
            </a:r>
            <a:r>
              <a:rPr lang="pt-BR" sz="1600" dirty="0">
                <a:latin typeface="Barlow" panose="00000500000000000000" pitchFamily="2" charset="0"/>
              </a:rPr>
              <a:t>) de </a:t>
            </a:r>
            <a:r>
              <a:rPr lang="pt-BR" sz="1600" dirty="0" err="1">
                <a:latin typeface="Barlow" panose="00000500000000000000" pitchFamily="2" charset="0"/>
              </a:rPr>
              <a:t>DApp</a:t>
            </a:r>
            <a:r>
              <a:rPr lang="pt-BR" sz="1600" dirty="0">
                <a:latin typeface="Barlow" panose="00000500000000000000" pitchFamily="2" charset="0"/>
              </a:rPr>
              <a:t> que faz uso do arcabouço como solução para o uso de modelos de AM, garantindo conformidade às leis de proteção de dados, com a remoção dos dados e esquecimento por parte dos modelos, de forma confiável através da segurança da Blockchain e sendo escalável com a execução em camada 2</a:t>
            </a:r>
          </a:p>
          <a:p>
            <a:endParaRPr lang="pt-BR" sz="1600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63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D7AA6-4610-9A52-2586-A1185E8B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1678D7F-9A58-C92C-DDCB-95FA28A8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GT-</a:t>
            </a:r>
            <a:r>
              <a:rPr lang="pt-BR" dirty="0" err="1"/>
              <a:t>Padlock</a:t>
            </a:r>
            <a:endParaRPr lang="pt-BR" dirty="0"/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6FA9EA9D-95BF-ECEE-CC91-7EBE14555D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66461" y="1828800"/>
            <a:ext cx="6669721" cy="3314700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pt-BR" sz="1600" dirty="0">
                <a:latin typeface="Barlow" panose="00000500000000000000" pitchFamily="2" charset="0"/>
              </a:rPr>
              <a:t>(i) desenvolvimento de uma interface (API) de integração ao projeto </a:t>
            </a:r>
            <a:r>
              <a:rPr lang="pt-BR" sz="1600" dirty="0" err="1">
                <a:latin typeface="Barlow" panose="00000500000000000000" pitchFamily="2" charset="0"/>
              </a:rPr>
              <a:t>Iliada</a:t>
            </a:r>
            <a:r>
              <a:rPr lang="pt-BR" sz="1600" dirty="0">
                <a:latin typeface="Barlow" panose="00000500000000000000" pitchFamily="2" charset="0"/>
              </a:rPr>
              <a:t> de uma das principais soluções de </a:t>
            </a:r>
            <a:r>
              <a:rPr lang="pt-BR" sz="1600" dirty="0" err="1">
                <a:latin typeface="Barlow" panose="00000500000000000000" pitchFamily="2" charset="0"/>
              </a:rPr>
              <a:t>Blockchain</a:t>
            </a:r>
            <a:r>
              <a:rPr lang="pt-BR" sz="1600" dirty="0">
                <a:latin typeface="Barlow" panose="00000500000000000000" pitchFamily="2" charset="0"/>
              </a:rPr>
              <a:t> de camada 2 existentes, a </a:t>
            </a:r>
            <a:r>
              <a:rPr lang="pt-BR" sz="1600" dirty="0" err="1">
                <a:latin typeface="Barlow" panose="00000500000000000000" pitchFamily="2" charset="0"/>
              </a:rPr>
              <a:t>Cartesi</a:t>
            </a:r>
            <a:r>
              <a:rPr lang="pt-BR" sz="1600" dirty="0">
                <a:latin typeface="Barlow" panose="00000500000000000000" pitchFamily="2" charset="0"/>
              </a:rPr>
              <a:t>;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pt-BR" sz="1600" dirty="0">
                <a:latin typeface="Barlow" panose="00000500000000000000" pitchFamily="2" charset="0"/>
              </a:rPr>
              <a:t>(</a:t>
            </a:r>
            <a:r>
              <a:rPr lang="pt-BR" sz="1600" dirty="0" err="1">
                <a:latin typeface="Barlow" panose="00000500000000000000" pitchFamily="2" charset="0"/>
              </a:rPr>
              <a:t>ii</a:t>
            </a:r>
            <a:r>
              <a:rPr lang="pt-BR" sz="1600" dirty="0">
                <a:latin typeface="Barlow" panose="00000500000000000000" pitchFamily="2" charset="0"/>
              </a:rPr>
              <a:t>) a implementações de algoritmos de DM dentro de máquinas </a:t>
            </a:r>
            <a:r>
              <a:rPr lang="pt-BR" sz="1600" dirty="0" err="1">
                <a:latin typeface="Barlow" panose="00000500000000000000" pitchFamily="2" charset="0"/>
              </a:rPr>
              <a:t>Cartesi</a:t>
            </a:r>
            <a:r>
              <a:rPr lang="pt-BR" sz="1600" dirty="0">
                <a:latin typeface="Barlow" panose="00000500000000000000" pitchFamily="2" charset="0"/>
              </a:rPr>
              <a:t>, que são executados na forma de contratos inteligentes de camada 2, à partir de chamadas da </a:t>
            </a:r>
            <a:r>
              <a:rPr lang="pt-BR" sz="1600" dirty="0" err="1">
                <a:latin typeface="Barlow" panose="00000500000000000000" pitchFamily="2" charset="0"/>
              </a:rPr>
              <a:t>Blockchain</a:t>
            </a:r>
            <a:r>
              <a:rPr lang="pt-BR" sz="1600" dirty="0">
                <a:latin typeface="Barlow" panose="00000500000000000000" pitchFamily="2" charset="0"/>
              </a:rPr>
              <a:t> principal do projeto </a:t>
            </a:r>
            <a:r>
              <a:rPr lang="pt-BR" sz="1600" dirty="0" err="1">
                <a:latin typeface="Barlow" panose="00000500000000000000" pitchFamily="2" charset="0"/>
              </a:rPr>
              <a:t>Iliada</a:t>
            </a:r>
            <a:r>
              <a:rPr lang="pt-BR" sz="1600" dirty="0">
                <a:latin typeface="Barlow" panose="00000500000000000000" pitchFamily="2" charset="0"/>
              </a:rPr>
              <a:t>; e,</a:t>
            </a:r>
          </a:p>
          <a:p>
            <a:pPr marL="0" lv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pt-BR" sz="1600" dirty="0">
                <a:latin typeface="Barlow" panose="00000500000000000000" pitchFamily="2" charset="0"/>
              </a:rPr>
              <a:t>(</a:t>
            </a:r>
            <a:r>
              <a:rPr lang="pt-BR" sz="1600" dirty="0" err="1">
                <a:latin typeface="Barlow" panose="00000500000000000000" pitchFamily="2" charset="0"/>
              </a:rPr>
              <a:t>iii</a:t>
            </a:r>
            <a:r>
              <a:rPr lang="pt-BR" sz="1600" dirty="0">
                <a:latin typeface="Barlow" panose="00000500000000000000" pitchFamily="2" charset="0"/>
              </a:rPr>
              <a:t>) desenvolvimento de uma Prova de Conceito (</a:t>
            </a:r>
            <a:r>
              <a:rPr lang="pt-BR" sz="1600" dirty="0" err="1">
                <a:latin typeface="Barlow" panose="00000500000000000000" pitchFamily="2" charset="0"/>
              </a:rPr>
              <a:t>PoC</a:t>
            </a:r>
            <a:r>
              <a:rPr lang="pt-BR" sz="1600" dirty="0">
                <a:latin typeface="Barlow" panose="00000500000000000000" pitchFamily="2" charset="0"/>
              </a:rPr>
              <a:t>) de </a:t>
            </a:r>
            <a:r>
              <a:rPr lang="pt-BR" sz="1600" dirty="0" err="1">
                <a:latin typeface="Barlow" panose="00000500000000000000" pitchFamily="2" charset="0"/>
              </a:rPr>
              <a:t>DApp</a:t>
            </a:r>
            <a:r>
              <a:rPr lang="pt-BR" sz="1600" dirty="0">
                <a:latin typeface="Barlow" panose="00000500000000000000" pitchFamily="2" charset="0"/>
              </a:rPr>
              <a:t> que faz uso do arcabouço como solução para o uso de modelos de AM, garantindo conformidade às leis de proteção de dados, com a remoção dos dados e esquecimento por parte dos modelos, de forma confiável através da segurança da </a:t>
            </a:r>
            <a:r>
              <a:rPr lang="pt-BR" sz="1600" dirty="0" err="1">
                <a:latin typeface="Barlow" panose="00000500000000000000" pitchFamily="2" charset="0"/>
              </a:rPr>
              <a:t>Blockchain</a:t>
            </a:r>
            <a:r>
              <a:rPr lang="pt-BR" sz="1600" dirty="0">
                <a:latin typeface="Barlow" panose="00000500000000000000" pitchFamily="2" charset="0"/>
              </a:rPr>
              <a:t> e sendo escalável com a execução em camada 2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sz="2000" b="1" dirty="0" err="1">
                <a:solidFill>
                  <a:schemeClr val="accent2"/>
                </a:solidFill>
              </a:rPr>
              <a:t>NitBus</a:t>
            </a:r>
            <a:r>
              <a:rPr lang="pt-BR" sz="2000" b="1" dirty="0">
                <a:solidFill>
                  <a:schemeClr val="accent2"/>
                </a:solidFill>
              </a:rPr>
              <a:t>, </a:t>
            </a:r>
            <a:r>
              <a:rPr lang="pt-BR" sz="2000" b="1" dirty="0" err="1">
                <a:solidFill>
                  <a:schemeClr val="accent2"/>
                </a:solidFill>
              </a:rPr>
              <a:t>NitBike</a:t>
            </a:r>
            <a:r>
              <a:rPr lang="pt-BR" sz="2000" b="1" dirty="0">
                <a:solidFill>
                  <a:schemeClr val="accent2"/>
                </a:solidFill>
              </a:rPr>
              <a:t> ...</a:t>
            </a:r>
          </a:p>
          <a:p>
            <a:endParaRPr lang="pt-BR" sz="1600" dirty="0"/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9CB316F7-67F1-F069-1A6E-7B903A87D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9769" y="1551215"/>
            <a:ext cx="914400" cy="914400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79A5628D-9533-70DF-3C40-5C81DEC3B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0107" y="2366389"/>
            <a:ext cx="914400" cy="914400"/>
          </a:xfrm>
          <a:prstGeom prst="rect">
            <a:avLst/>
          </a:prstGeom>
        </p:spPr>
      </p:pic>
      <p:sp>
        <p:nvSpPr>
          <p:cNvPr id="9" name="Espaço Reservado para Conteúdo 6">
            <a:extLst>
              <a:ext uri="{FF2B5EF4-FFF2-40B4-BE49-F238E27FC236}">
                <a16:creationId xmlns:a16="http://schemas.microsoft.com/office/drawing/2014/main" id="{B39C3913-FB5D-4A7F-B0F1-92AC89D3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783771"/>
            <a:ext cx="6510214" cy="767444"/>
          </a:xfrm>
        </p:spPr>
        <p:txBody>
          <a:bodyPr/>
          <a:lstStyle/>
          <a:p>
            <a:r>
              <a:rPr lang="pt-BR" dirty="0"/>
              <a:t>Garantindo Privacidade e Proteção de Dados Pessoais Usando Aprendizado e Desaprendendo de Máquina em cima de uma Solução de Blockchain de Camada 2</a:t>
            </a:r>
          </a:p>
        </p:txBody>
      </p:sp>
    </p:spTree>
    <p:extLst>
      <p:ext uri="{BB962C8B-B14F-4D97-AF65-F5344CB8AC3E}">
        <p14:creationId xmlns:p14="http://schemas.microsoft.com/office/powerpoint/2010/main" val="1673868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E1B5D43-2D31-BB5B-8844-186CED83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ADC3C6A-1F75-A005-C9D4-BD96DBDC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</p:spPr>
        <p:txBody>
          <a:bodyPr/>
          <a:lstStyle/>
          <a:p>
            <a:r>
              <a:rPr lang="pt-BR" dirty="0"/>
              <a:t>arocha@ic.uff.br</a:t>
            </a:r>
          </a:p>
        </p:txBody>
      </p:sp>
    </p:spTree>
    <p:extLst>
      <p:ext uri="{BB962C8B-B14F-4D97-AF65-F5344CB8AC3E}">
        <p14:creationId xmlns:p14="http://schemas.microsoft.com/office/powerpoint/2010/main" val="2867824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ctrTitle"/>
          </p:nvPr>
        </p:nvSpPr>
        <p:spPr>
          <a:xfrm>
            <a:off x="4572001" y="2212946"/>
            <a:ext cx="4077356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 b="1" dirty="0">
                <a:solidFill>
                  <a:schemeClr val="lt1"/>
                </a:solidFill>
              </a:rPr>
              <a:t>BBPQ - Benchmark de </a:t>
            </a:r>
            <a:r>
              <a:rPr lang="pt-BR" sz="2300" b="1" dirty="0" err="1">
                <a:solidFill>
                  <a:schemeClr val="lt1"/>
                </a:solidFill>
              </a:rPr>
              <a:t>Blockchain</a:t>
            </a:r>
            <a:r>
              <a:rPr lang="pt-BR" sz="2300" b="1" dirty="0">
                <a:solidFill>
                  <a:schemeClr val="lt1"/>
                </a:solidFill>
              </a:rPr>
              <a:t> Pós-Quântica</a:t>
            </a:r>
            <a:r>
              <a:rPr lang="pt-BR" sz="2300" dirty="0">
                <a:solidFill>
                  <a:schemeClr val="lt1"/>
                </a:solidFill>
              </a:rPr>
              <a:t> 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>
                <a:solidFill>
                  <a:schemeClr val="lt1"/>
                </a:solidFill>
              </a:rPr>
              <a:t>Alexandre Augusto Giron</a:t>
            </a: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49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UTFPR/Professor</a:t>
            </a:r>
          </a:p>
        </p:txBody>
      </p:sp>
    </p:spTree>
    <p:extLst>
      <p:ext uri="{BB962C8B-B14F-4D97-AF65-F5344CB8AC3E}">
        <p14:creationId xmlns:p14="http://schemas.microsoft.com/office/powerpoint/2010/main" val="1858185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/>
              <a:t>Introdução</a:t>
            </a:r>
            <a:endParaRPr sz="2100"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2266450" y="940250"/>
            <a:ext cx="2255100" cy="93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Ameaça: Algoritmo Quântico de Peter Shor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798" y="274650"/>
            <a:ext cx="4597800" cy="2571900"/>
          </a:xfrm>
          <a:prstGeom prst="roundRect">
            <a:avLst>
              <a:gd name="adj" fmla="val 10922"/>
            </a:avLst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2038550" y="3059950"/>
            <a:ext cx="70608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 dirty="0"/>
              <a:t>Criptografia de Chaves Públicas - Essencial para autenticação de transações em </a:t>
            </a:r>
            <a:r>
              <a:rPr lang="pt-BR" dirty="0" err="1"/>
              <a:t>blockchains</a:t>
            </a:r>
            <a:r>
              <a:rPr lang="pt-BR" dirty="0"/>
              <a:t> - </a:t>
            </a:r>
            <a:r>
              <a:rPr lang="pt-BR" b="1" dirty="0">
                <a:solidFill>
                  <a:srgbClr val="FF0000"/>
                </a:solidFill>
              </a:rPr>
              <a:t>vulnerável!</a:t>
            </a:r>
            <a:endParaRPr dirty="0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Barlow"/>
              <a:buChar char="●"/>
            </a:pPr>
            <a:r>
              <a:rPr lang="pt-BR" dirty="0"/>
              <a:t>Solução recomendada </a:t>
            </a:r>
            <a:endParaRPr i="1" dirty="0"/>
          </a:p>
          <a:p>
            <a:pPr marL="91440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Font typeface="Barlow"/>
              <a:buChar char="○"/>
            </a:pPr>
            <a:r>
              <a:rPr lang="pt-BR" sz="1600" dirty="0">
                <a:latin typeface="Barlow"/>
                <a:ea typeface="Barlow"/>
                <a:cs typeface="Barlow"/>
                <a:sym typeface="Barlow"/>
              </a:rPr>
              <a:t>Criptografia Pós-Quântica (“PQC”)</a:t>
            </a:r>
            <a:endParaRPr sz="1600" dirty="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</a:pPr>
            <a:r>
              <a:rPr lang="pt-BR" sz="1600" dirty="0"/>
              <a:t>Desafio: atualizar criptografia em </a:t>
            </a:r>
            <a:r>
              <a:rPr lang="pt-BR" sz="1600" dirty="0" err="1"/>
              <a:t>blockchains</a:t>
            </a:r>
            <a:r>
              <a:rPr lang="pt-BR" sz="1600" dirty="0"/>
              <a:t> -&gt; </a:t>
            </a:r>
            <a:endParaRPr sz="1600" dirty="0"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○"/>
            </a:pPr>
            <a:r>
              <a:rPr lang="pt-BR" sz="1600" dirty="0">
                <a:latin typeface="Barlow"/>
                <a:ea typeface="Barlow"/>
                <a:cs typeface="Barlow"/>
                <a:sym typeface="Barlow"/>
              </a:rPr>
              <a:t>Algoritmos de criptografia não são “negociados” como em um protocolo (e.g., TLS), Nodos distribuídos, </a:t>
            </a:r>
            <a:r>
              <a:rPr lang="pt-BR" sz="1600" dirty="0" err="1">
                <a:latin typeface="Barlow"/>
                <a:ea typeface="Barlow"/>
                <a:cs typeface="Barlow"/>
                <a:sym typeface="Barlow"/>
              </a:rPr>
              <a:t>Blockchains</a:t>
            </a:r>
            <a:r>
              <a:rPr lang="pt-BR" sz="1600" dirty="0">
                <a:latin typeface="Barlow"/>
                <a:ea typeface="Barlow"/>
                <a:cs typeface="Barlow"/>
                <a:sym typeface="Barlow"/>
              </a:rPr>
              <a:t> persistentes e imutáveis</a:t>
            </a:r>
            <a:endParaRPr sz="16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100"/>
              <a:t>Status atual do desenvolvimento</a:t>
            </a:r>
            <a:endParaRPr sz="2100"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Integração de PQC em Hyperledger Fabric </a:t>
            </a:r>
            <a:endParaRPr/>
          </a:p>
        </p:txBody>
      </p:sp>
      <p:pic>
        <p:nvPicPr>
          <p:cNvPr id="76" name="Google Shape;76;p12"/>
          <p:cNvPicPr preferRelativeResize="0"/>
          <p:nvPr/>
        </p:nvPicPr>
        <p:blipFill rotWithShape="1">
          <a:blip r:embed="rId3">
            <a:alphaModFix/>
          </a:blip>
          <a:srcRect l="23139" r="24403"/>
          <a:stretch/>
        </p:blipFill>
        <p:spPr>
          <a:xfrm>
            <a:off x="7464475" y="383325"/>
            <a:ext cx="1092300" cy="116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7" name="Google Shape;7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487" y="2651650"/>
            <a:ext cx="7124150" cy="99777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" name="Google Shape;7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0125" y="3136025"/>
            <a:ext cx="463475" cy="46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100"/>
              <a:t>Resultados Esperados</a:t>
            </a:r>
            <a:endParaRPr sz="2100"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1809262" y="1808593"/>
            <a:ext cx="3110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pt-BR" sz="1900" b="1" dirty="0"/>
              <a:t>Recomendar</a:t>
            </a:r>
            <a:r>
              <a:rPr lang="pt-BR" sz="1900" dirty="0"/>
              <a:t> melhores escolhas de PQC</a:t>
            </a:r>
            <a:endParaRPr sz="1900" dirty="0"/>
          </a:p>
          <a:p>
            <a:pPr marL="914400" lvl="1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Barlow"/>
              <a:buChar char="○"/>
            </a:pPr>
            <a:r>
              <a:rPr lang="pt-BR" sz="1700" dirty="0">
                <a:latin typeface="Barlow"/>
                <a:ea typeface="Barlow"/>
                <a:cs typeface="Barlow"/>
                <a:sym typeface="Barlow"/>
              </a:rPr>
              <a:t>Conformidade, Escalabilidade, etc.</a:t>
            </a:r>
            <a:endParaRPr sz="1700" dirty="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 b="1" dirty="0"/>
              <a:t>Disponibilizar</a:t>
            </a:r>
            <a:r>
              <a:rPr lang="pt-BR" sz="1900" dirty="0"/>
              <a:t> implementação para a comunidade</a:t>
            </a:r>
            <a:endParaRPr sz="1900" dirty="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 b="1" dirty="0"/>
              <a:t>Experimentar</a:t>
            </a:r>
            <a:r>
              <a:rPr lang="pt-BR" sz="1900" dirty="0"/>
              <a:t> em Estudos de Caso:</a:t>
            </a:r>
            <a:endParaRPr sz="1900" dirty="0"/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775" y="1324750"/>
            <a:ext cx="4173600" cy="3476400"/>
          </a:xfrm>
          <a:prstGeom prst="roundRect">
            <a:avLst>
              <a:gd name="adj" fmla="val 781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4965024" y="788875"/>
            <a:ext cx="35400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OBRIGADO PELA ATENÇÃO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5567855" y="1131765"/>
            <a:ext cx="30135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alexandregiron@utfpr.edu.br</a:t>
            </a: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150" y="1757125"/>
            <a:ext cx="2638500" cy="2619000"/>
          </a:xfrm>
          <a:prstGeom prst="roundRect">
            <a:avLst>
              <a:gd name="adj" fmla="val 4438"/>
            </a:avLst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850" y="3598068"/>
            <a:ext cx="2252750" cy="837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E3362-5665-4ABF-97CA-C8FA7662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Grupos de Trabalho selecionados para evolução de plataformas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5C687E4-0670-45C3-9A79-4A304B455A9D}"/>
              </a:ext>
            </a:extLst>
          </p:cNvPr>
          <p:cNvGraphicFramePr>
            <a:graphicFrameLocks noGrp="1"/>
          </p:cNvGraphicFramePr>
          <p:nvPr/>
        </p:nvGraphicFramePr>
        <p:xfrm>
          <a:off x="2004932" y="1141951"/>
          <a:ext cx="6854145" cy="35110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11290">
                  <a:extLst>
                    <a:ext uri="{9D8B030D-6E8A-4147-A177-3AD203B41FA5}">
                      <a16:colId xmlns:a16="http://schemas.microsoft.com/office/drawing/2014/main" val="4150443680"/>
                    </a:ext>
                  </a:extLst>
                </a:gridCol>
                <a:gridCol w="1782074">
                  <a:extLst>
                    <a:ext uri="{9D8B030D-6E8A-4147-A177-3AD203B41FA5}">
                      <a16:colId xmlns:a16="http://schemas.microsoft.com/office/drawing/2014/main" val="1535097459"/>
                    </a:ext>
                  </a:extLst>
                </a:gridCol>
                <a:gridCol w="960781">
                  <a:extLst>
                    <a:ext uri="{9D8B030D-6E8A-4147-A177-3AD203B41FA5}">
                      <a16:colId xmlns:a16="http://schemas.microsoft.com/office/drawing/2014/main" val="3758347750"/>
                    </a:ext>
                  </a:extLst>
                </a:gridCol>
              </a:tblGrid>
              <a:tr h="380619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Grupo de Trabalho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Coordenador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Instituição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1852236"/>
                  </a:ext>
                </a:extLst>
              </a:tr>
              <a:tr h="228372"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Audita: Auditoria Transparente em Redes usando </a:t>
                      </a:r>
                      <a:r>
                        <a:rPr lang="pt-BR" sz="1100" dirty="0" err="1">
                          <a:effectLst/>
                        </a:rPr>
                        <a:t>Blockchains</a:t>
                      </a:r>
                      <a:endParaRPr lang="pt-BR" sz="11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Magnos </a:t>
                      </a:r>
                      <a:r>
                        <a:rPr lang="pt-BR" sz="1100" dirty="0" err="1">
                          <a:effectLst/>
                        </a:rPr>
                        <a:t>Martinello</a:t>
                      </a:r>
                      <a:endParaRPr lang="pt-BR" sz="11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UFES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7748517"/>
                  </a:ext>
                </a:extLst>
              </a:tr>
              <a:tr h="228372"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BBPQ: Benchmark de </a:t>
                      </a:r>
                      <a:r>
                        <a:rPr lang="pt-BR" sz="1100" dirty="0" err="1">
                          <a:effectLst/>
                        </a:rPr>
                        <a:t>Blockchain</a:t>
                      </a:r>
                      <a:r>
                        <a:rPr lang="pt-BR" sz="1100" dirty="0">
                          <a:effectLst/>
                        </a:rPr>
                        <a:t> Pós-Quântica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Alexandre Augusto </a:t>
                      </a:r>
                      <a:r>
                        <a:rPr lang="pt-BR" sz="1100" dirty="0" err="1">
                          <a:effectLst/>
                        </a:rPr>
                        <a:t>Giron</a:t>
                      </a:r>
                      <a:endParaRPr lang="pt-BR" sz="11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UTFPR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721619"/>
                  </a:ext>
                </a:extLst>
              </a:tr>
              <a:tr h="235127">
                <a:tc>
                  <a:txBody>
                    <a:bodyPr/>
                    <a:lstStyle/>
                    <a:p>
                      <a:r>
                        <a:rPr lang="en-US" sz="1100" dirty="0" err="1">
                          <a:effectLst/>
                        </a:rPr>
                        <a:t>DroneChain</a:t>
                      </a:r>
                      <a:r>
                        <a:rPr lang="en-US" sz="1100" dirty="0">
                          <a:effectLst/>
                        </a:rPr>
                        <a:t>-UTM: Blockchain for Drone Traffic Management</a:t>
                      </a:r>
                      <a:endParaRPr lang="pt-BR" sz="11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Lourenço Alves Pereira Júnior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ITA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7819853"/>
                  </a:ext>
                </a:extLst>
              </a:tr>
              <a:tr h="311000"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Inter: Grupo de Trabalho em Interoperabilidade de </a:t>
                      </a:r>
                      <a:r>
                        <a:rPr lang="pt-BR" sz="1100" dirty="0" err="1">
                          <a:effectLst/>
                        </a:rPr>
                        <a:t>Blockchains</a:t>
                      </a:r>
                      <a:endParaRPr lang="pt-BR" sz="11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Alex Borges Vieira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UFJF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156227"/>
                  </a:ext>
                </a:extLst>
              </a:tr>
              <a:tr h="532867">
                <a:tc>
                  <a:txBody>
                    <a:bodyPr/>
                    <a:lstStyle/>
                    <a:p>
                      <a:r>
                        <a:rPr lang="pt-BR" sz="1100" dirty="0" err="1">
                          <a:effectLst/>
                        </a:rPr>
                        <a:t>Padlock</a:t>
                      </a:r>
                      <a:r>
                        <a:rPr lang="pt-BR" sz="1100" dirty="0">
                          <a:effectLst/>
                        </a:rPr>
                        <a:t>: Garantindo Privacidade e Proteção de Dados Pessoais Usando Aprendizado e Desaprendendo de Máquina em cima de uma Solução de </a:t>
                      </a:r>
                      <a:r>
                        <a:rPr lang="pt-BR" sz="1100" dirty="0" err="1">
                          <a:effectLst/>
                        </a:rPr>
                        <a:t>Blockchain</a:t>
                      </a:r>
                      <a:r>
                        <a:rPr lang="pt-BR" sz="1100" dirty="0">
                          <a:effectLst/>
                        </a:rPr>
                        <a:t> de Camada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 dirty="0" err="1">
                          <a:effectLst/>
                        </a:rPr>
                        <a:t>Antonio</a:t>
                      </a:r>
                      <a:r>
                        <a:rPr lang="pt-BR" sz="1100" dirty="0">
                          <a:effectLst/>
                        </a:rPr>
                        <a:t> Augusto de Aragão Rocha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4499180"/>
                  </a:ext>
                </a:extLst>
              </a:tr>
              <a:tr h="380619"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PIDDF: Desenvolvimento de uma Plataforma de Identidade Digital Descentralizada com autenticação Federada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Diogo Menezes Ferrazani Mattos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6829628"/>
                  </a:ext>
                </a:extLst>
              </a:tr>
              <a:tr h="380619"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SBS: Soluções para </a:t>
                      </a:r>
                      <a:r>
                        <a:rPr lang="pt-BR" sz="1100" dirty="0" err="1">
                          <a:effectLst/>
                        </a:rPr>
                        <a:t>Blockchains</a:t>
                      </a:r>
                      <a:r>
                        <a:rPr lang="pt-BR" sz="1100" dirty="0">
                          <a:effectLst/>
                        </a:rPr>
                        <a:t> Seguras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Marco Aurelio Amaral Henriques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UNICAMP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5537632"/>
                  </a:ext>
                </a:extLst>
              </a:tr>
              <a:tr h="380619">
                <a:tc>
                  <a:txBody>
                    <a:bodyPr/>
                    <a:lstStyle/>
                    <a:p>
                      <a:r>
                        <a:rPr lang="pt-BR" sz="1100" dirty="0" err="1">
                          <a:effectLst/>
                        </a:rPr>
                        <a:t>SmartSeg</a:t>
                      </a:r>
                      <a:r>
                        <a:rPr lang="pt-BR" sz="1100" dirty="0">
                          <a:effectLst/>
                        </a:rPr>
                        <a:t>: Grupo de Trabalho em Segurança de Contratos Inteligentes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effectLst/>
                        </a:rPr>
                        <a:t>José Augusto Miranda </a:t>
                      </a:r>
                      <a:r>
                        <a:rPr lang="pt-BR" sz="1100" dirty="0" err="1">
                          <a:effectLst/>
                        </a:rPr>
                        <a:t>Nacif</a:t>
                      </a:r>
                      <a:endParaRPr lang="pt-BR" sz="11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UFV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8869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41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ctrTitle"/>
          </p:nvPr>
        </p:nvSpPr>
        <p:spPr>
          <a:xfrm>
            <a:off x="4465983" y="2212946"/>
            <a:ext cx="4183374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en-US" sz="2300" b="1" dirty="0" err="1">
                <a:solidFill>
                  <a:schemeClr val="lt1"/>
                </a:solidFill>
              </a:rPr>
              <a:t>DroneChain</a:t>
            </a:r>
            <a:r>
              <a:rPr lang="en-US" sz="2300" b="1" dirty="0">
                <a:solidFill>
                  <a:schemeClr val="lt1"/>
                </a:solidFill>
              </a:rPr>
              <a:t>-UTM - Blockchain for Drone Traffic Management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dirty="0">
                <a:solidFill>
                  <a:schemeClr val="lt1"/>
                </a:solidFill>
              </a:rPr>
              <a:t>Lourenço Alves Pereira Junior</a:t>
            </a:r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ITA/Professor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550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/>
              <a:t>Contexto e Motivação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BC16E8A-6233-CAE6-9323-077B014A81A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Crescimento do uso de drones impõe desafios ao gerenciamento do espaço aéreo</a:t>
            </a:r>
            <a:endParaRPr lang="en-US">
              <a:latin typeface="Barlow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Provedores USS (</a:t>
            </a:r>
            <a:r>
              <a:rPr lang="pt-BR" sz="1800" i="1">
                <a:latin typeface="Barlow"/>
              </a:rPr>
              <a:t>UAS Service Suppliers</a:t>
            </a:r>
            <a:r>
              <a:rPr lang="pt-BR" sz="1800">
                <a:latin typeface="Barlow"/>
              </a:rPr>
              <a:t>) autorizam operações de voo</a:t>
            </a:r>
            <a:endParaRPr lang="pt-BR">
              <a:latin typeface="Barlow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Modelo brasileiro permite concorrência entre provedores</a:t>
            </a:r>
            <a:endParaRPr lang="pt-BR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Necessidade de sincronização e compartilhamento seguro de dados</a:t>
            </a:r>
            <a:endParaRPr lang="pt-BR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Solução atual (</a:t>
            </a:r>
            <a:r>
              <a:rPr lang="pt-BR" sz="1800" err="1">
                <a:latin typeface="Barlow"/>
              </a:rPr>
              <a:t>InterUSS</a:t>
            </a:r>
            <a:r>
              <a:rPr lang="pt-BR" sz="1800">
                <a:latin typeface="Barlow"/>
              </a:rPr>
              <a:t>) enfrenta limitações em confiabilidade e integridade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49452-90C1-0749-6EA0-342BD371F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Barlow"/>
              </a:rPr>
              <a:t>Como lidar com as </a:t>
            </a:r>
            <a:r>
              <a:rPr lang="en-US" dirty="0" err="1">
                <a:latin typeface="Barlow"/>
              </a:rPr>
              <a:t>novas</a:t>
            </a:r>
            <a:r>
              <a:rPr lang="en-US" dirty="0">
                <a:latin typeface="Barlow"/>
              </a:rPr>
              <a:t> </a:t>
            </a:r>
            <a:r>
              <a:rPr lang="en-US" dirty="0" err="1">
                <a:latin typeface="Barlow"/>
              </a:rPr>
              <a:t>demandas</a:t>
            </a:r>
            <a:r>
              <a:rPr lang="en-US" dirty="0">
                <a:latin typeface="Barlow"/>
              </a:rPr>
              <a:t> de </a:t>
            </a:r>
            <a:r>
              <a:rPr lang="en-US" dirty="0" err="1">
                <a:latin typeface="Barlow"/>
              </a:rPr>
              <a:t>Mobilidade</a:t>
            </a:r>
            <a:r>
              <a:rPr lang="en-US" dirty="0">
                <a:latin typeface="Barlow"/>
              </a:rPr>
              <a:t> Aérea </a:t>
            </a:r>
            <a:r>
              <a:rPr lang="en-US" dirty="0" err="1">
                <a:latin typeface="Barlow"/>
              </a:rPr>
              <a:t>Avançada</a:t>
            </a:r>
            <a:r>
              <a:rPr lang="en-US" dirty="0">
                <a:latin typeface="Barlow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48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F05D1-3937-1395-4932-52A8B8F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0EBCB33-E236-5694-540C-86E46672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Objetivos</a:t>
            </a:r>
            <a:endParaRPr lang="en-US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410BF105-E9A3-0373-71F1-B186ABC588F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91440" tIns="45720" rIns="91440" bIns="45720" anchor="t"/>
          <a:lstStyle/>
          <a:p>
            <a:pPr marL="342900" indent="-342900">
              <a:buChar char="•"/>
            </a:pPr>
            <a:r>
              <a:rPr lang="pt-BR" sz="1800">
                <a:latin typeface="Barlow"/>
              </a:rPr>
              <a:t>Propor uma arquitetura descentralizada baseada em blockchain</a:t>
            </a:r>
            <a:endParaRPr lang="pt-BR"/>
          </a:p>
          <a:p>
            <a:pPr marL="342900" indent="-342900">
              <a:buChar char="•"/>
            </a:pPr>
            <a:r>
              <a:rPr lang="pt-BR" sz="1800">
                <a:latin typeface="Barlow"/>
              </a:rPr>
              <a:t>Aumentar transparência, auditabilidade e segurança nas operações UTM</a:t>
            </a:r>
            <a:endParaRPr lang="pt-BR"/>
          </a:p>
          <a:p>
            <a:pPr marL="342900" indent="-342900">
              <a:buChar char="•"/>
            </a:pPr>
            <a:r>
              <a:rPr lang="pt-BR" sz="1800">
                <a:latin typeface="Barlow"/>
              </a:rPr>
              <a:t>Integrar provedores, reguladores e operadores em consórcio permissionado</a:t>
            </a:r>
            <a:endParaRPr lang="pt-BR"/>
          </a:p>
          <a:p>
            <a:pPr marL="342900" indent="-342900">
              <a:buChar char="•"/>
            </a:pPr>
            <a:r>
              <a:rPr lang="pt-BR" sz="1800">
                <a:latin typeface="Barlow"/>
              </a:rPr>
              <a:t>Estar em conformidade com as diretrizes do setor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28360-4A9E-5D12-E5A8-FF963E147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dirty="0" err="1">
                <a:latin typeface="Barlow"/>
              </a:rPr>
              <a:t>Estudar</a:t>
            </a:r>
            <a:r>
              <a:rPr lang="en-US" dirty="0">
                <a:latin typeface="Barlow"/>
              </a:rPr>
              <a:t> o </a:t>
            </a:r>
            <a:r>
              <a:rPr lang="en-US" dirty="0" err="1">
                <a:latin typeface="Barlow"/>
              </a:rPr>
              <a:t>desempenho</a:t>
            </a:r>
            <a:r>
              <a:rPr lang="en-US" dirty="0">
                <a:latin typeface="Barlow"/>
              </a:rPr>
              <a:t> de Blockchain para backend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899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E2AC810-69D3-AAD7-41C6-57634D46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/>
              <a:t>Descrição da Solução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220CB7-4185-C168-179A-7A2C31D86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PLATAFORMA EDUCACIONAL PARA TREINAMENTO EM DEFESA</a:t>
            </a:r>
            <a:endParaRPr lang="en-US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1428AC1-9641-C12E-76F0-4AE03D21E69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91440" tIns="45720" rIns="91440" bIns="45720" numCol="2" spcCol="36000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Fase 1: Estudo e Benchmarking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pt-BR" sz="1800" dirty="0">
                <a:latin typeface="Barlow"/>
              </a:rPr>
              <a:t>Levantamento de oportunidades</a:t>
            </a:r>
            <a:endParaRPr lang="pt-BR" sz="1800" dirty="0">
              <a:latin typeface="Barlow"/>
              <a:ea typeface="Calibri" panose="020F0502020204030204"/>
              <a:cs typeface="Calibri" panose="020F0502020204030204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pt-BR" sz="1800" dirty="0">
                <a:latin typeface="Barlow"/>
              </a:rPr>
              <a:t>Avaliação de frameworks </a:t>
            </a:r>
            <a:r>
              <a:rPr lang="pt-BR" sz="1800" dirty="0" err="1">
                <a:latin typeface="Barlow"/>
              </a:rPr>
              <a:t>Hyperledger</a:t>
            </a:r>
            <a:r>
              <a:rPr lang="pt-BR" sz="1800" dirty="0">
                <a:latin typeface="Barlow"/>
              </a:rPr>
              <a:t> </a:t>
            </a:r>
            <a:r>
              <a:rPr lang="pt-BR" sz="1800" dirty="0" err="1">
                <a:latin typeface="Barlow"/>
              </a:rPr>
              <a:t>Fabric</a:t>
            </a:r>
            <a:r>
              <a:rPr lang="pt-BR" sz="1800" dirty="0">
                <a:latin typeface="Barlow"/>
              </a:rPr>
              <a:t> </a:t>
            </a:r>
            <a:endParaRPr lang="pt-BR" sz="1800" dirty="0">
              <a:latin typeface="Barlow"/>
              <a:ea typeface="Calibri"/>
              <a:cs typeface="Calibri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endParaRPr lang="pt-BR" sz="1800">
              <a:latin typeface="Barlow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endParaRPr lang="pt-BR" sz="1800">
              <a:latin typeface="Barlow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endParaRPr lang="pt-BR" sz="1800">
              <a:latin typeface="Barlow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Fase 2: Implementação e Testes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pt-BR" sz="1800" dirty="0">
                <a:latin typeface="Barlow"/>
              </a:rPr>
              <a:t>Desenvolvimento de arquitetura e contratos inteligentes</a:t>
            </a:r>
            <a:endParaRPr lang="pt-BR" sz="1800">
              <a:latin typeface="Barlow"/>
              <a:ea typeface="Calibri" panose="020F0502020204030204"/>
              <a:cs typeface="Calibri" panose="020F0502020204030204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pt-BR" sz="1800" dirty="0">
                <a:latin typeface="Barlow"/>
              </a:rPr>
              <a:t>Integração com BR-UTM e execução de testes de carga</a:t>
            </a:r>
            <a:endParaRPr lang="pt-BR" sz="1800">
              <a:latin typeface="Barlow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533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1018CB-F7A6-BDD3-1FD0-013E285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/>
              <a:t>Arquitetura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83175F8-BBFE-FB7E-07CF-A69DAC01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pt-BR" dirty="0" err="1">
                <a:latin typeface="Barlow"/>
              </a:rPr>
              <a:t>Backend</a:t>
            </a:r>
            <a:endParaRPr lang="pt-BR" dirty="0" err="1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5C9CE3A-0AA2-132A-2179-44272B825A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75830" y="1808593"/>
            <a:ext cx="6576999" cy="3036940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Rede blockchain permissionada entre atores autorizados</a:t>
            </a:r>
            <a:endParaRPr lang="pt-BR">
              <a:latin typeface="Barlow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Ledger imutável com registros de voos e transações</a:t>
            </a:r>
            <a:endParaRPr lang="pt-BR">
              <a:latin typeface="Barlow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Substitui DSS tradicional por contratos inteligentes</a:t>
            </a:r>
            <a:endParaRPr lang="pt-BR">
              <a:latin typeface="Barlow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Permite tokenização e programação do espaço aéreo</a:t>
            </a:r>
            <a:endParaRPr lang="pt-BR">
              <a:latin typeface="Barlow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Interoperabilidade com soluções legadas do BR-UTM</a:t>
            </a:r>
            <a:endParaRPr lang="pt-BR"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478433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001E0-FCAF-9696-F1E1-4FE309218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172166A-FFE3-9733-6B5F-D2CF7344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</p:spPr>
        <p:txBody>
          <a:bodyPr>
            <a:normAutofit/>
          </a:bodyPr>
          <a:lstStyle/>
          <a:p>
            <a:r>
              <a:rPr lang="pt-BR"/>
              <a:t>Arquitetura</a:t>
            </a:r>
            <a:endParaRPr lang="pt-BR" dirty="0"/>
          </a:p>
        </p:txBody>
      </p:sp>
      <p:pic>
        <p:nvPicPr>
          <p:cNvPr id="12" name="Content Placeholder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8BCD0B-6BEE-BC20-7810-1B00A893D1D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434431" y="787661"/>
            <a:ext cx="6174275" cy="4263168"/>
          </a:xfrm>
        </p:spPr>
      </p:pic>
    </p:spTree>
    <p:extLst>
      <p:ext uri="{BB962C8B-B14F-4D97-AF65-F5344CB8AC3E}">
        <p14:creationId xmlns:p14="http://schemas.microsoft.com/office/powerpoint/2010/main" val="3206726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E1B5D43-2D31-BB5B-8844-186CED83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7" name="Subtítulo 5">
            <a:extLst>
              <a:ext uri="{FF2B5EF4-FFF2-40B4-BE49-F238E27FC236}">
                <a16:creationId xmlns:a16="http://schemas.microsoft.com/office/drawing/2014/main" id="{AADC3C6A-1F75-A005-C9D4-BD96DBDCD172}"/>
              </a:ext>
            </a:extLst>
          </p:cNvPr>
          <p:cNvSpPr>
            <a:spLocks noGrp="1"/>
          </p:cNvSpPr>
          <p:nvPr/>
        </p:nvSpPr>
        <p:spPr>
          <a:xfrm>
            <a:off x="5872656" y="2465963"/>
            <a:ext cx="3013364" cy="33473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Lourenço Alves Pereira Júnior</a:t>
            </a:r>
          </a:p>
          <a:p>
            <a:r>
              <a:rPr lang="pt-BR" dirty="0"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ljr@ita.br</a:t>
            </a:r>
            <a:r>
              <a:rPr lang="pt-BR" dirty="0"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177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dirty="0">
                <a:solidFill>
                  <a:schemeClr val="lt1"/>
                </a:solidFill>
              </a:rPr>
              <a:t>José Augusto Miranda </a:t>
            </a:r>
            <a:r>
              <a:rPr lang="pt-BR" dirty="0" err="1">
                <a:solidFill>
                  <a:schemeClr val="lt1"/>
                </a:solidFill>
              </a:rPr>
              <a:t>Nacif</a:t>
            </a:r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UFV/Professor</a:t>
            </a:r>
            <a:endParaRPr dirty="0"/>
          </a:p>
        </p:txBody>
      </p:sp>
      <p:sp>
        <p:nvSpPr>
          <p:cNvPr id="8" name="Google Shape;55;p10">
            <a:extLst>
              <a:ext uri="{FF2B5EF4-FFF2-40B4-BE49-F238E27FC236}">
                <a16:creationId xmlns:a16="http://schemas.microsoft.com/office/drawing/2014/main" id="{F1AF1D0B-121D-4FF3-B042-468FD855463B}"/>
              </a:ext>
            </a:extLst>
          </p:cNvPr>
          <p:cNvSpPr txBox="1">
            <a:spLocks/>
          </p:cNvSpPr>
          <p:nvPr/>
        </p:nvSpPr>
        <p:spPr>
          <a:xfrm>
            <a:off x="4465983" y="2212946"/>
            <a:ext cx="4183374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None/>
              <a:defRPr sz="2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chemeClr val="lt1"/>
              </a:buClr>
              <a:buSzPts val="2300"/>
            </a:pPr>
            <a:r>
              <a:rPr lang="pt-BR" sz="2300" b="1" dirty="0">
                <a:solidFill>
                  <a:schemeClr val="lt1"/>
                </a:solidFill>
              </a:rPr>
              <a:t>GT-</a:t>
            </a:r>
            <a:r>
              <a:rPr lang="pt-BR" sz="2300" b="1" dirty="0" err="1">
                <a:solidFill>
                  <a:schemeClr val="lt1"/>
                </a:solidFill>
              </a:rPr>
              <a:t>SmartSeg</a:t>
            </a:r>
            <a:r>
              <a:rPr lang="pt-BR" sz="2300" b="1" dirty="0">
                <a:solidFill>
                  <a:schemeClr val="lt1"/>
                </a:solidFill>
              </a:rPr>
              <a:t> - Segurança de Contratos Inteligentes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88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Contratos Inteligentes</a:t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4507675" y="3226425"/>
            <a:ext cx="1872000" cy="14187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618863" y="1300800"/>
            <a:ext cx="1979100" cy="15279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4509363" y="1300800"/>
            <a:ext cx="1872000" cy="15279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8046" y="1364362"/>
            <a:ext cx="601778" cy="69423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/>
          <p:nvPr/>
        </p:nvSpPr>
        <p:spPr>
          <a:xfrm>
            <a:off x="2266413" y="2058595"/>
            <a:ext cx="202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Identificação de acordo</a:t>
            </a:r>
            <a:endParaRPr sz="1000" b="1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6" name="Google Shape;56;p6"/>
          <p:cNvSpPr txBox="1"/>
          <p:nvPr/>
        </p:nvSpPr>
        <p:spPr>
          <a:xfrm>
            <a:off x="2266400" y="2248497"/>
            <a:ext cx="202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Múltiplas partes identificam a oportunidade cooperativa e os resultados desejados</a:t>
            </a:r>
            <a:endParaRPr sz="1000" b="0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7" name="Google Shape;57;p6"/>
          <p:cNvSpPr txBox="1"/>
          <p:nvPr/>
        </p:nvSpPr>
        <p:spPr>
          <a:xfrm>
            <a:off x="4431176" y="2058595"/>
            <a:ext cx="202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Definição de condições</a:t>
            </a:r>
            <a:endParaRPr sz="1000" b="1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" name="Google Shape;58;p6"/>
          <p:cNvSpPr txBox="1"/>
          <p:nvPr/>
        </p:nvSpPr>
        <p:spPr>
          <a:xfrm>
            <a:off x="4431163" y="2248510"/>
            <a:ext cx="202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Executados automaticamente quando certas condições são atendidas</a:t>
            </a:r>
            <a:endParaRPr sz="1000" b="0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9" name="Google Shape;5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2808" y="1364362"/>
            <a:ext cx="601778" cy="69423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"/>
          <p:cNvSpPr txBox="1"/>
          <p:nvPr/>
        </p:nvSpPr>
        <p:spPr>
          <a:xfrm>
            <a:off x="6595939" y="2058595"/>
            <a:ext cx="202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Codificação das</a:t>
            </a:r>
            <a:endParaRPr sz="1000" b="1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regras de negócio</a:t>
            </a:r>
            <a:endParaRPr sz="1000" b="1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" name="Google Shape;61;p6"/>
          <p:cNvSpPr txBox="1"/>
          <p:nvPr/>
        </p:nvSpPr>
        <p:spPr>
          <a:xfrm>
            <a:off x="6595927" y="2386447"/>
            <a:ext cx="202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Um programa de computador é escrito</a:t>
            </a:r>
            <a:endParaRPr sz="1000" b="0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2" name="Google Shape;6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7571" y="1364367"/>
            <a:ext cx="601778" cy="6942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6"/>
          <p:cNvCxnSpPr/>
          <p:nvPr/>
        </p:nvCxnSpPr>
        <p:spPr>
          <a:xfrm>
            <a:off x="3988905" y="1748130"/>
            <a:ext cx="744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64" name="Google Shape;64;p6"/>
          <p:cNvCxnSpPr/>
          <p:nvPr/>
        </p:nvCxnSpPr>
        <p:spPr>
          <a:xfrm>
            <a:off x="6153668" y="1749765"/>
            <a:ext cx="744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65" name="Google Shape;65;p6"/>
          <p:cNvSpPr txBox="1"/>
          <p:nvPr/>
        </p:nvSpPr>
        <p:spPr>
          <a:xfrm>
            <a:off x="6440094" y="3887720"/>
            <a:ext cx="233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Tecnologia de</a:t>
            </a:r>
            <a:endParaRPr sz="1000" b="1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criptografia e blockchain</a:t>
            </a:r>
            <a:endParaRPr sz="1000" b="1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" name="Google Shape;66;p6"/>
          <p:cNvSpPr txBox="1"/>
          <p:nvPr/>
        </p:nvSpPr>
        <p:spPr>
          <a:xfrm>
            <a:off x="6595952" y="4246397"/>
            <a:ext cx="202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A criptografia + rede fornece uma transferência segura de informações entre as partes</a:t>
            </a:r>
            <a:endParaRPr sz="1000" b="0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7" name="Google Shape;6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7562" y="3270437"/>
            <a:ext cx="601778" cy="6942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6"/>
          <p:cNvCxnSpPr/>
          <p:nvPr/>
        </p:nvCxnSpPr>
        <p:spPr>
          <a:xfrm>
            <a:off x="6153656" y="3617553"/>
            <a:ext cx="744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triangle" w="med" len="med"/>
            <a:tailEnd type="none" w="sm" len="sm"/>
          </a:ln>
        </p:spPr>
      </p:cxnSp>
      <p:cxnSp>
        <p:nvCxnSpPr>
          <p:cNvPr id="69" name="Google Shape;69;p6"/>
          <p:cNvCxnSpPr>
            <a:stCxn id="61" idx="2"/>
            <a:endCxn id="67" idx="0"/>
          </p:cNvCxnSpPr>
          <p:nvPr/>
        </p:nvCxnSpPr>
        <p:spPr>
          <a:xfrm>
            <a:off x="7608427" y="2879047"/>
            <a:ext cx="0" cy="39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70" name="Google Shape;70;p6"/>
          <p:cNvSpPr txBox="1"/>
          <p:nvPr/>
        </p:nvSpPr>
        <p:spPr>
          <a:xfrm>
            <a:off x="4431163" y="3964670"/>
            <a:ext cx="202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Execução e processamento</a:t>
            </a:r>
            <a:endParaRPr sz="1000" b="1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1" name="Google Shape;71;p6"/>
          <p:cNvSpPr txBox="1"/>
          <p:nvPr/>
        </p:nvSpPr>
        <p:spPr>
          <a:xfrm>
            <a:off x="4431163" y="4152647"/>
            <a:ext cx="202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O código é executado e os resultados são gravados na rede.</a:t>
            </a:r>
            <a:endParaRPr sz="1000" b="0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2" name="Google Shape;7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42799" y="3270437"/>
            <a:ext cx="601777" cy="69423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"/>
          <p:cNvSpPr txBox="1"/>
          <p:nvPr/>
        </p:nvSpPr>
        <p:spPr>
          <a:xfrm>
            <a:off x="2266400" y="3964584"/>
            <a:ext cx="202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Atualização da rede</a:t>
            </a:r>
            <a:endParaRPr sz="1000" b="1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4" name="Google Shape;74;p6"/>
          <p:cNvSpPr txBox="1"/>
          <p:nvPr/>
        </p:nvSpPr>
        <p:spPr>
          <a:xfrm>
            <a:off x="2266400" y="4152661"/>
            <a:ext cx="202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Todos os nós recebem a atualização de estado da rede.</a:t>
            </a:r>
            <a:endParaRPr sz="1000" b="0" i="0" u="none" strike="noStrike" cap="non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75" name="Google Shape;75;p6"/>
          <p:cNvCxnSpPr/>
          <p:nvPr/>
        </p:nvCxnSpPr>
        <p:spPr>
          <a:xfrm>
            <a:off x="3988892" y="3621167"/>
            <a:ext cx="744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triangle" w="med" len="med"/>
            <a:tailEnd type="none" w="sm" len="sm"/>
          </a:ln>
        </p:spPr>
      </p:cxnSp>
      <p:pic>
        <p:nvPicPr>
          <p:cNvPr id="76" name="Google Shape;76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8032" y="3270394"/>
            <a:ext cx="601778" cy="69423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"/>
          <p:cNvSpPr txBox="1"/>
          <p:nvPr/>
        </p:nvSpPr>
        <p:spPr>
          <a:xfrm>
            <a:off x="6618875" y="484825"/>
            <a:ext cx="1979100" cy="338700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Possíveis pontos de falha!</a:t>
            </a:r>
            <a:endParaRPr sz="1000" b="1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78" name="Google Shape;78;p6"/>
          <p:cNvCxnSpPr>
            <a:endCxn id="77" idx="1"/>
          </p:cNvCxnSpPr>
          <p:nvPr/>
        </p:nvCxnSpPr>
        <p:spPr>
          <a:xfrm rot="10800000" flipH="1">
            <a:off x="5502275" y="654175"/>
            <a:ext cx="1116600" cy="646500"/>
          </a:xfrm>
          <a:prstGeom prst="bentConnector3">
            <a:avLst>
              <a:gd name="adj1" fmla="val 506"/>
            </a:avLst>
          </a:prstGeom>
          <a:noFill/>
          <a:ln w="9525" cap="flat" cmpd="sng">
            <a:solidFill>
              <a:srgbClr val="980000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79" name="Google Shape;79;p6"/>
          <p:cNvCxnSpPr>
            <a:stCxn id="52" idx="0"/>
            <a:endCxn id="77" idx="2"/>
          </p:cNvCxnSpPr>
          <p:nvPr/>
        </p:nvCxnSpPr>
        <p:spPr>
          <a:xfrm rot="-5400000">
            <a:off x="7370063" y="1061850"/>
            <a:ext cx="477300" cy="6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rgbClr val="980000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80" name="Google Shape;80;p6"/>
          <p:cNvCxnSpPr>
            <a:stCxn id="51" idx="0"/>
            <a:endCxn id="77" idx="3"/>
          </p:cNvCxnSpPr>
          <p:nvPr/>
        </p:nvCxnSpPr>
        <p:spPr>
          <a:xfrm rot="-5400000">
            <a:off x="5734675" y="363225"/>
            <a:ext cx="2572200" cy="3154200"/>
          </a:xfrm>
          <a:prstGeom prst="bentConnector4">
            <a:avLst>
              <a:gd name="adj1" fmla="val 8501"/>
              <a:gd name="adj2" fmla="val 107553"/>
            </a:avLst>
          </a:prstGeom>
          <a:noFill/>
          <a:ln w="9525" cap="flat" cmpd="sng">
            <a:solidFill>
              <a:srgbClr val="980000"/>
            </a:solidFill>
            <a:prstDash val="dot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9ca2f80cc_0_1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Objetivos</a:t>
            </a:r>
            <a:endParaRPr/>
          </a:p>
        </p:txBody>
      </p:sp>
      <p:sp>
        <p:nvSpPr>
          <p:cNvPr id="86" name="Google Shape;86;g359ca2f80cc_0_1"/>
          <p:cNvSpPr txBox="1">
            <a:spLocks noGrp="1"/>
          </p:cNvSpPr>
          <p:nvPr>
            <p:ph type="body" idx="2"/>
          </p:nvPr>
        </p:nvSpPr>
        <p:spPr>
          <a:xfrm>
            <a:off x="2356738" y="846675"/>
            <a:ext cx="65103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700"/>
              <a:buNone/>
            </a:pPr>
            <a:r>
              <a:rPr lang="pt-BR" sz="2000" i="1" dirty="0"/>
              <a:t>O objetivo geral do GT é desenvolver um framework que facilite a execução automatizada de ferramentas de verificação em contratos inteligentes escritos na linguagem de programação </a:t>
            </a:r>
            <a:r>
              <a:rPr lang="pt-BR" sz="2000" i="1" dirty="0" err="1"/>
              <a:t>Solidity</a:t>
            </a:r>
            <a:endParaRPr sz="2000" i="1" dirty="0"/>
          </a:p>
        </p:txBody>
      </p:sp>
      <p:pic>
        <p:nvPicPr>
          <p:cNvPr id="87" name="Google Shape;87;g359ca2f80cc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176147" y="846667"/>
            <a:ext cx="243775" cy="24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359ca2f80cc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4122" y="1794217"/>
            <a:ext cx="243775" cy="24855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359ca2f80cc_0_1"/>
          <p:cNvSpPr txBox="1">
            <a:spLocks noGrp="1"/>
          </p:cNvSpPr>
          <p:nvPr>
            <p:ph type="body" idx="2"/>
          </p:nvPr>
        </p:nvSpPr>
        <p:spPr>
          <a:xfrm>
            <a:off x="2266450" y="2330525"/>
            <a:ext cx="6510300" cy="21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/>
              <a:t>Benefícios</a:t>
            </a:r>
            <a:endParaRPr dirty="0"/>
          </a:p>
          <a:p>
            <a:pPr marL="457200" lvl="0" indent="-3365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 dirty="0"/>
              <a:t>Redução de custos de auditorias convencionais</a:t>
            </a:r>
            <a:endParaRPr dirty="0"/>
          </a:p>
          <a:p>
            <a:pPr marL="457200" lvl="0" indent="-3365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 dirty="0"/>
              <a:t>Disponibilização de ferramentas de análise de contratos que demandam grande esforço de instalação e configuração </a:t>
            </a:r>
            <a:endParaRPr dirty="0"/>
          </a:p>
          <a:p>
            <a:pPr marL="457200" lvl="0" indent="-3365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 dirty="0"/>
              <a:t>Ambiente de experimentação modular</a:t>
            </a:r>
            <a:endParaRPr dirty="0"/>
          </a:p>
          <a:p>
            <a:pPr marL="457200" lvl="0" indent="-336550" algn="just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pt-BR" dirty="0"/>
              <a:t>Sugestões de boas práticas de codificação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ctrTitle"/>
          </p:nvPr>
        </p:nvSpPr>
        <p:spPr>
          <a:xfrm>
            <a:off x="4572001" y="2212946"/>
            <a:ext cx="4077356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 b="1" dirty="0">
                <a:solidFill>
                  <a:schemeClr val="lt1"/>
                </a:solidFill>
              </a:rPr>
              <a:t>SBS - Soluções para </a:t>
            </a:r>
            <a:r>
              <a:rPr lang="pt-BR" sz="2300" b="1" dirty="0" err="1">
                <a:solidFill>
                  <a:schemeClr val="lt1"/>
                </a:solidFill>
              </a:rPr>
              <a:t>Blockchains</a:t>
            </a:r>
            <a:r>
              <a:rPr lang="pt-BR" sz="2300" b="1" dirty="0">
                <a:solidFill>
                  <a:schemeClr val="lt1"/>
                </a:solidFill>
              </a:rPr>
              <a:t> Seguras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3207026" y="3644225"/>
            <a:ext cx="5442331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dirty="0">
                <a:solidFill>
                  <a:schemeClr val="lt1"/>
                </a:solidFill>
              </a:rPr>
              <a:t>Marco Aurélio Amaral Henriques</a:t>
            </a: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sz="1600" dirty="0">
                <a:solidFill>
                  <a:schemeClr val="lt1"/>
                </a:solidFill>
              </a:rPr>
              <a:t>Unicamp/Professor</a:t>
            </a: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sz="1600" dirty="0">
                <a:solidFill>
                  <a:schemeClr val="lt1"/>
                </a:solidFill>
              </a:rPr>
              <a:t>Reinado Gomes</a:t>
            </a: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sz="1600" dirty="0">
                <a:solidFill>
                  <a:schemeClr val="lt1"/>
                </a:solidFill>
              </a:rPr>
              <a:t>RNP/Coordenador de P&amp;D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404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52b7cbbfe_0_7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/>
              <a:t>Arquitetura proposta</a:t>
            </a:r>
            <a:endParaRPr/>
          </a:p>
        </p:txBody>
      </p:sp>
      <p:pic>
        <p:nvPicPr>
          <p:cNvPr id="96" name="Google Shape;96;g3552b7cbbfe_0_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3926" y="729350"/>
            <a:ext cx="5680925" cy="30945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552b7cbbfe_0_72"/>
          <p:cNvSpPr/>
          <p:nvPr/>
        </p:nvSpPr>
        <p:spPr>
          <a:xfrm>
            <a:off x="7154699" y="2796576"/>
            <a:ext cx="1009500" cy="864600"/>
          </a:xfrm>
          <a:prstGeom prst="ellipse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3552b7cbbfe_0_72"/>
          <p:cNvSpPr txBox="1"/>
          <p:nvPr/>
        </p:nvSpPr>
        <p:spPr>
          <a:xfrm>
            <a:off x="8164366" y="2626077"/>
            <a:ext cx="728100" cy="2370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Fuzzing</a:t>
            </a:r>
            <a:r>
              <a:rPr lang="pt-BR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0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" name="Google Shape;99;g3552b7cbbfe_0_72"/>
          <p:cNvCxnSpPr>
            <a:stCxn id="97" idx="6"/>
            <a:endCxn id="98" idx="2"/>
          </p:cNvCxnSpPr>
          <p:nvPr/>
        </p:nvCxnSpPr>
        <p:spPr>
          <a:xfrm rot="10800000" flipH="1">
            <a:off x="8164199" y="2863176"/>
            <a:ext cx="364200" cy="365700"/>
          </a:xfrm>
          <a:prstGeom prst="bentConnector2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0" name="Google Shape;100;g3552b7cbbfe_0_72"/>
          <p:cNvSpPr txBox="1"/>
          <p:nvPr/>
        </p:nvSpPr>
        <p:spPr>
          <a:xfrm>
            <a:off x="2266450" y="3866971"/>
            <a:ext cx="65103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 dirty="0">
                <a:latin typeface="Barlow"/>
                <a:ea typeface="Barlow"/>
                <a:cs typeface="Barlow"/>
                <a:sym typeface="Barlow"/>
              </a:rPr>
              <a:t>Incorporado aos </a:t>
            </a:r>
            <a:r>
              <a:rPr lang="pt-BR" sz="1700" dirty="0" err="1">
                <a:latin typeface="Barlow"/>
                <a:ea typeface="Barlow"/>
                <a:cs typeface="Barlow"/>
                <a:sym typeface="Barlow"/>
              </a:rPr>
              <a:t>T</a:t>
            </a:r>
            <a:r>
              <a:rPr lang="pt-BR" sz="1700" dirty="0" err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estbeds</a:t>
            </a:r>
            <a:r>
              <a:rPr lang="pt-BR" sz="17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atuais da RNP, contribuindo para avanços no ecossistema ILIADA</a:t>
            </a:r>
            <a:endParaRPr sz="1700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36550" algn="just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700"/>
              <a:buChar char="●"/>
            </a:pPr>
            <a:r>
              <a:rPr lang="pt-BR" sz="1700" dirty="0">
                <a:latin typeface="Barlow"/>
                <a:ea typeface="Barlow"/>
                <a:cs typeface="Barlow"/>
                <a:sym typeface="Barlow"/>
              </a:rPr>
              <a:t>Foco em </a:t>
            </a:r>
            <a:r>
              <a:rPr lang="pt-BR" sz="1700" dirty="0" err="1">
                <a:latin typeface="Barlow"/>
                <a:ea typeface="Barlow"/>
                <a:cs typeface="Barlow"/>
                <a:sym typeface="Barlow"/>
              </a:rPr>
              <a:t>Solidity</a:t>
            </a:r>
            <a:r>
              <a:rPr lang="pt-BR" sz="1700" dirty="0">
                <a:latin typeface="Barlow"/>
                <a:ea typeface="Barlow"/>
                <a:cs typeface="Barlow"/>
                <a:sym typeface="Barlow"/>
              </a:rPr>
              <a:t> mas facilmente expansível</a:t>
            </a:r>
            <a:r>
              <a:rPr lang="pt-BR" sz="17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para contratos inteligentes de outras redes, como a </a:t>
            </a:r>
            <a:r>
              <a:rPr lang="pt-BR" sz="1700" dirty="0" err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Hyperledger</a:t>
            </a:r>
            <a:r>
              <a:rPr lang="pt-BR" sz="17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 sz="1700" dirty="0" err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Fabric</a:t>
            </a:r>
            <a:endParaRPr sz="1700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E1B5D43-2D31-BB5B-8844-186CED83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ADC3C6A-1F75-A005-C9D4-BD96DBDC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</p:spPr>
        <p:txBody>
          <a:bodyPr/>
          <a:lstStyle/>
          <a:p>
            <a:r>
              <a:rPr lang="pt-BR" dirty="0"/>
              <a:t>jnacif@ufv.br</a:t>
            </a:r>
          </a:p>
        </p:txBody>
      </p:sp>
    </p:spTree>
    <p:extLst>
      <p:ext uri="{BB962C8B-B14F-4D97-AF65-F5344CB8AC3E}">
        <p14:creationId xmlns:p14="http://schemas.microsoft.com/office/powerpoint/2010/main" val="485574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ctrTitle"/>
          </p:nvPr>
        </p:nvSpPr>
        <p:spPr>
          <a:xfrm>
            <a:off x="4041913" y="2212946"/>
            <a:ext cx="4607444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 b="1" dirty="0">
                <a:solidFill>
                  <a:schemeClr val="lt1"/>
                </a:solidFill>
              </a:rPr>
              <a:t>GT-Inter</a:t>
            </a:r>
            <a:br>
              <a:rPr lang="pt-BR" sz="2300" b="1" dirty="0">
                <a:solidFill>
                  <a:schemeClr val="lt1"/>
                </a:solidFill>
              </a:rPr>
            </a:br>
            <a:r>
              <a:rPr lang="pt-BR" sz="2300" b="1" dirty="0">
                <a:solidFill>
                  <a:schemeClr val="lt1"/>
                </a:solidFill>
              </a:rPr>
              <a:t>Interoperabilidade de </a:t>
            </a:r>
            <a:r>
              <a:rPr lang="pt-BR" sz="2300" b="1" dirty="0" err="1">
                <a:solidFill>
                  <a:schemeClr val="lt1"/>
                </a:solidFill>
              </a:rPr>
              <a:t>Blockchains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dirty="0">
                <a:solidFill>
                  <a:schemeClr val="lt1"/>
                </a:solidFill>
              </a:rPr>
              <a:t>Alex Borges/Ronan Dutra</a:t>
            </a:r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UFJF/UFV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4424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266560" y="274680"/>
            <a:ext cx="6509880" cy="508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2000" b="1" u="none" strike="noStrike">
                <a:solidFill>
                  <a:schemeClr val="dk1"/>
                </a:solidFill>
                <a:effectLst/>
                <a:uFillTx/>
                <a:latin typeface="Barlow"/>
                <a:ea typeface="Barlow"/>
              </a:rPr>
              <a:t>Gt-Inter - Interoperabilidade entre Blockchains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2266560" y="1168920"/>
            <a:ext cx="6509880" cy="382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u="none" strike="noStrike" dirty="0">
                <a:solidFill>
                  <a:srgbClr val="001EFF"/>
                </a:solidFill>
                <a:effectLst/>
                <a:uFillTx/>
                <a:latin typeface="Barlow"/>
                <a:ea typeface="Barlow"/>
              </a:rPr>
              <a:t>A capacidade de conexão entre </a:t>
            </a:r>
            <a:r>
              <a:rPr lang="pt-BR" sz="1800" b="0" u="none" strike="noStrike" dirty="0" err="1">
                <a:solidFill>
                  <a:srgbClr val="001EFF"/>
                </a:solidFill>
                <a:effectLst/>
                <a:uFillTx/>
                <a:latin typeface="Barlow"/>
                <a:ea typeface="Barlow"/>
              </a:rPr>
              <a:t>Blockchains</a:t>
            </a:r>
            <a:r>
              <a:rPr lang="pt-BR" sz="1800" b="0" u="none" strike="noStrike" dirty="0">
                <a:solidFill>
                  <a:srgbClr val="001EFF"/>
                </a:solidFill>
                <a:effectLst/>
                <a:uFillTx/>
                <a:latin typeface="Barlow"/>
                <a:ea typeface="Barlow"/>
              </a:rPr>
              <a:t> já não precisa mais de terceiros</a:t>
            </a:r>
            <a:endParaRPr lang="pt-BR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" name="Google Shape;64;p12"/>
          <p:cNvPicPr/>
          <p:nvPr/>
        </p:nvPicPr>
        <p:blipFill>
          <a:blip r:embed="rId2"/>
          <a:stretch/>
        </p:blipFill>
        <p:spPr>
          <a:xfrm>
            <a:off x="3248640" y="1812600"/>
            <a:ext cx="4545720" cy="315828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2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70;p13"/>
          <p:cNvPicPr/>
          <p:nvPr/>
        </p:nvPicPr>
        <p:blipFill>
          <a:blip r:embed="rId3"/>
          <a:stretch/>
        </p:blipFill>
        <p:spPr>
          <a:xfrm>
            <a:off x="3748320" y="1283760"/>
            <a:ext cx="4860720" cy="3630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2266560" y="274680"/>
            <a:ext cx="6509880" cy="508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2000" b="1" u="none" strike="noStrike">
                <a:solidFill>
                  <a:schemeClr val="dk1"/>
                </a:solidFill>
                <a:effectLst/>
                <a:uFillTx/>
                <a:latin typeface="Barlow"/>
                <a:ea typeface="Barlow"/>
              </a:rPr>
              <a:t>Gt-Inter - Interoperabilidade entre Blockchains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2266560" y="1168920"/>
            <a:ext cx="6509880" cy="382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u="none" strike="noStrike">
                <a:solidFill>
                  <a:srgbClr val="001EFF"/>
                </a:solidFill>
                <a:effectLst/>
                <a:uFillTx/>
                <a:latin typeface="Barlow"/>
                <a:ea typeface="Barlow"/>
              </a:rPr>
              <a:t>Motivação e Objetivos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266560" y="274680"/>
            <a:ext cx="6509880" cy="508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2000" b="1" u="none" strike="noStrike">
                <a:solidFill>
                  <a:schemeClr val="dk1"/>
                </a:solidFill>
                <a:effectLst/>
                <a:uFillTx/>
                <a:latin typeface="Barlow"/>
                <a:ea typeface="Barlow"/>
              </a:rPr>
              <a:t>Gt-Inter - Interoperabilidade entre Blockchains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2266560" y="1168920"/>
            <a:ext cx="6509880" cy="382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u="none" strike="noStrike">
                <a:solidFill>
                  <a:srgbClr val="001EFF"/>
                </a:solidFill>
                <a:effectLst/>
                <a:uFillTx/>
                <a:latin typeface="Barlow"/>
                <a:ea typeface="Barlow"/>
              </a:rPr>
              <a:t>Status 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" name="Google Shape;79;p14"/>
          <p:cNvPicPr/>
          <p:nvPr/>
        </p:nvPicPr>
        <p:blipFill>
          <a:blip r:embed="rId2"/>
          <a:stretch/>
        </p:blipFill>
        <p:spPr>
          <a:xfrm rot="20254200">
            <a:off x="6316920" y="1555920"/>
            <a:ext cx="2185200" cy="56484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" name="Google Shape;80;p14"/>
          <p:cNvPicPr/>
          <p:nvPr/>
        </p:nvPicPr>
        <p:blipFill>
          <a:blip r:embed="rId3"/>
          <a:stretch/>
        </p:blipFill>
        <p:spPr>
          <a:xfrm>
            <a:off x="6172920" y="3357360"/>
            <a:ext cx="2711520" cy="136044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1" name="Google Shape;81;p14"/>
          <p:cNvSpPr/>
          <p:nvPr/>
        </p:nvSpPr>
        <p:spPr>
          <a:xfrm rot="5778000">
            <a:off x="7902000" y="1872720"/>
            <a:ext cx="1612440" cy="698400"/>
          </a:xfrm>
          <a:prstGeom prst="curvedDownArrow">
            <a:avLst>
              <a:gd name="adj1" fmla="val 25000"/>
              <a:gd name="adj2" fmla="val 43342"/>
              <a:gd name="adj3" fmla="val 25000"/>
            </a:avLst>
          </a:prstGeom>
          <a:solidFill>
            <a:schemeClr val="lt2"/>
          </a:solidFill>
          <a:ln w="9525">
            <a:solidFill>
              <a:srgbClr val="44546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" name="Google Shape;82;p14"/>
          <p:cNvSpPr/>
          <p:nvPr/>
        </p:nvSpPr>
        <p:spPr>
          <a:xfrm>
            <a:off x="6144120" y="2893320"/>
            <a:ext cx="2999520" cy="39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14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Hash Time Lock Contract(HTLC)</a:t>
            </a: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Google Shape;83;p14"/>
          <p:cNvSpPr/>
          <p:nvPr/>
        </p:nvSpPr>
        <p:spPr>
          <a:xfrm rot="20313600">
            <a:off x="7437960" y="984960"/>
            <a:ext cx="982800" cy="39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14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Notarial</a:t>
            </a:r>
            <a:endParaRPr lang="pt-B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" name="Google Shape;84;p14"/>
          <p:cNvPicPr/>
          <p:nvPr/>
        </p:nvPicPr>
        <p:blipFill>
          <a:blip r:embed="rId4"/>
          <a:stretch/>
        </p:blipFill>
        <p:spPr>
          <a:xfrm>
            <a:off x="2340000" y="1551240"/>
            <a:ext cx="3420000" cy="1914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" name="Google Shape;85;p14"/>
          <p:cNvPicPr/>
          <p:nvPr/>
        </p:nvPicPr>
        <p:blipFill>
          <a:blip r:embed="rId5"/>
          <a:stretch/>
        </p:blipFill>
        <p:spPr>
          <a:xfrm>
            <a:off x="2266560" y="3945240"/>
            <a:ext cx="741240" cy="73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" name="Google Shape;86;p14"/>
          <p:cNvPicPr/>
          <p:nvPr/>
        </p:nvPicPr>
        <p:blipFill>
          <a:blip r:embed="rId6"/>
          <a:stretch/>
        </p:blipFill>
        <p:spPr>
          <a:xfrm>
            <a:off x="3018600" y="3881880"/>
            <a:ext cx="797400" cy="847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" name="Google Shape;87;p14"/>
          <p:cNvPicPr/>
          <p:nvPr/>
        </p:nvPicPr>
        <p:blipFill>
          <a:blip r:embed="rId7"/>
          <a:stretch/>
        </p:blipFill>
        <p:spPr>
          <a:xfrm>
            <a:off x="4190760" y="3965400"/>
            <a:ext cx="1060920" cy="792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" name="Google Shape;88;p14"/>
          <p:cNvPicPr/>
          <p:nvPr/>
        </p:nvPicPr>
        <p:blipFill>
          <a:blip r:embed="rId8"/>
          <a:stretch/>
        </p:blipFill>
        <p:spPr>
          <a:xfrm>
            <a:off x="3760200" y="3953880"/>
            <a:ext cx="445320" cy="72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" name="Google Shape;89;p14"/>
          <p:cNvPicPr/>
          <p:nvPr/>
        </p:nvPicPr>
        <p:blipFill>
          <a:blip r:embed="rId9"/>
          <a:stretch/>
        </p:blipFill>
        <p:spPr>
          <a:xfrm>
            <a:off x="5150880" y="4068000"/>
            <a:ext cx="609120" cy="609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" name="CaixaDeTexto 59"/>
          <p:cNvSpPr txBox="1"/>
          <p:nvPr/>
        </p:nvSpPr>
        <p:spPr>
          <a:xfrm>
            <a:off x="6840000" y="2537280"/>
            <a:ext cx="1360800" cy="356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pt-BR" sz="1800" b="0" u="none" strike="noStrike">
                <a:solidFill>
                  <a:srgbClr val="001EFF"/>
                </a:solidFill>
                <a:effectLst/>
                <a:uFillTx/>
                <a:latin typeface="Barlow"/>
                <a:ea typeface="Barlow"/>
              </a:rPr>
              <a:t>Protocolos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3200400" y="2343960"/>
            <a:ext cx="1479600" cy="356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pt-BR" sz="1800" b="0" u="none" strike="noStrike">
                <a:solidFill>
                  <a:srgbClr val="001EFF"/>
                </a:solidFill>
                <a:effectLst/>
                <a:uFillTx/>
                <a:latin typeface="Barlow"/>
                <a:ea typeface="Barlow"/>
              </a:rPr>
              <a:t>Arquitetura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3445200" y="3603960"/>
            <a:ext cx="874800" cy="356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pt-BR" sz="1800" b="0" u="none" strike="noStrike">
                <a:solidFill>
                  <a:srgbClr val="001EFF"/>
                </a:solidFill>
                <a:effectLst/>
                <a:uFillTx/>
                <a:latin typeface="Barlow"/>
                <a:ea typeface="Barlow"/>
              </a:rPr>
              <a:t>Redes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2266560" y="274680"/>
            <a:ext cx="6509880" cy="508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2000" b="1" u="none" strike="noStrike">
                <a:solidFill>
                  <a:schemeClr val="dk1"/>
                </a:solidFill>
                <a:effectLst/>
                <a:uFillTx/>
                <a:latin typeface="Barlow"/>
                <a:ea typeface="Barlow"/>
              </a:rPr>
              <a:t>Gt-Inter - Interoperabilidade entre Blockchains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2266560" y="1168920"/>
            <a:ext cx="6509880" cy="382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u="none" strike="noStrike">
                <a:solidFill>
                  <a:srgbClr val="001EFF"/>
                </a:solidFill>
                <a:effectLst/>
                <a:uFillTx/>
                <a:latin typeface="Barlow"/>
                <a:ea typeface="Barlow"/>
              </a:rPr>
              <a:t>Status - Frontend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5" name="Google Shape;96;p15"/>
          <p:cNvPicPr/>
          <p:nvPr/>
        </p:nvPicPr>
        <p:blipFill>
          <a:blip r:embed="rId2"/>
          <a:stretch/>
        </p:blipFill>
        <p:spPr>
          <a:xfrm>
            <a:off x="6480000" y="1754280"/>
            <a:ext cx="2160000" cy="310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" name="Google Shape;97;p15"/>
          <p:cNvPicPr/>
          <p:nvPr/>
        </p:nvPicPr>
        <p:blipFill>
          <a:blip r:embed="rId3"/>
          <a:stretch/>
        </p:blipFill>
        <p:spPr>
          <a:xfrm>
            <a:off x="2360520" y="3466800"/>
            <a:ext cx="3835080" cy="1393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7" name="Google Shape;98;p15"/>
          <p:cNvPicPr/>
          <p:nvPr/>
        </p:nvPicPr>
        <p:blipFill>
          <a:blip r:embed="rId4"/>
          <a:stretch/>
        </p:blipFill>
        <p:spPr>
          <a:xfrm>
            <a:off x="2340000" y="1754280"/>
            <a:ext cx="2395080" cy="163476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8" name="Google Shape;99;p15"/>
          <p:cNvPicPr/>
          <p:nvPr/>
        </p:nvPicPr>
        <p:blipFill>
          <a:blip r:embed="rId5"/>
          <a:stretch/>
        </p:blipFill>
        <p:spPr>
          <a:xfrm>
            <a:off x="4957200" y="1754280"/>
            <a:ext cx="1232640" cy="1634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872680" y="2008080"/>
            <a:ext cx="3012840" cy="33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2000" b="1" u="none" strike="noStrike" dirty="0">
                <a:solidFill>
                  <a:schemeClr val="lt1"/>
                </a:solidFill>
                <a:effectLst/>
                <a:uFillTx/>
                <a:latin typeface="Barlow"/>
                <a:ea typeface="Barlow"/>
              </a:rPr>
              <a:t>OBRIGADO!</a:t>
            </a:r>
            <a:endParaRPr lang="pt-BR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5695200" y="2579400"/>
            <a:ext cx="3190680" cy="33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i="1" u="none" strike="noStrike">
                <a:solidFill>
                  <a:schemeClr val="lt1"/>
                </a:solidFill>
                <a:effectLst/>
                <a:uFillTx/>
                <a:latin typeface="Calibri"/>
                <a:ea typeface="Calibri"/>
              </a:rPr>
              <a:t>Contato: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i="1" u="none" strike="noStrike">
                <a:solidFill>
                  <a:schemeClr val="lt1"/>
                </a:solidFill>
                <a:effectLst/>
                <a:uFillTx/>
                <a:latin typeface="Calibri"/>
                <a:ea typeface="Calibri"/>
              </a:rPr>
              <a:t>alex.borges@ufjf.br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i="1" u="none" strike="noStrike">
                <a:solidFill>
                  <a:schemeClr val="lt1"/>
                </a:solidFill>
                <a:effectLst/>
                <a:uFillTx/>
                <a:latin typeface="Calibri"/>
                <a:ea typeface="Calibri"/>
              </a:rPr>
              <a:t>ronan.dutra@ufv.br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i="1" u="none" strike="noStrike">
                <a:solidFill>
                  <a:schemeClr val="lt1"/>
                </a:solidFill>
                <a:effectLst/>
                <a:uFillTx/>
                <a:latin typeface="Calibri"/>
                <a:ea typeface="Calibri"/>
              </a:rPr>
              <a:t>https://netlab.ice.ufjf.br/gt-inter 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i="1" u="none" strike="noStrike">
                <a:solidFill>
                  <a:schemeClr val="lt1"/>
                </a:solidFill>
                <a:effectLst/>
                <a:uFillTx/>
                <a:latin typeface="Calibri"/>
                <a:ea typeface="Calibri"/>
              </a:rPr>
              <a:t>https://github.com/GT-Inter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5" name="Google Shape;116;p17"/>
          <p:cNvPicPr/>
          <p:nvPr/>
        </p:nvPicPr>
        <p:blipFill>
          <a:blip r:embed="rId3"/>
          <a:stretch/>
        </p:blipFill>
        <p:spPr>
          <a:xfrm>
            <a:off x="7912800" y="2579400"/>
            <a:ext cx="698400" cy="689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ctrTitle"/>
          </p:nvPr>
        </p:nvSpPr>
        <p:spPr>
          <a:xfrm>
            <a:off x="4465983" y="2212946"/>
            <a:ext cx="4183374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 b="1" dirty="0">
                <a:solidFill>
                  <a:schemeClr val="lt1"/>
                </a:solidFill>
              </a:rPr>
              <a:t>GT-PIDDF - Plataforma de IDD com Autenticação Federada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dirty="0">
                <a:solidFill>
                  <a:schemeClr val="lt1"/>
                </a:solidFill>
              </a:rPr>
              <a:t>Diogo Menezes Ferrazani</a:t>
            </a:r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UFF/Professor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2841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2441886" y="27468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Motivação</a:t>
            </a: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2"/>
          </p:nvPr>
        </p:nvSpPr>
        <p:spPr>
          <a:xfrm>
            <a:off x="5783925" y="798075"/>
            <a:ext cx="3161948" cy="10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pt-BR" dirty="0"/>
              <a:t>Desenvolver uma </a:t>
            </a:r>
            <a:r>
              <a:rPr lang="pt-BR" dirty="0">
                <a:highlight>
                  <a:srgbClr val="F4CCCC"/>
                </a:highlight>
              </a:rPr>
              <a:t>plataforma de identidade digital descentralizada</a:t>
            </a:r>
            <a:r>
              <a:rPr lang="pt-BR" dirty="0"/>
              <a:t>, segura e interoperável, permitindo…</a:t>
            </a:r>
            <a:endParaRPr dirty="0"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6335382" y="199450"/>
            <a:ext cx="23436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Objetivo</a:t>
            </a:r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"/>
          </p:nvPr>
        </p:nvSpPr>
        <p:spPr>
          <a:xfrm>
            <a:off x="2443500" y="764437"/>
            <a:ext cx="3009900" cy="8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pt-BR" dirty="0"/>
              <a:t>Sistemas tradicionais de gestão de identidade altamente centralizados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dirty="0"/>
          </a:p>
        </p:txBody>
      </p:sp>
      <p:sp>
        <p:nvSpPr>
          <p:cNvPr id="59" name="Google Shape;59;p11"/>
          <p:cNvSpPr txBox="1"/>
          <p:nvPr/>
        </p:nvSpPr>
        <p:spPr>
          <a:xfrm>
            <a:off x="2519125" y="1608399"/>
            <a:ext cx="2826300" cy="7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Vulnerabilidade a ataques</a:t>
            </a:r>
            <a:endParaRPr sz="17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0" name="Google Shape;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275" y="2153212"/>
            <a:ext cx="313325" cy="313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11"/>
          <p:cNvCxnSpPr/>
          <p:nvPr/>
        </p:nvCxnSpPr>
        <p:spPr>
          <a:xfrm>
            <a:off x="5116675" y="357200"/>
            <a:ext cx="6300" cy="3177000"/>
          </a:xfrm>
          <a:prstGeom prst="straightConnector1">
            <a:avLst/>
          </a:prstGeom>
          <a:noFill/>
          <a:ln w="28575" cap="flat" cmpd="sng">
            <a:solidFill>
              <a:srgbClr val="E37155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7300" y="1728450"/>
            <a:ext cx="403174" cy="4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7300" y="2269375"/>
            <a:ext cx="403174" cy="4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7300" y="2810300"/>
            <a:ext cx="403174" cy="4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1675" y="860700"/>
            <a:ext cx="403174" cy="4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8000" y="887450"/>
            <a:ext cx="403174" cy="4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275" y="3037583"/>
            <a:ext cx="313325" cy="3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/>
          <p:nvPr/>
        </p:nvSpPr>
        <p:spPr>
          <a:xfrm>
            <a:off x="5947867" y="2803571"/>
            <a:ext cx="2956181" cy="138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Compatibilidade com sistemas  e infraestruturas legados</a:t>
            </a:r>
            <a:endParaRPr sz="17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9" name="Google Shape;69;p11"/>
          <p:cNvSpPr txBox="1"/>
          <p:nvPr/>
        </p:nvSpPr>
        <p:spPr>
          <a:xfrm>
            <a:off x="5947125" y="1936250"/>
            <a:ext cx="23436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Integração com mecanismos de autenticação federada </a:t>
            </a:r>
            <a:endParaRPr dirty="0"/>
          </a:p>
        </p:txBody>
      </p:sp>
      <p:sp>
        <p:nvSpPr>
          <p:cNvPr id="70" name="Google Shape;70;p11"/>
          <p:cNvSpPr/>
          <p:nvPr/>
        </p:nvSpPr>
        <p:spPr>
          <a:xfrm>
            <a:off x="2468223" y="4371477"/>
            <a:ext cx="1218300" cy="589200"/>
          </a:xfrm>
          <a:prstGeom prst="roundRect">
            <a:avLst>
              <a:gd name="adj" fmla="val 16667"/>
            </a:avLst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Web 2.0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71" name="Google Shape;71;p11"/>
          <p:cNvSpPr/>
          <p:nvPr/>
        </p:nvSpPr>
        <p:spPr>
          <a:xfrm>
            <a:off x="6546496" y="4371477"/>
            <a:ext cx="1218300" cy="509100"/>
          </a:xfrm>
          <a:prstGeom prst="roundRect">
            <a:avLst>
              <a:gd name="adj" fmla="val 16667"/>
            </a:avLst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</a:rPr>
              <a:t>Web 3.0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72" name="Google Shape;72;p11"/>
          <p:cNvSpPr/>
          <p:nvPr/>
        </p:nvSpPr>
        <p:spPr>
          <a:xfrm>
            <a:off x="4488376" y="3929177"/>
            <a:ext cx="1277100" cy="589200"/>
          </a:xfrm>
          <a:prstGeom prst="roundRect">
            <a:avLst>
              <a:gd name="adj" fmla="val 16667"/>
            </a:avLst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Plataforma PIDDF</a:t>
            </a:r>
            <a:endParaRPr b="1"/>
          </a:p>
        </p:txBody>
      </p:sp>
      <p:cxnSp>
        <p:nvCxnSpPr>
          <p:cNvPr id="73" name="Google Shape;73;p11"/>
          <p:cNvCxnSpPr>
            <a:stCxn id="70" idx="3"/>
            <a:endCxn id="72" idx="1"/>
          </p:cNvCxnSpPr>
          <p:nvPr/>
        </p:nvCxnSpPr>
        <p:spPr>
          <a:xfrm rot="10800000" flipH="1">
            <a:off x="3686523" y="4223877"/>
            <a:ext cx="801900" cy="442200"/>
          </a:xfrm>
          <a:prstGeom prst="curvedConnector3">
            <a:avLst>
              <a:gd name="adj1" fmla="val 49997"/>
            </a:avLst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4" name="Google Shape;74;p11"/>
          <p:cNvCxnSpPr>
            <a:stCxn id="72" idx="3"/>
            <a:endCxn id="71" idx="1"/>
          </p:cNvCxnSpPr>
          <p:nvPr/>
        </p:nvCxnSpPr>
        <p:spPr>
          <a:xfrm>
            <a:off x="5765476" y="4223777"/>
            <a:ext cx="780900" cy="4023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75" name="Google Shape;7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3873" y="2039368"/>
            <a:ext cx="1218300" cy="45811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/>
          <p:nvPr/>
        </p:nvSpPr>
        <p:spPr>
          <a:xfrm>
            <a:off x="2519125" y="2596087"/>
            <a:ext cx="24219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Dependência do provedor de identidade</a:t>
            </a:r>
            <a:endParaRPr/>
          </a:p>
        </p:txBody>
      </p:sp>
      <p:sp>
        <p:nvSpPr>
          <p:cNvPr id="77" name="Google Shape;77;p11"/>
          <p:cNvSpPr txBox="1"/>
          <p:nvPr/>
        </p:nvSpPr>
        <p:spPr>
          <a:xfrm>
            <a:off x="2519125" y="2150799"/>
            <a:ext cx="3000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Falta de autonomia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arlow" panose="00000500000000000000" pitchFamily="2" charset="0"/>
                <a:ea typeface="Helvetica Neue"/>
                <a:cs typeface="Helvetica Neue"/>
                <a:sym typeface="Helvetica Neue"/>
              </a:rPr>
              <a:t>Introdução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5B3B3F-C4F3-91D5-FD7B-0EBB08CE2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Segurança de </a:t>
            </a:r>
            <a:r>
              <a:rPr lang="pt-BR" dirty="0" err="1"/>
              <a:t>blockchains</a:t>
            </a:r>
            <a:r>
              <a:rPr lang="pt-BR" dirty="0"/>
              <a:t> depende de vários fatores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BC16E8A-6233-CAE6-9323-077B014A81A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Segurança criptográfica: </a:t>
            </a:r>
          </a:p>
          <a:p>
            <a:pPr lvl="1"/>
            <a:r>
              <a:rPr lang="pt-BR" sz="1600" dirty="0">
                <a:latin typeface="Barlow" panose="00000500000000000000" pitchFamily="2" charset="0"/>
              </a:rPr>
              <a:t>Criptografia usada nas </a:t>
            </a:r>
            <a:r>
              <a:rPr lang="pt-BR" sz="1600" dirty="0" err="1">
                <a:latin typeface="Barlow" panose="00000500000000000000" pitchFamily="2" charset="0"/>
              </a:rPr>
              <a:t>blockchains</a:t>
            </a:r>
            <a:r>
              <a:rPr lang="pt-BR" sz="1600" dirty="0">
                <a:latin typeface="Barlow" panose="00000500000000000000" pitchFamily="2" charset="0"/>
              </a:rPr>
              <a:t> é vulnerável a ataques dos futuros computadores quânticos.</a:t>
            </a:r>
          </a:p>
          <a:p>
            <a:pPr lvl="1"/>
            <a:r>
              <a:rPr lang="pt-BR" sz="1600" dirty="0">
                <a:latin typeface="Barlow" panose="00000500000000000000" pitchFamily="2" charset="0"/>
              </a:rPr>
              <a:t>Adequar os protocolos de comunicação e de geração de blocos para sanar essa vulnerabilidade</a:t>
            </a:r>
          </a:p>
          <a:p>
            <a:br>
              <a:rPr lang="pt-BR" dirty="0"/>
            </a:br>
            <a:r>
              <a:rPr lang="pt-BR" dirty="0"/>
              <a:t>Eficiência de mecanismos de consenso: </a:t>
            </a:r>
          </a:p>
          <a:p>
            <a:pPr lvl="1"/>
            <a:r>
              <a:rPr lang="pt-BR" sz="1600" dirty="0">
                <a:latin typeface="Barlow" panose="00000500000000000000" pitchFamily="2" charset="0"/>
              </a:rPr>
              <a:t>Consenso </a:t>
            </a:r>
            <a:r>
              <a:rPr lang="pt-BR" sz="1600" dirty="0" err="1">
                <a:latin typeface="Barlow" panose="00000500000000000000" pitchFamily="2" charset="0"/>
              </a:rPr>
              <a:t>Proof-of-Stake</a:t>
            </a:r>
            <a:r>
              <a:rPr lang="pt-BR" sz="1600" dirty="0">
                <a:latin typeface="Barlow" panose="00000500000000000000" pitchFamily="2" charset="0"/>
              </a:rPr>
              <a:t> usado em várias </a:t>
            </a:r>
            <a:r>
              <a:rPr lang="pt-BR" sz="1600" dirty="0" err="1">
                <a:latin typeface="Barlow" panose="00000500000000000000" pitchFamily="2" charset="0"/>
              </a:rPr>
              <a:t>blockchains</a:t>
            </a:r>
            <a:r>
              <a:rPr lang="pt-BR" sz="1600" dirty="0">
                <a:latin typeface="Barlow" panose="00000500000000000000" pitchFamily="2" charset="0"/>
              </a:rPr>
              <a:t> requer uma complexa gestão de comitês de validação de blocos.</a:t>
            </a:r>
          </a:p>
          <a:p>
            <a:pPr lvl="1"/>
            <a:r>
              <a:rPr lang="pt-BR" sz="1600" dirty="0">
                <a:latin typeface="Barlow" panose="00000500000000000000" pitchFamily="2" charset="0"/>
              </a:rPr>
              <a:t>Implementar outro mecanismo de consenso que não requeira a criação e gestão de comitês de validação de blocos.</a:t>
            </a:r>
          </a:p>
        </p:txBody>
      </p:sp>
    </p:spTree>
    <p:extLst>
      <p:ext uri="{BB962C8B-B14F-4D97-AF65-F5344CB8AC3E}">
        <p14:creationId xmlns:p14="http://schemas.microsoft.com/office/powerpoint/2010/main" val="1344928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Status Atual de Desenvolvimento</a:t>
            </a:r>
            <a:endParaRPr/>
          </a:p>
        </p:txBody>
      </p:sp>
      <p:pic>
        <p:nvPicPr>
          <p:cNvPr id="83" name="Google Shape;83;p12" title="Arquitetura_PIDDF-v3.drawi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8575" y="2331500"/>
            <a:ext cx="6198001" cy="287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6563" y="1008791"/>
            <a:ext cx="685062" cy="68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 rotWithShape="1">
          <a:blip r:embed="rId5">
            <a:alphaModFix/>
          </a:blip>
          <a:srcRect l="16096" t="15116" r="16212" b="17187"/>
          <a:stretch/>
        </p:blipFill>
        <p:spPr>
          <a:xfrm>
            <a:off x="8340925" y="981902"/>
            <a:ext cx="685050" cy="6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 rotWithShape="1">
          <a:blip r:embed="rId6">
            <a:alphaModFix/>
          </a:blip>
          <a:srcRect t="22164" r="65823" b="25001"/>
          <a:stretch/>
        </p:blipFill>
        <p:spPr>
          <a:xfrm>
            <a:off x="7178488" y="955002"/>
            <a:ext cx="849350" cy="7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/>
          <p:nvPr/>
        </p:nvSpPr>
        <p:spPr>
          <a:xfrm>
            <a:off x="5987375" y="1896252"/>
            <a:ext cx="3079200" cy="22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2"/>
          <p:cNvSpPr/>
          <p:nvPr/>
        </p:nvSpPr>
        <p:spPr>
          <a:xfrm>
            <a:off x="5649377" y="1872637"/>
            <a:ext cx="629100" cy="259500"/>
          </a:xfrm>
          <a:prstGeom prst="roundRect">
            <a:avLst>
              <a:gd name="adj" fmla="val 16667"/>
            </a:avLst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lt1"/>
                </a:solidFill>
              </a:rPr>
              <a:t>2024</a:t>
            </a:r>
            <a:endParaRPr sz="1600" b="1" dirty="0">
              <a:solidFill>
                <a:schemeClr val="lt1"/>
              </a:solidFill>
            </a:endParaRPr>
          </a:p>
        </p:txBody>
      </p:sp>
      <p:cxnSp>
        <p:nvCxnSpPr>
          <p:cNvPr id="89" name="Google Shape;89;p12"/>
          <p:cNvCxnSpPr/>
          <p:nvPr/>
        </p:nvCxnSpPr>
        <p:spPr>
          <a:xfrm flipH="1">
            <a:off x="6608250" y="1675910"/>
            <a:ext cx="5100" cy="325200"/>
          </a:xfrm>
          <a:prstGeom prst="straightConnector1">
            <a:avLst/>
          </a:prstGeom>
          <a:noFill/>
          <a:ln w="19050" cap="flat" cmpd="sng">
            <a:solidFill>
              <a:srgbClr val="E37155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0" name="Google Shape;90;p12"/>
          <p:cNvCxnSpPr/>
          <p:nvPr/>
        </p:nvCxnSpPr>
        <p:spPr>
          <a:xfrm flipH="1">
            <a:off x="7587750" y="1675910"/>
            <a:ext cx="5100" cy="325200"/>
          </a:xfrm>
          <a:prstGeom prst="straightConnector1">
            <a:avLst/>
          </a:prstGeom>
          <a:noFill/>
          <a:ln w="19050" cap="flat" cmpd="sng">
            <a:solidFill>
              <a:srgbClr val="E37155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1" name="Google Shape;91;p12"/>
          <p:cNvCxnSpPr/>
          <p:nvPr/>
        </p:nvCxnSpPr>
        <p:spPr>
          <a:xfrm flipH="1">
            <a:off x="8741900" y="1666960"/>
            <a:ext cx="5100" cy="325200"/>
          </a:xfrm>
          <a:prstGeom prst="straightConnector1">
            <a:avLst/>
          </a:prstGeom>
          <a:noFill/>
          <a:ln w="19050" cap="flat" cmpd="sng">
            <a:solidFill>
              <a:srgbClr val="E3715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2" name="Google Shape;92;p12"/>
          <p:cNvSpPr/>
          <p:nvPr/>
        </p:nvSpPr>
        <p:spPr>
          <a:xfrm>
            <a:off x="6224400" y="789652"/>
            <a:ext cx="772800" cy="185400"/>
          </a:xfrm>
          <a:prstGeom prst="roundRect">
            <a:avLst>
              <a:gd name="adj" fmla="val 16667"/>
            </a:avLst>
          </a:prstGeom>
          <a:solidFill>
            <a:srgbClr val="E37155">
              <a:alpha val="4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/>
              <a:t>Ethereum</a:t>
            </a:r>
            <a:endParaRPr sz="900" b="1"/>
          </a:p>
        </p:txBody>
      </p:sp>
      <p:sp>
        <p:nvSpPr>
          <p:cNvPr id="93" name="Google Shape;93;p12"/>
          <p:cNvSpPr/>
          <p:nvPr/>
        </p:nvSpPr>
        <p:spPr>
          <a:xfrm>
            <a:off x="7216775" y="789652"/>
            <a:ext cx="772800" cy="185400"/>
          </a:xfrm>
          <a:prstGeom prst="roundRect">
            <a:avLst>
              <a:gd name="adj" fmla="val 16667"/>
            </a:avLst>
          </a:prstGeom>
          <a:solidFill>
            <a:srgbClr val="E37155">
              <a:alpha val="4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/>
              <a:t>Indy</a:t>
            </a:r>
            <a:endParaRPr sz="900" b="1"/>
          </a:p>
        </p:txBody>
      </p:sp>
      <p:sp>
        <p:nvSpPr>
          <p:cNvPr id="94" name="Google Shape;94;p12"/>
          <p:cNvSpPr/>
          <p:nvPr/>
        </p:nvSpPr>
        <p:spPr>
          <a:xfrm>
            <a:off x="8285350" y="789652"/>
            <a:ext cx="772800" cy="185400"/>
          </a:xfrm>
          <a:prstGeom prst="roundRect">
            <a:avLst>
              <a:gd name="adj" fmla="val 16667"/>
            </a:avLst>
          </a:prstGeom>
          <a:solidFill>
            <a:srgbClr val="E37155">
              <a:alpha val="4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/>
              <a:t>Fabric</a:t>
            </a:r>
            <a:endParaRPr sz="900" b="1"/>
          </a:p>
        </p:txBody>
      </p:sp>
      <p:pic>
        <p:nvPicPr>
          <p:cNvPr id="95" name="Google Shape;95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3725" y="858171"/>
            <a:ext cx="313325" cy="3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2"/>
          <p:cNvSpPr txBox="1"/>
          <p:nvPr/>
        </p:nvSpPr>
        <p:spPr>
          <a:xfrm>
            <a:off x="2467049" y="1495081"/>
            <a:ext cx="31080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Autenticação no Keycloak via certificados </a:t>
            </a:r>
            <a:endParaRPr sz="17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" name="Google Shape;97;p12"/>
          <p:cNvSpPr txBox="1"/>
          <p:nvPr/>
        </p:nvSpPr>
        <p:spPr>
          <a:xfrm>
            <a:off x="2467049" y="603773"/>
            <a:ext cx="34167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Rede </a:t>
            </a:r>
            <a:r>
              <a:rPr lang="pt-BR" sz="1700" i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blockchain</a:t>
            </a:r>
            <a:r>
              <a:rPr lang="pt-BR" sz="17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implantada e integrada ao </a:t>
            </a:r>
            <a:r>
              <a:rPr lang="pt-BR" sz="1700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Trustbloc</a:t>
            </a:r>
            <a:r>
              <a:rPr lang="pt-BR" sz="17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e  identidades descentralizadas (DID)</a:t>
            </a:r>
            <a:endParaRPr dirty="0"/>
          </a:p>
        </p:txBody>
      </p:sp>
      <p:pic>
        <p:nvPicPr>
          <p:cNvPr id="98" name="Google Shape;98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3725" y="1728833"/>
            <a:ext cx="313325" cy="3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2"/>
          <p:cNvSpPr/>
          <p:nvPr/>
        </p:nvSpPr>
        <p:spPr>
          <a:xfrm>
            <a:off x="6786002" y="1872637"/>
            <a:ext cx="629100" cy="259500"/>
          </a:xfrm>
          <a:prstGeom prst="roundRect">
            <a:avLst>
              <a:gd name="adj" fmla="val 16667"/>
            </a:avLst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</a:rPr>
              <a:t>2025</a:t>
            </a:r>
            <a:endParaRPr sz="16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Próximos Passos</a:t>
            </a:r>
            <a:endParaRPr/>
          </a:p>
        </p:txBody>
      </p:sp>
      <p:sp>
        <p:nvSpPr>
          <p:cNvPr id="105" name="Google Shape;105;p13"/>
          <p:cNvSpPr/>
          <p:nvPr/>
        </p:nvSpPr>
        <p:spPr>
          <a:xfrm rot="5400540">
            <a:off x="4319775" y="609325"/>
            <a:ext cx="1909200" cy="2736300"/>
          </a:xfrm>
          <a:prstGeom prst="blockArc">
            <a:avLst>
              <a:gd name="adj1" fmla="val 10799076"/>
              <a:gd name="adj2" fmla="val 19355"/>
              <a:gd name="adj3" fmla="val 12894"/>
            </a:avLst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3"/>
          <p:cNvSpPr/>
          <p:nvPr/>
        </p:nvSpPr>
        <p:spPr>
          <a:xfrm rot="-5399460" flipH="1">
            <a:off x="4319775" y="2621969"/>
            <a:ext cx="1909200" cy="2029500"/>
          </a:xfrm>
          <a:prstGeom prst="blockArc">
            <a:avLst>
              <a:gd name="adj1" fmla="val 10799076"/>
              <a:gd name="adj2" fmla="val 21599959"/>
              <a:gd name="adj3" fmla="val 12926"/>
            </a:avLst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3"/>
          <p:cNvSpPr/>
          <p:nvPr/>
        </p:nvSpPr>
        <p:spPr>
          <a:xfrm>
            <a:off x="3249750" y="1022875"/>
            <a:ext cx="2029800" cy="244800"/>
          </a:xfrm>
          <a:prstGeom prst="rect">
            <a:avLst/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/>
          <p:nvPr/>
        </p:nvSpPr>
        <p:spPr>
          <a:xfrm>
            <a:off x="5270200" y="4346525"/>
            <a:ext cx="3644700" cy="244800"/>
          </a:xfrm>
          <a:prstGeom prst="rect">
            <a:avLst/>
          </a:prstGeom>
          <a:solidFill>
            <a:srgbClr val="E37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1977150" y="807300"/>
            <a:ext cx="2506500" cy="691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 b="1">
                <a:solidFill>
                  <a:schemeClr val="dk1"/>
                </a:solidFill>
              </a:rPr>
              <a:t>Implantação da infraestrutura isolada</a:t>
            </a:r>
            <a:endParaRPr/>
          </a:p>
        </p:txBody>
      </p:sp>
      <p:sp>
        <p:nvSpPr>
          <p:cNvPr id="110" name="Google Shape;110;p13"/>
          <p:cNvSpPr/>
          <p:nvPr/>
        </p:nvSpPr>
        <p:spPr>
          <a:xfrm>
            <a:off x="4809750" y="1198875"/>
            <a:ext cx="3031500" cy="6912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/>
              <a:t>Desenvolvimento da Lógica de Autenticação e Autorização</a:t>
            </a:r>
            <a:endParaRPr sz="1500" b="1"/>
          </a:p>
        </p:txBody>
      </p:sp>
      <p:sp>
        <p:nvSpPr>
          <p:cNvPr id="111" name="Google Shape;111;p13"/>
          <p:cNvSpPr/>
          <p:nvPr/>
        </p:nvSpPr>
        <p:spPr>
          <a:xfrm>
            <a:off x="4483525" y="2305175"/>
            <a:ext cx="1943700" cy="691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 b="1">
                <a:solidFill>
                  <a:schemeClr val="dk1"/>
                </a:solidFill>
              </a:rPr>
              <a:t>Gestão de Identidades Descentralizadas</a:t>
            </a: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2692750" y="3495250"/>
            <a:ext cx="3031500" cy="6924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/>
              <a:t>Desenvolvimento e Teste da Aplicação Cliente</a:t>
            </a:r>
            <a:endParaRPr sz="1700" b="1"/>
          </a:p>
        </p:txBody>
      </p:sp>
      <p:sp>
        <p:nvSpPr>
          <p:cNvPr id="113" name="Google Shape;113;p13"/>
          <p:cNvSpPr/>
          <p:nvPr/>
        </p:nvSpPr>
        <p:spPr>
          <a:xfrm>
            <a:off x="6361050" y="4123325"/>
            <a:ext cx="1764300" cy="6912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dk1"/>
                </a:solidFill>
              </a:rPr>
              <a:t>Avaliação no </a:t>
            </a:r>
            <a:r>
              <a:rPr lang="pt-BR" sz="1700" b="1" i="1">
                <a:solidFill>
                  <a:schemeClr val="dk1"/>
                </a:solidFill>
              </a:rPr>
              <a:t>testbed</a:t>
            </a:r>
            <a:r>
              <a:rPr lang="pt-BR" sz="1700" b="1">
                <a:solidFill>
                  <a:schemeClr val="dk1"/>
                </a:solidFill>
              </a:rPr>
              <a:t> Ilíada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114" name="Google Shape;114;p13"/>
          <p:cNvPicPr preferRelativeResize="0"/>
          <p:nvPr/>
        </p:nvPicPr>
        <p:blipFill rotWithShape="1">
          <a:blip r:embed="rId3">
            <a:alphaModFix/>
          </a:blip>
          <a:srcRect l="16096" t="15116" r="16212" b="17187"/>
          <a:stretch/>
        </p:blipFill>
        <p:spPr>
          <a:xfrm>
            <a:off x="1880160" y="1569063"/>
            <a:ext cx="685050" cy="6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3412" y="2254088"/>
            <a:ext cx="1106975" cy="3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3954" y="3165790"/>
            <a:ext cx="1230902" cy="6923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3"/>
          <p:cNvCxnSpPr>
            <a:stCxn id="113" idx="0"/>
            <a:endCxn id="116" idx="1"/>
          </p:cNvCxnSpPr>
          <p:nvPr/>
        </p:nvCxnSpPr>
        <p:spPr>
          <a:xfrm rot="-5400000">
            <a:off x="7157850" y="3597275"/>
            <a:ext cx="611400" cy="440700"/>
          </a:xfrm>
          <a:prstGeom prst="bentConnector2">
            <a:avLst/>
          </a:prstGeom>
          <a:noFill/>
          <a:ln w="28575" cap="flat" cmpd="sng">
            <a:solidFill>
              <a:srgbClr val="E37155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118" name="Google Shape;118;p13"/>
          <p:cNvCxnSpPr>
            <a:endCxn id="115" idx="0"/>
          </p:cNvCxnSpPr>
          <p:nvPr/>
        </p:nvCxnSpPr>
        <p:spPr>
          <a:xfrm rot="5400000">
            <a:off x="2440950" y="1761638"/>
            <a:ext cx="728400" cy="2565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E37155"/>
            </a:solidFill>
            <a:prstDash val="dot"/>
            <a:round/>
            <a:headEnd type="none" w="med" len="med"/>
            <a:tailEnd type="oval" w="med" len="med"/>
          </a:ln>
        </p:spPr>
      </p:cxnSp>
      <p:pic>
        <p:nvPicPr>
          <p:cNvPr id="119" name="Google Shape;11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5477" y="89550"/>
            <a:ext cx="611400" cy="611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3"/>
          <p:cNvCxnSpPr>
            <a:stCxn id="110" idx="0"/>
            <a:endCxn id="119" idx="1"/>
          </p:cNvCxnSpPr>
          <p:nvPr/>
        </p:nvCxnSpPr>
        <p:spPr>
          <a:xfrm rot="5400000" flipH="1">
            <a:off x="5853600" y="726975"/>
            <a:ext cx="803700" cy="140100"/>
          </a:xfrm>
          <a:prstGeom prst="bentConnector4">
            <a:avLst>
              <a:gd name="adj1" fmla="val 30977"/>
              <a:gd name="adj2" fmla="val 269913"/>
            </a:avLst>
          </a:prstGeom>
          <a:noFill/>
          <a:ln w="28575" cap="flat" cmpd="sng">
            <a:solidFill>
              <a:srgbClr val="E37155"/>
            </a:solidFill>
            <a:prstDash val="dot"/>
            <a:round/>
            <a:headEnd type="none" w="med" len="med"/>
            <a:tailEnd type="oval" w="med" len="med"/>
          </a:ln>
        </p:spPr>
      </p:cxnSp>
      <p:pic>
        <p:nvPicPr>
          <p:cNvPr id="121" name="Google Shape;12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4038" y="1605880"/>
            <a:ext cx="611400" cy="611400"/>
          </a:xfrm>
          <a:prstGeom prst="rect">
            <a:avLst/>
          </a:prstGeom>
          <a:solidFill>
            <a:srgbClr val="F4CCCC"/>
          </a:solidFill>
          <a:ln>
            <a:noFill/>
          </a:ln>
        </p:spPr>
      </p:pic>
      <p:sp>
        <p:nvSpPr>
          <p:cNvPr id="122" name="Google Shape;122;p13"/>
          <p:cNvSpPr txBox="1"/>
          <p:nvPr/>
        </p:nvSpPr>
        <p:spPr>
          <a:xfrm>
            <a:off x="6938400" y="67350"/>
            <a:ext cx="21162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Utilizando certificados digitais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 dirty="0"/>
              <a:t>Contato</a:t>
            </a:r>
            <a:endParaRPr dirty="0"/>
          </a:p>
        </p:txBody>
      </p:sp>
      <p:sp>
        <p:nvSpPr>
          <p:cNvPr id="129" name="Google Shape;129;p14"/>
          <p:cNvSpPr txBox="1">
            <a:spLocks noGrp="1"/>
          </p:cNvSpPr>
          <p:nvPr>
            <p:ph type="subTitle" idx="1"/>
          </p:nvPr>
        </p:nvSpPr>
        <p:spPr>
          <a:xfrm>
            <a:off x="5872655" y="2579565"/>
            <a:ext cx="3161342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 dirty="0"/>
              <a:t>https://labgen.com.br/gt-piddf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 dirty="0"/>
              <a:t>menezes@midiacom.uff.br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A50CBB5-DBB8-2031-85E0-42CFEA97C2B9}"/>
              </a:ext>
            </a:extLst>
          </p:cNvPr>
          <p:cNvGrpSpPr/>
          <p:nvPr/>
        </p:nvGrpSpPr>
        <p:grpSpPr>
          <a:xfrm>
            <a:off x="7289962" y="135005"/>
            <a:ext cx="1579033" cy="1636295"/>
            <a:chOff x="7379337" y="213131"/>
            <a:chExt cx="1579033" cy="1636295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D710CA8F-6846-07D2-8AB1-4207246D8ADA}"/>
                </a:ext>
              </a:extLst>
            </p:cNvPr>
            <p:cNvSpPr/>
            <p:nvPr/>
          </p:nvSpPr>
          <p:spPr>
            <a:xfrm>
              <a:off x="7379337" y="213131"/>
              <a:ext cx="1579033" cy="16362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80A42631-8751-0BC9-984B-36784F823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55442" y="325630"/>
              <a:ext cx="1437452" cy="14374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ctrTitle"/>
          </p:nvPr>
        </p:nvSpPr>
        <p:spPr>
          <a:xfrm>
            <a:off x="4220816" y="2212946"/>
            <a:ext cx="4428541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 b="1" dirty="0">
                <a:solidFill>
                  <a:schemeClr val="lt1"/>
                </a:solidFill>
              </a:rPr>
              <a:t>GT-Audita</a:t>
            </a:r>
            <a:br>
              <a:rPr lang="pt-BR" sz="2300" b="1" dirty="0">
                <a:solidFill>
                  <a:schemeClr val="lt1"/>
                </a:solidFill>
              </a:rPr>
            </a:br>
            <a:r>
              <a:rPr lang="pt-BR" sz="2300" b="1" dirty="0">
                <a:solidFill>
                  <a:schemeClr val="lt1"/>
                </a:solidFill>
              </a:rPr>
              <a:t>Auditoria Transparente em Redes usando </a:t>
            </a:r>
            <a:r>
              <a:rPr lang="pt-BR" sz="2300" b="1" dirty="0" err="1">
                <a:solidFill>
                  <a:schemeClr val="lt1"/>
                </a:solidFill>
              </a:rPr>
              <a:t>Blockchains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dirty="0">
                <a:solidFill>
                  <a:schemeClr val="lt1"/>
                </a:solidFill>
              </a:rPr>
              <a:t>Magnos </a:t>
            </a:r>
            <a:r>
              <a:rPr lang="pt-BR" dirty="0" err="1">
                <a:solidFill>
                  <a:schemeClr val="lt1"/>
                </a:solidFill>
              </a:rPr>
              <a:t>Martinello</a:t>
            </a:r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UFES/Professor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7314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999211" y="109563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dirty="0"/>
              <a:t>Provas-de-Conexão imutáveis em </a:t>
            </a:r>
            <a:r>
              <a:rPr lang="pt-BR" dirty="0" err="1"/>
              <a:t>Blockchain</a:t>
            </a:r>
            <a:r>
              <a:rPr lang="pt-BR" dirty="0"/>
              <a:t> para garantias de integridade dos logs de acesso à Internet  </a:t>
            </a:r>
            <a:endParaRPr dirty="0"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1961662" y="7116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 dirty="0"/>
              <a:t>Problemática</a:t>
            </a:r>
            <a:endParaRPr dirty="0"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2"/>
          </p:nvPr>
        </p:nvSpPr>
        <p:spPr>
          <a:xfrm>
            <a:off x="1999200" y="1365875"/>
            <a:ext cx="67773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 dirty="0"/>
              <a:t>Provedores de acesso (ISP) enfrentam desafios significativos no cumprimento de exigências regulatórias e normas de conformidade.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dirty="0"/>
              <a:t>Logs de sistemas de acesso à Internet, provenientes dos múltiplos sistemas coletores, </a:t>
            </a:r>
            <a:r>
              <a:rPr lang="pt-BR" b="1" dirty="0"/>
              <a:t>são vulneráveis</a:t>
            </a:r>
            <a:r>
              <a:rPr lang="pt-BR" dirty="0"/>
              <a:t> 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dirty="0"/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pt-BR" sz="1500" dirty="0"/>
              <a:t>Podem ser alterados ou excluídos;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pt-BR" sz="1500" dirty="0"/>
              <a:t>Difíceis de verificar em caso de disputas;</a:t>
            </a:r>
            <a:endParaRPr sz="15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pt-BR" sz="1500" dirty="0"/>
              <a:t>Manipuláveis após incidentes de segurança.</a:t>
            </a:r>
            <a:endParaRPr sz="1500" dirty="0"/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Proposta para garantir integridade no registro dos logs 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2190350" y="931447"/>
            <a:ext cx="65865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Sistema de "</a:t>
            </a:r>
            <a:r>
              <a:rPr lang="pt-BR" sz="1700" i="1">
                <a:solidFill>
                  <a:schemeClr val="dk1"/>
                </a:solidFill>
              </a:rPr>
              <a:t>provas-de-conexão</a:t>
            </a:r>
            <a:r>
              <a:rPr lang="pt-BR" sz="1700">
                <a:solidFill>
                  <a:schemeClr val="dk1"/>
                </a:solidFill>
              </a:rPr>
              <a:t>" baseadas em blockchain;</a:t>
            </a: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2"/>
          </p:nvPr>
        </p:nvSpPr>
        <p:spPr>
          <a:xfrm>
            <a:off x="2007900" y="1351400"/>
            <a:ext cx="3673800" cy="3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b="1"/>
              <a:t>Registro criptográfico</a:t>
            </a:r>
            <a:r>
              <a:rPr lang="pt-BR"/>
              <a:t> que atesta a relação entre dispositivo e atividade na rede;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Combina informações de múltiplas fontes (Firewall, DHCP, Radius);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Estabelece vínculo verificável de integridade de uma informação.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/>
          </a:p>
        </p:txBody>
      </p:sp>
      <p:pic>
        <p:nvPicPr>
          <p:cNvPr id="75" name="Google Shape;75;p14" title="ChatGPT Image May 11, 2025, 12_32_01 PM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883" r="893"/>
          <a:stretch/>
        </p:blipFill>
        <p:spPr>
          <a:xfrm>
            <a:off x="6190875" y="1351400"/>
            <a:ext cx="2655775" cy="2703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961661" y="1222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Blockchain como camada de confiança 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2"/>
          </p:nvPr>
        </p:nvSpPr>
        <p:spPr>
          <a:xfrm>
            <a:off x="1903551" y="504600"/>
            <a:ext cx="4797900" cy="3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Oferecer uma verificação irrefutável dos registros de conexões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Imutabilidade dos registros;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Transparência nas verificações;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Desafio na escalabilidade e desempenho: volume alto de logs gerados no POP-ES/RNP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10 milhões de conexões por hora 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5" title="hyper+sol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-16000" t="-13627" r="-16013" b="-13614"/>
          <a:stretch/>
        </p:blipFill>
        <p:spPr>
          <a:xfrm>
            <a:off x="6986328" y="188250"/>
            <a:ext cx="1862074" cy="1895749"/>
          </a:xfrm>
          <a:prstGeom prst="rect">
            <a:avLst/>
          </a:prstGeom>
        </p:spPr>
      </p:pic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2037862" y="25404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Caso de uso (POP-ES/RNP)</a:t>
            </a:r>
            <a:endParaRPr/>
          </a:p>
        </p:txBody>
      </p:sp>
      <p:pic>
        <p:nvPicPr>
          <p:cNvPr id="84" name="Google Shape;84;p15" title="logo_preta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10356" t="-50066" r="-10344" b="-117098"/>
          <a:stretch/>
        </p:blipFill>
        <p:spPr>
          <a:xfrm>
            <a:off x="6834825" y="2663725"/>
            <a:ext cx="1717025" cy="17480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Resultados do GT-Audita </a:t>
            </a:r>
            <a:endParaRPr/>
          </a:p>
        </p:txBody>
      </p:sp>
      <p:pic>
        <p:nvPicPr>
          <p:cNvPr id="90" name="Google Shape;90;p16" title="visaogeral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3544" r="-3533"/>
          <a:stretch/>
        </p:blipFill>
        <p:spPr>
          <a:xfrm>
            <a:off x="2120750" y="1326850"/>
            <a:ext cx="5146875" cy="240327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2037862" y="9402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Arquitetura do sistema 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Resultados</a:t>
            </a: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Contribuições esperadas</a:t>
            </a: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3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Modelo de "</a:t>
            </a:r>
            <a:r>
              <a:rPr lang="pt-BR" i="1"/>
              <a:t>provas-de-conexão</a:t>
            </a:r>
            <a:r>
              <a:rPr lang="pt-BR"/>
              <a:t>" para auditoria de rede;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Aplicação escalável para registro imutável de logs;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Análise de desempenho e otimização de parâmetros;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Implementação prática em ambiente controlado.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2052704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dirty="0"/>
              <a:t>Provas-de-Trânsito em </a:t>
            </a:r>
            <a:r>
              <a:rPr lang="pt-BR" dirty="0" err="1"/>
              <a:t>Blockchain</a:t>
            </a:r>
            <a:r>
              <a:rPr lang="pt-BR" dirty="0"/>
              <a:t> para verificação de caminho</a:t>
            </a:r>
            <a:endParaRPr dirty="0"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2037862" y="854160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 dirty="0"/>
              <a:t>Problemática</a:t>
            </a:r>
            <a:endParaRPr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2"/>
          </p:nvPr>
        </p:nvSpPr>
        <p:spPr>
          <a:xfrm>
            <a:off x="2181675" y="1305050"/>
            <a:ext cx="65949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Provedores de acesso precisam atestar que um determinado fluxo de pacotes transitou por um caminho (switches/roteadores) previamente planejado 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Trânsito de um fluxo (malicioso ou de ataque DDoS) na rede do ISP, precisa ter formas de </a:t>
            </a:r>
            <a:r>
              <a:rPr lang="pt-BR" b="1"/>
              <a:t>confirmar a trajetória</a:t>
            </a:r>
            <a:r>
              <a:rPr lang="pt-BR"/>
              <a:t> dos pacotes.</a:t>
            </a:r>
            <a:endParaRPr/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9663" y="2951800"/>
            <a:ext cx="3443876" cy="185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arlow" panose="00000500000000000000" pitchFamily="2" charset="0"/>
                <a:ea typeface="Helvetica Neue"/>
                <a:cs typeface="Helvetica Neue"/>
                <a:sym typeface="Helvetica Neue"/>
              </a:rPr>
              <a:t>Objetivos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BC16E8A-6233-CAE6-9323-077B014A81A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Aumentar resistência a ataques de computadores quânticos</a:t>
            </a:r>
          </a:p>
          <a:p>
            <a:pPr lvl="1"/>
            <a:r>
              <a:rPr lang="pt-BR" sz="1600" dirty="0">
                <a:latin typeface="Barlow" panose="00000500000000000000" pitchFamily="2" charset="0"/>
              </a:rPr>
              <a:t>Implementar, testar e avaliar diferentes tipos de algoritmos de criptografia pós-quântica em </a:t>
            </a:r>
            <a:r>
              <a:rPr lang="pt-BR" sz="1600" dirty="0" err="1">
                <a:latin typeface="Barlow" panose="00000500000000000000" pitchFamily="2" charset="0"/>
              </a:rPr>
              <a:t>blockchains</a:t>
            </a:r>
            <a:r>
              <a:rPr lang="pt-BR" sz="1600" dirty="0">
                <a:latin typeface="Barlow" panose="00000500000000000000" pitchFamily="2" charset="0"/>
              </a:rPr>
              <a:t> </a:t>
            </a:r>
            <a:r>
              <a:rPr lang="pt-BR" sz="1600" dirty="0" err="1">
                <a:latin typeface="Barlow" panose="00000500000000000000" pitchFamily="2" charset="0"/>
              </a:rPr>
              <a:t>Besu</a:t>
            </a:r>
            <a:r>
              <a:rPr lang="pt-BR" sz="1600" dirty="0">
                <a:latin typeface="Barlow" panose="00000500000000000000" pitchFamily="2" charset="0"/>
              </a:rPr>
              <a:t>, buscando manter protocolos e características operacionais originais como desempenho, eficiência e confiabilidade.</a:t>
            </a:r>
          </a:p>
          <a:p>
            <a:endParaRPr lang="pt-BR" dirty="0"/>
          </a:p>
          <a:p>
            <a:r>
              <a:rPr lang="pt-BR" dirty="0"/>
              <a:t>Simplificar mecanismo de consenso sem perder segurança</a:t>
            </a:r>
          </a:p>
          <a:p>
            <a:pPr lvl="1"/>
            <a:r>
              <a:rPr lang="pt-BR" sz="1600" dirty="0">
                <a:latin typeface="Barlow" panose="00000500000000000000" pitchFamily="2" charset="0"/>
              </a:rPr>
              <a:t>Portar para </a:t>
            </a:r>
            <a:r>
              <a:rPr lang="pt-BR" sz="1600" dirty="0" err="1">
                <a:latin typeface="Barlow" panose="00000500000000000000" pitchFamily="2" charset="0"/>
              </a:rPr>
              <a:t>blockchain</a:t>
            </a:r>
            <a:r>
              <a:rPr lang="pt-BR" sz="1600" dirty="0">
                <a:latin typeface="Barlow" panose="00000500000000000000" pitchFamily="2" charset="0"/>
              </a:rPr>
              <a:t> </a:t>
            </a:r>
            <a:r>
              <a:rPr lang="pt-BR" sz="1600" dirty="0" err="1">
                <a:latin typeface="Barlow" panose="00000500000000000000" pitchFamily="2" charset="0"/>
              </a:rPr>
              <a:t>Besu</a:t>
            </a:r>
            <a:r>
              <a:rPr lang="pt-BR" sz="1600" dirty="0">
                <a:latin typeface="Barlow" panose="00000500000000000000" pitchFamily="2" charset="0"/>
              </a:rPr>
              <a:t> o novo mecanismo de consenso </a:t>
            </a:r>
            <a:r>
              <a:rPr lang="pt-BR" sz="1600" dirty="0" err="1">
                <a:latin typeface="Barlow" panose="00000500000000000000" pitchFamily="2" charset="0"/>
              </a:rPr>
              <a:t>Committeeless</a:t>
            </a:r>
            <a:r>
              <a:rPr lang="pt-BR" sz="1600" dirty="0">
                <a:latin typeface="Barlow" panose="00000500000000000000" pitchFamily="2" charset="0"/>
              </a:rPr>
              <a:t> </a:t>
            </a:r>
            <a:r>
              <a:rPr lang="pt-BR" sz="1600" dirty="0" err="1">
                <a:latin typeface="Barlow" panose="00000500000000000000" pitchFamily="2" charset="0"/>
              </a:rPr>
              <a:t>Proof-of-Stake</a:t>
            </a:r>
            <a:r>
              <a:rPr lang="pt-BR" sz="1600" dirty="0">
                <a:latin typeface="Barlow" panose="00000500000000000000" pitchFamily="2" charset="0"/>
              </a:rPr>
              <a:t> (</a:t>
            </a:r>
            <a:r>
              <a:rPr lang="pt-BR" sz="1600" dirty="0" err="1">
                <a:latin typeface="Barlow" panose="00000500000000000000" pitchFamily="2" charset="0"/>
              </a:rPr>
              <a:t>CPoS</a:t>
            </a:r>
            <a:r>
              <a:rPr lang="pt-BR" sz="1600" dirty="0">
                <a:latin typeface="Barlow" panose="00000500000000000000" pitchFamily="2" charset="0"/>
              </a:rPr>
              <a:t>) a fim de eliminar o uso de comitês de validação de blocos, simplificando o processamento por nó da rede e aumentando a eficiência sem perda de confiabilidade.</a:t>
            </a:r>
          </a:p>
        </p:txBody>
      </p:sp>
      <p:sp>
        <p:nvSpPr>
          <p:cNvPr id="4" name="Espaço Reservado para Conteúdo 5">
            <a:extLst>
              <a:ext uri="{FF2B5EF4-FFF2-40B4-BE49-F238E27FC236}">
                <a16:creationId xmlns:a16="http://schemas.microsoft.com/office/drawing/2014/main" id="{E85E8AB0-C91A-448E-AAD2-84D18FE51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1168855"/>
            <a:ext cx="6510214" cy="382360"/>
          </a:xfrm>
        </p:spPr>
        <p:txBody>
          <a:bodyPr/>
          <a:lstStyle/>
          <a:p>
            <a:r>
              <a:rPr lang="pt-BR" dirty="0"/>
              <a:t>Aprimorar a segurança e eficiência das </a:t>
            </a:r>
            <a:r>
              <a:rPr lang="pt-BR" dirty="0" err="1"/>
              <a:t>blockchains</a:t>
            </a:r>
            <a:r>
              <a:rPr lang="pt-BR" dirty="0"/>
              <a:t> em duas frentes</a:t>
            </a:r>
          </a:p>
        </p:txBody>
      </p:sp>
    </p:spTree>
    <p:extLst>
      <p:ext uri="{BB962C8B-B14F-4D97-AF65-F5344CB8AC3E}">
        <p14:creationId xmlns:p14="http://schemas.microsoft.com/office/powerpoint/2010/main" val="2196043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2226136" y="23988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Sonda é registrada na blockchain com o valor da assinatura calculada no caminho (logProbe)</a:t>
            </a: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3592" y="2347768"/>
            <a:ext cx="6999432" cy="26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6;p21">
            <a:extLst>
              <a:ext uri="{FF2B5EF4-FFF2-40B4-BE49-F238E27FC236}">
                <a16:creationId xmlns:a16="http://schemas.microsoft.com/office/drawing/2014/main" id="{95CA3B9B-1699-485D-A4D1-7F97A6AA8C38}"/>
              </a:ext>
            </a:extLst>
          </p:cNvPr>
          <p:cNvSpPr txBox="1"/>
          <p:nvPr/>
        </p:nvSpPr>
        <p:spPr>
          <a:xfrm>
            <a:off x="1807950" y="966600"/>
            <a:ext cx="7275074" cy="26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Supondo que precisamos verificar se um fluxo está atravessando um caminho </a:t>
            </a: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lvl="1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pt-BR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Um contrato inteligente é implantado para cada fluxo, atribuindo um </a:t>
            </a:r>
            <a:r>
              <a:rPr lang="pt-BR" sz="1400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flowID</a:t>
            </a:r>
            <a:r>
              <a:rPr lang="pt-BR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 um </a:t>
            </a:r>
            <a:r>
              <a:rPr lang="pt-BR" sz="1400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routeID</a:t>
            </a:r>
            <a:r>
              <a:rPr lang="pt-BR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pt-BR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Uma taxa de amostragem para este fluxo é especificada (por exemplo, 1 pacote/</a:t>
            </a:r>
            <a:r>
              <a:rPr lang="pt-BR" sz="1400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seg</a:t>
            </a:r>
            <a:r>
              <a:rPr lang="pt-BR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).</a:t>
            </a:r>
          </a:p>
          <a:p>
            <a:pPr lvl="1">
              <a:lnSpc>
                <a:spcPct val="90000"/>
              </a:lnSpc>
            </a:pPr>
            <a:r>
              <a:rPr lang="pt-BR" sz="1400" dirty="0">
                <a:solidFill>
                  <a:schemeClr val="dk1"/>
                </a:solidFill>
                <a:latin typeface="Barlow"/>
                <a:sym typeface="Barlow"/>
              </a:rPr>
              <a:t>O controlador configura o </a:t>
            </a:r>
            <a:r>
              <a:rPr lang="pt-BR" sz="1400" dirty="0" err="1">
                <a:solidFill>
                  <a:schemeClr val="dk1"/>
                </a:solidFill>
                <a:latin typeface="Barlow"/>
                <a:sym typeface="Barlow"/>
              </a:rPr>
              <a:t>Ingress</a:t>
            </a:r>
            <a:r>
              <a:rPr lang="pt-BR" sz="1400" dirty="0">
                <a:solidFill>
                  <a:schemeClr val="dk1"/>
                </a:solidFill>
                <a:latin typeface="Barlow"/>
                <a:sym typeface="Barlow"/>
              </a:rPr>
              <a:t> Edge enviando as informações do fluxo na etapa ②.</a:t>
            </a:r>
          </a:p>
          <a:p>
            <a:pPr lvl="1">
              <a:lnSpc>
                <a:spcPct val="90000"/>
              </a:lnSpc>
            </a:pPr>
            <a:r>
              <a:rPr lang="pt-BR" sz="1400" dirty="0">
                <a:solidFill>
                  <a:schemeClr val="dk1"/>
                </a:solidFill>
                <a:latin typeface="Barlow"/>
              </a:rPr>
              <a:t>Calcula e registra na </a:t>
            </a:r>
            <a:r>
              <a:rPr lang="pt-BR" sz="1400" dirty="0" err="1">
                <a:solidFill>
                  <a:schemeClr val="dk1"/>
                </a:solidFill>
                <a:latin typeface="Barlow"/>
              </a:rPr>
              <a:t>blockchain</a:t>
            </a:r>
            <a:r>
              <a:rPr lang="pt-BR" sz="1400" dirty="0">
                <a:solidFill>
                  <a:schemeClr val="dk1"/>
                </a:solidFill>
                <a:latin typeface="Barlow"/>
              </a:rPr>
              <a:t> </a:t>
            </a:r>
            <a:r>
              <a:rPr lang="pt-BR" sz="1400" b="1" dirty="0">
                <a:solidFill>
                  <a:schemeClr val="dk1"/>
                </a:solidFill>
                <a:latin typeface="Barlow"/>
              </a:rPr>
              <a:t>a assinatura de referência no contrato inteligente</a:t>
            </a:r>
            <a:r>
              <a:rPr lang="pt-BR" sz="1400" dirty="0">
                <a:solidFill>
                  <a:schemeClr val="dk1"/>
                </a:solidFill>
                <a:latin typeface="Barlow"/>
              </a:rPr>
              <a:t> do fluxo nas etapas (④⑤).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Resultados</a:t>
            </a: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Contribuições esperadas</a:t>
            </a: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3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Modelo de "</a:t>
            </a:r>
            <a:r>
              <a:rPr lang="pt-BR" i="1"/>
              <a:t>prova-de-trânsito</a:t>
            </a:r>
            <a:r>
              <a:rPr lang="pt-BR"/>
              <a:t>" para auditoria de caminhos;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Implementação no bmv2  para prototipação de rede emulada.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Integração da blockchain com uma rede ciente de caminho (</a:t>
            </a:r>
            <a:r>
              <a:rPr lang="pt-BR" u="sng">
                <a:solidFill>
                  <a:schemeClr val="hlink"/>
                </a:solidFill>
                <a:hlinkClick r:id="rId3"/>
              </a:rPr>
              <a:t>PathSec</a:t>
            </a:r>
            <a:r>
              <a:rPr lang="pt-BR"/>
              <a:t>) por meio da assinatura criptográfica salto a salto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Demonstração em ambiente emulado bmv2/mininet integrado com Ethereum 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ctrTitle"/>
          </p:nvPr>
        </p:nvSpPr>
        <p:spPr>
          <a:xfrm>
            <a:off x="3930146" y="206201"/>
            <a:ext cx="51144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OBRIGADO 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Agradecimentos ao projeto Ilíada da RNP </a:t>
            </a: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1"/>
          </p:nvPr>
        </p:nvSpPr>
        <p:spPr>
          <a:xfrm>
            <a:off x="4935875" y="1791600"/>
            <a:ext cx="42081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Contato 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magnos.martinello@ufes.br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Git: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 sz="1100" i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https://github.com/nerds-ufes/GT-Audita</a:t>
            </a:r>
            <a:endParaRPr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1150" y="3154425"/>
            <a:ext cx="1130400" cy="11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1">
            <a:extLst>
              <a:ext uri="{FF2B5EF4-FFF2-40B4-BE49-F238E27FC236}">
                <a16:creationId xmlns:a16="http://schemas.microsoft.com/office/drawing/2014/main" id="{DD053892-21ED-4686-807A-6803482B0E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643745"/>
            <a:ext cx="3262745" cy="845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ctrTitle"/>
          </p:nvPr>
        </p:nvSpPr>
        <p:spPr>
          <a:xfrm>
            <a:off x="4465983" y="2212946"/>
            <a:ext cx="4183374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 b="1" dirty="0">
                <a:solidFill>
                  <a:schemeClr val="lt1"/>
                </a:solidFill>
              </a:rPr>
              <a:t>Outras ações de P&amp;D do Projeto ILIADA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dirty="0">
                <a:solidFill>
                  <a:schemeClr val="lt1"/>
                </a:solidFill>
              </a:rPr>
              <a:t>Reinaldo Gomes</a:t>
            </a:r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Gerência de P&amp;D em </a:t>
            </a:r>
            <a:r>
              <a:rPr lang="pt-BR" b="1" dirty="0" err="1">
                <a:solidFill>
                  <a:schemeClr val="lt1"/>
                </a:solidFill>
              </a:rPr>
              <a:t>Cibersegurança</a:t>
            </a:r>
            <a:r>
              <a:rPr lang="pt-BR" b="1" dirty="0">
                <a:solidFill>
                  <a:schemeClr val="lt1"/>
                </a:solidFill>
              </a:rPr>
              <a:t> - RNP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6299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9ECF1-1778-4BE6-84EE-373C78FF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Ações de P&amp;D do Projeto ILIADA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1E2364-A7A1-4AAB-96C3-5587C36580A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908313" y="1086679"/>
            <a:ext cx="3332921" cy="3738976"/>
          </a:xfrm>
        </p:spPr>
        <p:txBody>
          <a:bodyPr/>
          <a:lstStyle/>
          <a:p>
            <a:pPr marL="228600" indent="0"/>
            <a:r>
              <a:rPr lang="pt-BR" sz="1600" dirty="0"/>
              <a:t>13 Grupos de trabalho em execução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400" dirty="0"/>
              <a:t>8 </a:t>
            </a:r>
            <a:r>
              <a:rPr lang="pt-BR" sz="1400" dirty="0" err="1"/>
              <a:t>GTs</a:t>
            </a:r>
            <a:r>
              <a:rPr lang="pt-BR" sz="1400" dirty="0"/>
              <a:t> selecionados para desenvolvimento de soluções para evoluir plataformas de </a:t>
            </a:r>
            <a:r>
              <a:rPr lang="pt-BR" sz="1400" dirty="0" err="1"/>
              <a:t>blockchain</a:t>
            </a:r>
            <a:r>
              <a:rPr lang="pt-BR" sz="1400" dirty="0"/>
              <a:t> existentes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400" dirty="0"/>
              <a:t>5 </a:t>
            </a:r>
            <a:r>
              <a:rPr lang="pt-BR" sz="1400" dirty="0" err="1"/>
              <a:t>GTs</a:t>
            </a:r>
            <a:r>
              <a:rPr lang="pt-BR" sz="1400" dirty="0"/>
              <a:t> para desenvolvimento de aplicações em setores estratégicos para demonstração do valor da adoção da tecnologia </a:t>
            </a:r>
            <a:r>
              <a:rPr lang="pt-BR" sz="1400" dirty="0" err="1"/>
              <a:t>blockchain</a:t>
            </a:r>
            <a:endParaRPr lang="pt-BR" sz="1400" dirty="0"/>
          </a:p>
          <a:p>
            <a:pPr marL="228600" indent="0"/>
            <a:r>
              <a:rPr lang="pt-BR" sz="1600" dirty="0"/>
              <a:t>4 Startups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400" dirty="0"/>
              <a:t>Desenvolvimento de </a:t>
            </a:r>
            <a:r>
              <a:rPr lang="pt-BR" sz="1400" dirty="0" err="1"/>
              <a:t>PoCs</a:t>
            </a:r>
            <a:r>
              <a:rPr lang="pt-BR" sz="1400" dirty="0"/>
              <a:t> para evoluir soluções existentes com o uso de </a:t>
            </a:r>
            <a:r>
              <a:rPr lang="pt-BR" sz="1400" dirty="0" err="1"/>
              <a:t>blockchain</a:t>
            </a:r>
            <a:r>
              <a:rPr lang="pt-BR" sz="1400" dirty="0"/>
              <a:t> e demonstrar valor de adoção da tecnologia de maneira aplicada ao mercado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F00B490-3DBC-4393-B1F9-A92B8930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507" y="960783"/>
            <a:ext cx="4094317" cy="41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96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E3362-5665-4ABF-97CA-C8FA7662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Grupos de Trabalho selecionados para desenvolvimento de Aplicações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5C687E4-0670-45C3-9A79-4A304B455A9D}"/>
              </a:ext>
            </a:extLst>
          </p:cNvPr>
          <p:cNvGraphicFramePr>
            <a:graphicFrameLocks noGrp="1"/>
          </p:cNvGraphicFramePr>
          <p:nvPr/>
        </p:nvGraphicFramePr>
        <p:xfrm>
          <a:off x="2004932" y="1141951"/>
          <a:ext cx="6854145" cy="31847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11290">
                  <a:extLst>
                    <a:ext uri="{9D8B030D-6E8A-4147-A177-3AD203B41FA5}">
                      <a16:colId xmlns:a16="http://schemas.microsoft.com/office/drawing/2014/main" val="4150443680"/>
                    </a:ext>
                  </a:extLst>
                </a:gridCol>
                <a:gridCol w="1543535">
                  <a:extLst>
                    <a:ext uri="{9D8B030D-6E8A-4147-A177-3AD203B41FA5}">
                      <a16:colId xmlns:a16="http://schemas.microsoft.com/office/drawing/2014/main" val="1535097459"/>
                    </a:ext>
                  </a:extLst>
                </a:gridCol>
                <a:gridCol w="1199320">
                  <a:extLst>
                    <a:ext uri="{9D8B030D-6E8A-4147-A177-3AD203B41FA5}">
                      <a16:colId xmlns:a16="http://schemas.microsoft.com/office/drawing/2014/main" val="3758347750"/>
                    </a:ext>
                  </a:extLst>
                </a:gridCol>
              </a:tblGrid>
              <a:tr h="38061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Grupo de Trabalho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Coordenador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Instituição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1852236"/>
                  </a:ext>
                </a:extLst>
              </a:tr>
              <a:tr h="228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dirty="0">
                          <a:effectLst/>
                        </a:rPr>
                        <a:t>GT-</a:t>
                      </a:r>
                      <a:r>
                        <a:rPr lang="pt-BR" sz="1400" dirty="0" err="1">
                          <a:effectLst/>
                        </a:rPr>
                        <a:t>CarbonID</a:t>
                      </a:r>
                      <a:r>
                        <a:rPr lang="pt-BR" sz="1400" dirty="0">
                          <a:effectLst/>
                        </a:rPr>
                        <a:t> - Plataforma de Tokenização de Créditos de </a:t>
                      </a:r>
                      <a:r>
                        <a:rPr lang="pt-BR" sz="1400" dirty="0" err="1">
                          <a:effectLst/>
                        </a:rPr>
                        <a:t>Carbon</a:t>
                      </a:r>
                      <a:endParaRPr lang="pt-BR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err="1">
                          <a:effectLst/>
                        </a:rPr>
                        <a:t>Leobino</a:t>
                      </a:r>
                      <a:r>
                        <a:rPr lang="pt-BR" sz="1400" dirty="0">
                          <a:effectLst/>
                        </a:rPr>
                        <a:t> Sampaio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UFBA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7748517"/>
                  </a:ext>
                </a:extLst>
              </a:tr>
              <a:tr h="228372"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</a:rPr>
                        <a:t>GT-</a:t>
                      </a:r>
                      <a:r>
                        <a:rPr lang="pt-BR" sz="1400" dirty="0" err="1">
                          <a:effectLst/>
                        </a:rPr>
                        <a:t>ChainGuard</a:t>
                      </a:r>
                      <a:r>
                        <a:rPr lang="pt-BR" sz="1400" dirty="0">
                          <a:effectLst/>
                        </a:rPr>
                        <a:t>: Proposta de desenvolvimento de cadeia de custódia de vestígios digitais utilizando a infraestrutura de </a:t>
                      </a:r>
                      <a:r>
                        <a:rPr lang="pt-BR" sz="1400" dirty="0" err="1">
                          <a:effectLst/>
                        </a:rPr>
                        <a:t>blockchain</a:t>
                      </a:r>
                      <a:endParaRPr lang="pt-BR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</a:rPr>
                        <a:t>Renato Torres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UFPA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721619"/>
                  </a:ext>
                </a:extLst>
              </a:tr>
              <a:tr h="235127">
                <a:tc>
                  <a:txBody>
                    <a:bodyPr/>
                    <a:lstStyle/>
                    <a:p>
                      <a:r>
                        <a:rPr lang="pt-BR" sz="1400" dirty="0"/>
                        <a:t>GT-</a:t>
                      </a:r>
                      <a:r>
                        <a:rPr lang="pt-BR" sz="1400" dirty="0" err="1"/>
                        <a:t>Smart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AgroRAF</a:t>
                      </a:r>
                      <a:r>
                        <a:rPr lang="pt-BR" sz="1400" dirty="0"/>
                        <a:t>: </a:t>
                      </a:r>
                      <a:r>
                        <a:rPr lang="pt-BR" sz="1400" dirty="0" err="1"/>
                        <a:t>Smart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Contracts</a:t>
                      </a:r>
                      <a:r>
                        <a:rPr lang="pt-BR" sz="1400" dirty="0"/>
                        <a:t> para Rastreamento da Agricultura Familiar</a:t>
                      </a:r>
                      <a:endParaRPr lang="pt-BR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</a:rPr>
                        <a:t>Rodrigo </a:t>
                      </a:r>
                      <a:r>
                        <a:rPr lang="pt-BR" sz="1400" dirty="0" err="1">
                          <a:effectLst/>
                        </a:rPr>
                        <a:t>Mansilha</a:t>
                      </a:r>
                      <a:endParaRPr lang="pt-BR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UNIPAMPA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7819853"/>
                  </a:ext>
                </a:extLst>
              </a:tr>
              <a:tr h="31100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GT-SWARM - Self-sovereign Wi-Fi Authentication Roaming</a:t>
                      </a:r>
                      <a:endParaRPr lang="pt-BR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Carla </a:t>
                      </a:r>
                      <a:r>
                        <a:rPr lang="pt-BR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Westphall</a:t>
                      </a:r>
                      <a:endParaRPr lang="pt-BR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UFSC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156227"/>
                  </a:ext>
                </a:extLst>
              </a:tr>
              <a:tr h="311000"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</a:rPr>
                        <a:t>GT-ACREDITA: Aplicação de credenciais verificáveis para identidade digital e acesso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</a:rPr>
                        <a:t>Emerson Mello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IFSC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0187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098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E3362-5665-4ABF-97CA-C8FA7662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Startups para Provas de Conceito da Tecnologia </a:t>
            </a:r>
            <a:r>
              <a:rPr lang="pt-BR" dirty="0" err="1"/>
              <a:t>Blockchain</a:t>
            </a:r>
            <a:endParaRPr lang="pt-BR" dirty="0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5C687E4-0670-45C3-9A79-4A304B455A9D}"/>
              </a:ext>
            </a:extLst>
          </p:cNvPr>
          <p:cNvGraphicFramePr>
            <a:graphicFrameLocks noGrp="1"/>
          </p:cNvGraphicFramePr>
          <p:nvPr/>
        </p:nvGraphicFramePr>
        <p:xfrm>
          <a:off x="2004932" y="1141951"/>
          <a:ext cx="6854145" cy="25312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17572">
                  <a:extLst>
                    <a:ext uri="{9D8B030D-6E8A-4147-A177-3AD203B41FA5}">
                      <a16:colId xmlns:a16="http://schemas.microsoft.com/office/drawing/2014/main" val="4150443680"/>
                    </a:ext>
                  </a:extLst>
                </a:gridCol>
                <a:gridCol w="1318592">
                  <a:extLst>
                    <a:ext uri="{9D8B030D-6E8A-4147-A177-3AD203B41FA5}">
                      <a16:colId xmlns:a16="http://schemas.microsoft.com/office/drawing/2014/main" val="1535097459"/>
                    </a:ext>
                  </a:extLst>
                </a:gridCol>
                <a:gridCol w="1417981">
                  <a:extLst>
                    <a:ext uri="{9D8B030D-6E8A-4147-A177-3AD203B41FA5}">
                      <a16:colId xmlns:a16="http://schemas.microsoft.com/office/drawing/2014/main" val="3758347750"/>
                    </a:ext>
                  </a:extLst>
                </a:gridCol>
              </a:tblGrid>
              <a:tr h="38061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Solução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Startup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Setor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1852236"/>
                  </a:ext>
                </a:extLst>
              </a:tr>
              <a:tr h="22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err="1">
                          <a:effectLst/>
                          <a:latin typeface="+mj-lt"/>
                          <a:ea typeface="Calibri" panose="020F0502020204030204" pitchFamily="34" charset="0"/>
                        </a:rPr>
                        <a:t>Levery</a:t>
                      </a: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: Plataforma de Carteira Digital e Negociação de Ativos </a:t>
                      </a:r>
                      <a:r>
                        <a:rPr lang="pt-BR" sz="1400" dirty="0" err="1">
                          <a:effectLst/>
                          <a:latin typeface="+mj-lt"/>
                          <a:ea typeface="Calibri" panose="020F0502020204030204" pitchFamily="34" charset="0"/>
                        </a:rPr>
                        <a:t>Tokenizados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effectLst/>
                          <a:latin typeface="+mj-lt"/>
                        </a:rPr>
                        <a:t>Wireshape</a:t>
                      </a:r>
                      <a:endParaRPr lang="pt-BR" sz="14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</a:rPr>
                        <a:t>Financeiro 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47748517"/>
                  </a:ext>
                </a:extLst>
              </a:tr>
              <a:tr h="22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DAIESEB - Digitalização do Acervo Acadêmico de Instituições de Ensino Superior com base em Inteligência Artificial e </a:t>
                      </a:r>
                      <a:r>
                        <a:rPr lang="pt-BR" sz="1400" dirty="0" err="1">
                          <a:effectLst/>
                          <a:latin typeface="+mj-lt"/>
                          <a:ea typeface="Calibri" panose="020F0502020204030204" pitchFamily="34" charset="0"/>
                        </a:rPr>
                        <a:t>Blockchain</a:t>
                      </a: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.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effectLst/>
                          <a:latin typeface="+mj-lt"/>
                        </a:rPr>
                        <a:t>Certisecure</a:t>
                      </a:r>
                      <a:endParaRPr lang="pt-BR" sz="14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</a:rPr>
                        <a:t>Educacional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80721619"/>
                  </a:ext>
                </a:extLst>
              </a:tr>
              <a:tr h="235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Modelagem de Aplicações Piloto Baseadas em </a:t>
                      </a:r>
                      <a:r>
                        <a:rPr lang="pt-BR" sz="1400" dirty="0" err="1">
                          <a:effectLst/>
                          <a:latin typeface="+mj-lt"/>
                          <a:ea typeface="Calibri" panose="020F0502020204030204" pitchFamily="34" charset="0"/>
                        </a:rPr>
                        <a:t>NFTs</a:t>
                      </a: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 de Ciclo Preditivo Utilizando a Plataforma Ledger NFT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effectLst/>
                          <a:latin typeface="+mj-lt"/>
                        </a:rPr>
                        <a:t>Ledgertech</a:t>
                      </a:r>
                      <a:endParaRPr lang="pt-BR" sz="14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</a:rPr>
                        <a:t>Informação e comunicação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57819853"/>
                  </a:ext>
                </a:extLst>
              </a:tr>
              <a:tr h="31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Rastreabilidade Química Inteligente: Agricultura na Era da </a:t>
                      </a:r>
                      <a:r>
                        <a:rPr lang="pt-BR" sz="1400" dirty="0" err="1">
                          <a:effectLst/>
                          <a:latin typeface="+mj-lt"/>
                          <a:ea typeface="Calibri" panose="020F0502020204030204" pitchFamily="34" charset="0"/>
                        </a:rPr>
                        <a:t>Blockchain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effectLst/>
                          <a:latin typeface="+mj-lt"/>
                        </a:rPr>
                        <a:t>Sollytch</a:t>
                      </a:r>
                      <a:endParaRPr lang="pt-BR" sz="14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</a:rPr>
                        <a:t>Agropecuária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48156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838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597076659a_0_19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dirty="0"/>
              <a:t>Conheçam </a:t>
            </a:r>
            <a:r>
              <a:rPr lang="pt-BR"/>
              <a:t>mais detalhes do ILIADA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2C00A5-316A-4525-BE86-5F01273E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61" y="990049"/>
            <a:ext cx="6353753" cy="41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097541D-3352-427E-9D86-5137FC787298}"/>
              </a:ext>
            </a:extLst>
          </p:cNvPr>
          <p:cNvSpPr/>
          <p:nvPr/>
        </p:nvSpPr>
        <p:spPr>
          <a:xfrm>
            <a:off x="5248210" y="1086592"/>
            <a:ext cx="873520" cy="45126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accent2">
                    <a:lumMod val="50000"/>
                  </a:schemeClr>
                </a:solidFill>
              </a:ln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C4AA261-8935-4AB9-AE41-C79C276BE186}"/>
              </a:ext>
            </a:extLst>
          </p:cNvPr>
          <p:cNvSpPr txBox="1"/>
          <p:nvPr/>
        </p:nvSpPr>
        <p:spPr>
          <a:xfrm>
            <a:off x="5040391" y="732970"/>
            <a:ext cx="3230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ILIADA   Observatório de </a:t>
            </a:r>
            <a:r>
              <a:rPr lang="pt-BR" sz="1600" b="1" dirty="0" err="1"/>
              <a:t>Blockchain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004310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E1B5D43-2D31-BB5B-8844-186CED83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ADC3C6A-1F75-A005-C9D4-BD96DBDC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</p:spPr>
        <p:txBody>
          <a:bodyPr/>
          <a:lstStyle/>
          <a:p>
            <a:r>
              <a:rPr lang="pt-BR" dirty="0"/>
              <a:t>reinaldo.gomes@rnp.br</a:t>
            </a:r>
          </a:p>
        </p:txBody>
      </p:sp>
    </p:spTree>
    <p:extLst>
      <p:ext uri="{BB962C8B-B14F-4D97-AF65-F5344CB8AC3E}">
        <p14:creationId xmlns:p14="http://schemas.microsoft.com/office/powerpoint/2010/main" val="193981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 Preliminares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5B3B3F-C4F3-91D5-FD7B-0EBB08CE2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Adoção de Criptografia Pós-Quântica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BC16E8A-6233-CAE6-9323-077B014A81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2" y="1470663"/>
            <a:ext cx="6510214" cy="3036940"/>
          </a:xfrm>
        </p:spPr>
        <p:txBody>
          <a:bodyPr/>
          <a:lstStyle/>
          <a:p>
            <a:r>
              <a:rPr lang="pt-BR" dirty="0"/>
              <a:t>Adaptação dos algoritmos criptográficos pós-quânticos ao código </a:t>
            </a:r>
            <a:r>
              <a:rPr lang="pt-BR" dirty="0" err="1"/>
              <a:t>Besu</a:t>
            </a:r>
            <a:r>
              <a:rPr lang="pt-BR" dirty="0"/>
              <a:t> (ML-DSA (NIST) e XMSS (IETF-RFC))</a:t>
            </a:r>
          </a:p>
          <a:p>
            <a:r>
              <a:rPr lang="pt-BR" dirty="0"/>
              <a:t>Avaliação de esquemas de agregação de múltiplas assinaturas  pós-quânticas usando XMSS e STARKS em andamento</a:t>
            </a:r>
          </a:p>
        </p:txBody>
      </p:sp>
      <p:pic>
        <p:nvPicPr>
          <p:cNvPr id="8" name="Google Shape;92;p16">
            <a:extLst>
              <a:ext uri="{FF2B5EF4-FFF2-40B4-BE49-F238E27FC236}">
                <a16:creationId xmlns:a16="http://schemas.microsoft.com/office/drawing/2014/main" id="{7F8FCE18-19E6-49AE-9DCF-C402EB8F72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66461" y="2524539"/>
            <a:ext cx="6201679" cy="2602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565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1018CB-F7A6-BDD3-1FD0-013E285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 Preliminares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83175F8-BBFE-FB7E-07CF-A69DAC01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Esquema com troca do </a:t>
            </a:r>
            <a:r>
              <a:rPr lang="pt-BR" dirty="0" err="1"/>
              <a:t>PoS</a:t>
            </a:r>
            <a:r>
              <a:rPr lang="pt-BR" dirty="0"/>
              <a:t> pelo </a:t>
            </a:r>
            <a:r>
              <a:rPr lang="pt-BR" dirty="0" err="1"/>
              <a:t>Committeless</a:t>
            </a:r>
            <a:r>
              <a:rPr lang="pt-BR" dirty="0"/>
              <a:t> </a:t>
            </a:r>
            <a:r>
              <a:rPr lang="pt-BR" dirty="0" err="1"/>
              <a:t>PoS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5C9CE3A-0AA2-132A-2179-44272B825A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2" y="1808593"/>
            <a:ext cx="2497695" cy="3036940"/>
          </a:xfrm>
        </p:spPr>
        <p:txBody>
          <a:bodyPr/>
          <a:lstStyle/>
          <a:p>
            <a:r>
              <a:rPr lang="pt-BR" dirty="0"/>
              <a:t>Módulos com papeis distintos identificados: execução de transações (</a:t>
            </a:r>
            <a:r>
              <a:rPr lang="pt-BR" dirty="0" err="1"/>
              <a:t>Besu</a:t>
            </a:r>
            <a:r>
              <a:rPr lang="pt-BR" dirty="0"/>
              <a:t>) e consenso (</a:t>
            </a:r>
            <a:r>
              <a:rPr lang="pt-BR" dirty="0" err="1"/>
              <a:t>Teku</a:t>
            </a:r>
            <a:r>
              <a:rPr lang="pt-BR" dirty="0"/>
              <a:t>)</a:t>
            </a:r>
          </a:p>
          <a:p>
            <a:endParaRPr lang="pt-BR" sz="600" dirty="0"/>
          </a:p>
          <a:p>
            <a:r>
              <a:rPr lang="pt-BR" dirty="0"/>
              <a:t>Comunicações entre módulos mapeadas a fim de substituir apenas o elementos de consenso</a:t>
            </a:r>
          </a:p>
          <a:p>
            <a:endParaRPr lang="pt-BR" sz="600" dirty="0"/>
          </a:p>
          <a:p>
            <a:r>
              <a:rPr lang="pt-BR" dirty="0"/>
              <a:t>Ajustes no </a:t>
            </a:r>
            <a:r>
              <a:rPr lang="pt-BR" dirty="0" err="1"/>
              <a:t>CPoS</a:t>
            </a:r>
            <a:r>
              <a:rPr lang="pt-BR" dirty="0"/>
              <a:t> para adequá-lo à rede </a:t>
            </a:r>
            <a:r>
              <a:rPr lang="pt-BR" dirty="0" err="1"/>
              <a:t>Besu</a:t>
            </a:r>
            <a:endParaRPr lang="pt-BR" dirty="0"/>
          </a:p>
        </p:txBody>
      </p:sp>
      <p:pic>
        <p:nvPicPr>
          <p:cNvPr id="9" name="Google Shape;99;p17">
            <a:extLst>
              <a:ext uri="{FF2B5EF4-FFF2-40B4-BE49-F238E27FC236}">
                <a16:creationId xmlns:a16="http://schemas.microsoft.com/office/drawing/2014/main" id="{3BEAC112-10C7-4A8F-B991-DFFFB266BAC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1148" y="2107095"/>
            <a:ext cx="4422221" cy="2631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7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ctrTitle"/>
          </p:nvPr>
        </p:nvSpPr>
        <p:spPr>
          <a:xfrm>
            <a:off x="6068950" y="1303825"/>
            <a:ext cx="28866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OBRIGADO!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1"/>
          </p:nvPr>
        </p:nvSpPr>
        <p:spPr>
          <a:xfrm>
            <a:off x="6005500" y="1763452"/>
            <a:ext cx="3013500" cy="16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Marco Amaral Henriques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maah@unicamp.br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Coord. do GT-SBS e do Grupo de Pesquisa em Segurança Aplicada ReGrAS da Unicamp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ctrTitle"/>
          </p:nvPr>
        </p:nvSpPr>
        <p:spPr>
          <a:xfrm>
            <a:off x="4572000" y="2212946"/>
            <a:ext cx="4077357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 b="1" dirty="0">
                <a:solidFill>
                  <a:schemeClr val="lt1"/>
                </a:solidFill>
              </a:rPr>
              <a:t>GT-</a:t>
            </a:r>
            <a:r>
              <a:rPr lang="pt-BR" sz="2300" b="1" dirty="0" err="1">
                <a:solidFill>
                  <a:schemeClr val="lt1"/>
                </a:solidFill>
              </a:rPr>
              <a:t>Padlock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dirty="0">
                <a:solidFill>
                  <a:schemeClr val="lt1"/>
                </a:solidFill>
              </a:rPr>
              <a:t>Antônio “Guto” Rocha</a:t>
            </a:r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b="1" dirty="0">
                <a:solidFill>
                  <a:schemeClr val="lt1"/>
                </a:solidFill>
              </a:rPr>
              <a:t>UFF/Professor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3581131"/>
      </p:ext>
    </p:extLst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860DC92B-32AC-9D41-9B87-FDACF1D43486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A8F55201-57D3-3C41-82D1-9A370FBFD4AF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BF4B9223-F729-4E44-A568-6178DCF8BC6C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452AA9114C74DB233E85CC49C021D" ma:contentTypeVersion="13" ma:contentTypeDescription="Create a new document." ma:contentTypeScope="" ma:versionID="22bb10662a4e9040469ecb479258da48">
  <xsd:schema xmlns:xsd="http://www.w3.org/2001/XMLSchema" xmlns:xs="http://www.w3.org/2001/XMLSchema" xmlns:p="http://schemas.microsoft.com/office/2006/metadata/properties" xmlns:ns2="2b5e868a-31e1-4ebe-9651-7b5e2b90c47f" xmlns:ns3="2aa2c7b6-9799-4ab1-b0ee-3db142e654af" targetNamespace="http://schemas.microsoft.com/office/2006/metadata/properties" ma:root="true" ma:fieldsID="5ca055a7fcefba3cd192426c34e939c6" ns2:_="" ns3:_="">
    <xsd:import namespace="2b5e868a-31e1-4ebe-9651-7b5e2b90c47f"/>
    <xsd:import namespace="2aa2c7b6-9799-4ab1-b0ee-3db142e65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68a-31e1-4ebe-9651-7b5e2b90c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2c7b6-9799-4ab1-b0ee-3db142e654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98d749-8989-4e1d-bf29-fc41001de84f}" ma:internalName="TaxCatchAll" ma:showField="CatchAllData" ma:web="2aa2c7b6-9799-4ab1-b0ee-3db142e65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5e868a-31e1-4ebe-9651-7b5e2b90c47f">
      <Terms xmlns="http://schemas.microsoft.com/office/infopath/2007/PartnerControls"/>
    </lcf76f155ced4ddcb4097134ff3c332f>
    <TaxCatchAll xmlns="2aa2c7b6-9799-4ab1-b0ee-3db142e654af" xsi:nil="true"/>
  </documentManagement>
</p:properties>
</file>

<file path=customXml/itemProps1.xml><?xml version="1.0" encoding="utf-8"?>
<ds:datastoreItem xmlns:ds="http://schemas.openxmlformats.org/officeDocument/2006/customXml" ds:itemID="{CF708038-38BC-42D3-842B-F97B4519D1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3C83B7-1A37-4BE6-8773-CF7799A2AA9B}"/>
</file>

<file path=customXml/itemProps3.xml><?xml version="1.0" encoding="utf-8"?>
<ds:datastoreItem xmlns:ds="http://schemas.openxmlformats.org/officeDocument/2006/customXml" ds:itemID="{F5DE9FC5-F8A3-4DB7-A60C-46C4770C4784}">
  <ds:schemaRefs>
    <ds:schemaRef ds:uri="http://schemas.microsoft.com/office/2006/metadata/properties"/>
    <ds:schemaRef ds:uri="http://schemas.microsoft.com/office/infopath/2007/PartnerControls"/>
    <ds:schemaRef ds:uri="2b5e868a-31e1-4ebe-9651-7b5e2b90c47f"/>
    <ds:schemaRef ds:uri="2aa2c7b6-9799-4ab1-b0ee-3db142e654a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WRNP2025_template</Template>
  <TotalTime>774</TotalTime>
  <Words>2474</Words>
  <Application>Microsoft Office PowerPoint</Application>
  <PresentationFormat>Apresentação na tela (16:9)</PresentationFormat>
  <Paragraphs>381</Paragraphs>
  <Slides>58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58</vt:i4>
      </vt:variant>
    </vt:vector>
  </HeadingPairs>
  <TitlesOfParts>
    <vt:vector size="71" baseType="lpstr">
      <vt:lpstr>Arial</vt:lpstr>
      <vt:lpstr>Barlow</vt:lpstr>
      <vt:lpstr>Calibri</vt:lpstr>
      <vt:lpstr>Calibri Light</vt:lpstr>
      <vt:lpstr>Courier New</vt:lpstr>
      <vt:lpstr>Montserrat Medium</vt:lpstr>
      <vt:lpstr>Roboto Mono</vt:lpstr>
      <vt:lpstr>Symbol</vt:lpstr>
      <vt:lpstr>Times New Roman</vt:lpstr>
      <vt:lpstr>Wingdings</vt:lpstr>
      <vt:lpstr>CAPA</vt:lpstr>
      <vt:lpstr>Personalizar design</vt:lpstr>
      <vt:lpstr>1_Personalizar design</vt:lpstr>
      <vt:lpstr>Resultados dos GTs de P&amp;D em Blockchain - Projeto ILIADA </vt:lpstr>
      <vt:lpstr>Grupos de Trabalho selecionados para evolução de plataformas</vt:lpstr>
      <vt:lpstr>SBS - Soluções para Blockchains Seguras</vt:lpstr>
      <vt:lpstr>Introdução</vt:lpstr>
      <vt:lpstr>Objetivos</vt:lpstr>
      <vt:lpstr>Resultados Preliminares</vt:lpstr>
      <vt:lpstr>Resultados Preliminares</vt:lpstr>
      <vt:lpstr>OBRIGADO!</vt:lpstr>
      <vt:lpstr>GT-Padlock</vt:lpstr>
      <vt:lpstr>Problema Fundamental 1</vt:lpstr>
      <vt:lpstr>Problema Fundamental 2</vt:lpstr>
      <vt:lpstr>GT-Padlock</vt:lpstr>
      <vt:lpstr>GT-Padlock</vt:lpstr>
      <vt:lpstr>OBRIGADO!</vt:lpstr>
      <vt:lpstr>BBPQ - Benchmark de Blockchain Pós-Quântica </vt:lpstr>
      <vt:lpstr>Introdução</vt:lpstr>
      <vt:lpstr>Status atual do desenvolvimento</vt:lpstr>
      <vt:lpstr>Resultados Esperados</vt:lpstr>
      <vt:lpstr>OBRIGADO PELA ATENÇÃO</vt:lpstr>
      <vt:lpstr>DroneChain-UTM - Blockchain for Drone Traffic Management</vt:lpstr>
      <vt:lpstr>Contexto e Motivação</vt:lpstr>
      <vt:lpstr>Objetivos</vt:lpstr>
      <vt:lpstr>Descrição da Solução</vt:lpstr>
      <vt:lpstr>Arquitetura</vt:lpstr>
      <vt:lpstr>Arquitetura</vt:lpstr>
      <vt:lpstr>OBRIGADO!</vt:lpstr>
      <vt:lpstr>Apresentação do PowerPoint</vt:lpstr>
      <vt:lpstr>Contratos Inteligentes</vt:lpstr>
      <vt:lpstr>Objetivos</vt:lpstr>
      <vt:lpstr>Arquitetura proposta</vt:lpstr>
      <vt:lpstr>OBRIGADO!</vt:lpstr>
      <vt:lpstr>GT-Inter Interoperabilidade de Blockchains</vt:lpstr>
      <vt:lpstr>Gt-Inter - Interoperabilidade entre Blockchains</vt:lpstr>
      <vt:lpstr>Gt-Inter - Interoperabilidade entre Blockchains </vt:lpstr>
      <vt:lpstr>Gt-Inter - Interoperabilidade entre Blockchains </vt:lpstr>
      <vt:lpstr>Gt-Inter - Interoperabilidade entre Blockchains</vt:lpstr>
      <vt:lpstr>OBRIGADO!</vt:lpstr>
      <vt:lpstr>GT-PIDDF - Plataforma de IDD com Autenticação Federada</vt:lpstr>
      <vt:lpstr>Motivação</vt:lpstr>
      <vt:lpstr>Status Atual de Desenvolvimento</vt:lpstr>
      <vt:lpstr>Próximos Passos</vt:lpstr>
      <vt:lpstr>Contato</vt:lpstr>
      <vt:lpstr>GT-Audita Auditoria Transparente em Redes usando Blockchains</vt:lpstr>
      <vt:lpstr>Provas-de-Conexão imutáveis em Blockchain para garantias de integridade dos logs de acesso à Internet  </vt:lpstr>
      <vt:lpstr>Proposta para garantir integridade no registro dos logs </vt:lpstr>
      <vt:lpstr>Blockchain como camada de confiança </vt:lpstr>
      <vt:lpstr>Resultados do GT-Audita </vt:lpstr>
      <vt:lpstr>Resultados</vt:lpstr>
      <vt:lpstr>Provas-de-Trânsito em Blockchain para verificação de caminho</vt:lpstr>
      <vt:lpstr>Sonda é registrada na blockchain com o valor da assinatura calculada no caminho (logProbe)</vt:lpstr>
      <vt:lpstr>Resultados</vt:lpstr>
      <vt:lpstr>OBRIGADO !  Agradecimentos ao projeto Ilíada da RNP </vt:lpstr>
      <vt:lpstr>Outras ações de P&amp;D do Projeto ILIADA</vt:lpstr>
      <vt:lpstr>Ações de P&amp;D do Projeto ILIADA</vt:lpstr>
      <vt:lpstr>Grupos de Trabalho selecionados para desenvolvimento de Aplicações</vt:lpstr>
      <vt:lpstr>Startups para Provas de Conceito da Tecnologia Blockchain</vt:lpstr>
      <vt:lpstr>Conheçam mais detalhes do ILIADA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Reinaldo Cézar de Morais Gomes</dc:creator>
  <cp:lastModifiedBy>Reinaldo Cézar de Morais Gomes</cp:lastModifiedBy>
  <cp:revision>2</cp:revision>
  <dcterms:created xsi:type="dcterms:W3CDTF">2025-05-18T11:40:12Z</dcterms:created>
  <dcterms:modified xsi:type="dcterms:W3CDTF">2025-05-19T20:47:38Z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0x01010010D452AA9114C74DB233E85CC49C021D</vt:lpwstr>
  </property>
  <property fmtid="{D5CDD505-2E9C-101B-9397-08002B2CF9AE}" pid="3" name="Order">
    <vt:r8>518900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</Properties>
</file>