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71" r:id="rId6"/>
  </p:sldMasterIdLst>
  <p:notesMasterIdLst>
    <p:notesMasterId r:id="rId40"/>
  </p:notesMasterIdLst>
  <p:sldIdLst>
    <p:sldId id="263" r:id="rId7"/>
    <p:sldId id="559" r:id="rId8"/>
    <p:sldId id="560" r:id="rId9"/>
    <p:sldId id="561" r:id="rId10"/>
    <p:sldId id="563" r:id="rId11"/>
    <p:sldId id="564" r:id="rId12"/>
    <p:sldId id="565" r:id="rId13"/>
    <p:sldId id="566" r:id="rId14"/>
    <p:sldId id="567" r:id="rId15"/>
    <p:sldId id="568" r:id="rId16"/>
    <p:sldId id="569" r:id="rId17"/>
    <p:sldId id="570" r:id="rId18"/>
    <p:sldId id="572" r:id="rId19"/>
    <p:sldId id="571" r:id="rId20"/>
    <p:sldId id="573" r:id="rId21"/>
    <p:sldId id="574" r:id="rId22"/>
    <p:sldId id="562" r:id="rId23"/>
    <p:sldId id="265" r:id="rId24"/>
    <p:sldId id="544" r:id="rId25"/>
    <p:sldId id="545" r:id="rId26"/>
    <p:sldId id="267" r:id="rId27"/>
    <p:sldId id="546" r:id="rId28"/>
    <p:sldId id="547" r:id="rId29"/>
    <p:sldId id="555" r:id="rId30"/>
    <p:sldId id="548" r:id="rId31"/>
    <p:sldId id="554" r:id="rId32"/>
    <p:sldId id="556" r:id="rId33"/>
    <p:sldId id="557" r:id="rId34"/>
    <p:sldId id="549" r:id="rId35"/>
    <p:sldId id="558" r:id="rId36"/>
    <p:sldId id="272" r:id="rId37"/>
    <p:sldId id="575" r:id="rId38"/>
    <p:sldId id="260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2CDC0-2429-6C4E-9258-F5A7F00D2679}" v="173" dt="2025-05-20T03:54:43.917"/>
    <p1510:client id="{A428360B-3B20-F7B2-DCE2-B29A1E995B1E}" v="2681" dt="2025-05-19T19:01:28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mberto Froes Forsan" userId="S::humberto.forsan@rnp.br::8c19288b-fed3-413d-9f26-7c32a8b115f4" providerId="AD" clId="Web-{47FF8EBC-5ACA-1102-3917-37B90608B483}"/>
    <pc:docChg chg="modSld">
      <pc:chgData name="Humberto Froes Forsan" userId="S::humberto.forsan@rnp.br::8c19288b-fed3-413d-9f26-7c32a8b115f4" providerId="AD" clId="Web-{47FF8EBC-5ACA-1102-3917-37B90608B483}" dt="2025-05-15T13:52:14.030" v="19" actId="14100"/>
      <pc:docMkLst>
        <pc:docMk/>
      </pc:docMkLst>
      <pc:sldChg chg="addSp modSp">
        <pc:chgData name="Humberto Froes Forsan" userId="S::humberto.forsan@rnp.br::8c19288b-fed3-413d-9f26-7c32a8b115f4" providerId="AD" clId="Web-{47FF8EBC-5ACA-1102-3917-37B90608B483}" dt="2025-05-15T13:11:49.249" v="1" actId="1076"/>
        <pc:sldMkLst>
          <pc:docMk/>
          <pc:sldMk cId="1458632573" sldId="267"/>
        </pc:sldMkLst>
        <pc:picChg chg="add mod">
          <ac:chgData name="Humberto Froes Forsan" userId="S::humberto.forsan@rnp.br::8c19288b-fed3-413d-9f26-7c32a8b115f4" providerId="AD" clId="Web-{47FF8EBC-5ACA-1102-3917-37B90608B483}" dt="2025-05-15T13:11:49.249" v="1" actId="1076"/>
          <ac:picMkLst>
            <pc:docMk/>
            <pc:sldMk cId="1458632573" sldId="267"/>
            <ac:picMk id="3" creationId="{258309D8-E8B3-4AC3-D4BA-5C002CFBED7D}"/>
          </ac:picMkLst>
        </pc:picChg>
      </pc:sldChg>
      <pc:sldChg chg="modSp">
        <pc:chgData name="Humberto Froes Forsan" userId="S::humberto.forsan@rnp.br::8c19288b-fed3-413d-9f26-7c32a8b115f4" providerId="AD" clId="Web-{47FF8EBC-5ACA-1102-3917-37B90608B483}" dt="2025-05-15T13:52:14.030" v="19" actId="14100"/>
        <pc:sldMkLst>
          <pc:docMk/>
          <pc:sldMk cId="770530718" sldId="269"/>
        </pc:sldMkLst>
      </pc:sldChg>
      <pc:sldChg chg="addSp">
        <pc:chgData name="Humberto Froes Forsan" userId="S::humberto.forsan@rnp.br::8c19288b-fed3-413d-9f26-7c32a8b115f4" providerId="AD" clId="Web-{47FF8EBC-5ACA-1102-3917-37B90608B483}" dt="2025-05-15T13:12:40.829" v="15"/>
        <pc:sldMkLst>
          <pc:docMk/>
          <pc:sldMk cId="2105319260" sldId="272"/>
        </pc:sldMkLst>
        <pc:picChg chg="add">
          <ac:chgData name="Humberto Froes Forsan" userId="S::humberto.forsan@rnp.br::8c19288b-fed3-413d-9f26-7c32a8b115f4" providerId="AD" clId="Web-{47FF8EBC-5ACA-1102-3917-37B90608B483}" dt="2025-05-15T13:12:40.829" v="15"/>
          <ac:picMkLst>
            <pc:docMk/>
            <pc:sldMk cId="2105319260" sldId="272"/>
            <ac:picMk id="3" creationId="{CC547171-ABDE-2C2B-301A-0730168E42F6}"/>
          </ac:picMkLst>
        </pc:picChg>
      </pc:sldChg>
      <pc:sldChg chg="addSp">
        <pc:chgData name="Humberto Froes Forsan" userId="S::humberto.forsan@rnp.br::8c19288b-fed3-413d-9f26-7c32a8b115f4" providerId="AD" clId="Web-{47FF8EBC-5ACA-1102-3917-37B90608B483}" dt="2025-05-15T13:11:50.750" v="2"/>
        <pc:sldMkLst>
          <pc:docMk/>
          <pc:sldMk cId="1609074251" sldId="546"/>
        </pc:sldMkLst>
        <pc:picChg chg="add">
          <ac:chgData name="Humberto Froes Forsan" userId="S::humberto.forsan@rnp.br::8c19288b-fed3-413d-9f26-7c32a8b115f4" providerId="AD" clId="Web-{47FF8EBC-5ACA-1102-3917-37B90608B483}" dt="2025-05-15T13:11:50.750" v="2"/>
          <ac:picMkLst>
            <pc:docMk/>
            <pc:sldMk cId="1609074251" sldId="546"/>
            <ac:picMk id="3" creationId="{C9C8B845-4502-8680-EC21-2086DE5F8938}"/>
          </ac:picMkLst>
        </pc:picChg>
      </pc:sldChg>
      <pc:sldChg chg="addSp">
        <pc:chgData name="Humberto Froes Forsan" userId="S::humberto.forsan@rnp.br::8c19288b-fed3-413d-9f26-7c32a8b115f4" providerId="AD" clId="Web-{47FF8EBC-5ACA-1102-3917-37B90608B483}" dt="2025-05-15T13:11:54.359" v="3"/>
        <pc:sldMkLst>
          <pc:docMk/>
          <pc:sldMk cId="3666611543" sldId="547"/>
        </pc:sldMkLst>
        <pc:picChg chg="add">
          <ac:chgData name="Humberto Froes Forsan" userId="S::humberto.forsan@rnp.br::8c19288b-fed3-413d-9f26-7c32a8b115f4" providerId="AD" clId="Web-{47FF8EBC-5ACA-1102-3917-37B90608B483}" dt="2025-05-15T13:11:54.359" v="3"/>
          <ac:picMkLst>
            <pc:docMk/>
            <pc:sldMk cId="3666611543" sldId="547"/>
            <ac:picMk id="3" creationId="{4F3F7FE7-4A6D-B1CC-0524-A7697308D2AA}"/>
          </ac:picMkLst>
        </pc:picChg>
      </pc:sldChg>
      <pc:sldChg chg="addSp">
        <pc:chgData name="Humberto Froes Forsan" userId="S::humberto.forsan@rnp.br::8c19288b-fed3-413d-9f26-7c32a8b115f4" providerId="AD" clId="Web-{47FF8EBC-5ACA-1102-3917-37B90608B483}" dt="2025-05-15T13:12:02.437" v="5"/>
        <pc:sldMkLst>
          <pc:docMk/>
          <pc:sldMk cId="2218647318" sldId="548"/>
        </pc:sldMkLst>
        <pc:picChg chg="add">
          <ac:chgData name="Humberto Froes Forsan" userId="S::humberto.forsan@rnp.br::8c19288b-fed3-413d-9f26-7c32a8b115f4" providerId="AD" clId="Web-{47FF8EBC-5ACA-1102-3917-37B90608B483}" dt="2025-05-15T13:12:02.437" v="5"/>
          <ac:picMkLst>
            <pc:docMk/>
            <pc:sldMk cId="2218647318" sldId="548"/>
            <ac:picMk id="3" creationId="{E497A301-C061-F974-5411-1F37322A4806}"/>
          </ac:picMkLst>
        </pc:picChg>
      </pc:sldChg>
      <pc:sldChg chg="addSp">
        <pc:chgData name="Humberto Froes Forsan" userId="S::humberto.forsan@rnp.br::8c19288b-fed3-413d-9f26-7c32a8b115f4" providerId="AD" clId="Web-{47FF8EBC-5ACA-1102-3917-37B90608B483}" dt="2025-05-15T13:12:26.423" v="11"/>
        <pc:sldMkLst>
          <pc:docMk/>
          <pc:sldMk cId="2548712871" sldId="549"/>
        </pc:sldMkLst>
        <pc:picChg chg="add">
          <ac:chgData name="Humberto Froes Forsan" userId="S::humberto.forsan@rnp.br::8c19288b-fed3-413d-9f26-7c32a8b115f4" providerId="AD" clId="Web-{47FF8EBC-5ACA-1102-3917-37B90608B483}" dt="2025-05-15T13:12:26.423" v="11"/>
          <ac:picMkLst>
            <pc:docMk/>
            <pc:sldMk cId="2548712871" sldId="549"/>
            <ac:picMk id="3" creationId="{60836CE0-9BC7-ADAE-29B0-B9249EB874FD}"/>
          </ac:picMkLst>
        </pc:picChg>
      </pc:sldChg>
      <pc:sldChg chg="addSp">
        <pc:chgData name="Humberto Froes Forsan" userId="S::humberto.forsan@rnp.br::8c19288b-fed3-413d-9f26-7c32a8b115f4" providerId="AD" clId="Web-{47FF8EBC-5ACA-1102-3917-37B90608B483}" dt="2025-05-15T13:12:04.641" v="6"/>
        <pc:sldMkLst>
          <pc:docMk/>
          <pc:sldMk cId="1741052329" sldId="554"/>
        </pc:sldMkLst>
        <pc:picChg chg="add">
          <ac:chgData name="Humberto Froes Forsan" userId="S::humberto.forsan@rnp.br::8c19288b-fed3-413d-9f26-7c32a8b115f4" providerId="AD" clId="Web-{47FF8EBC-5ACA-1102-3917-37B90608B483}" dt="2025-05-15T13:12:04.641" v="6"/>
          <ac:picMkLst>
            <pc:docMk/>
            <pc:sldMk cId="1741052329" sldId="554"/>
            <ac:picMk id="3" creationId="{F1BD7D7E-FB36-2570-7915-06481A75C1C0}"/>
          </ac:picMkLst>
        </pc:picChg>
      </pc:sldChg>
      <pc:sldChg chg="addSp">
        <pc:chgData name="Humberto Froes Forsan" userId="S::humberto.forsan@rnp.br::8c19288b-fed3-413d-9f26-7c32a8b115f4" providerId="AD" clId="Web-{47FF8EBC-5ACA-1102-3917-37B90608B483}" dt="2025-05-15T13:12:00.265" v="4"/>
        <pc:sldMkLst>
          <pc:docMk/>
          <pc:sldMk cId="2636106509" sldId="555"/>
        </pc:sldMkLst>
        <pc:picChg chg="add">
          <ac:chgData name="Humberto Froes Forsan" userId="S::humberto.forsan@rnp.br::8c19288b-fed3-413d-9f26-7c32a8b115f4" providerId="AD" clId="Web-{47FF8EBC-5ACA-1102-3917-37B90608B483}" dt="2025-05-15T13:12:00.265" v="4"/>
          <ac:picMkLst>
            <pc:docMk/>
            <pc:sldMk cId="2636106509" sldId="555"/>
            <ac:picMk id="3" creationId="{15D5C341-8675-866A-08E5-4B31A5C814BB}"/>
          </ac:picMkLst>
        </pc:picChg>
      </pc:sldChg>
      <pc:sldChg chg="addSp modSp">
        <pc:chgData name="Humberto Froes Forsan" userId="S::humberto.forsan@rnp.br::8c19288b-fed3-413d-9f26-7c32a8b115f4" providerId="AD" clId="Web-{47FF8EBC-5ACA-1102-3917-37B90608B483}" dt="2025-05-15T13:12:14.219" v="8" actId="1076"/>
        <pc:sldMkLst>
          <pc:docMk/>
          <pc:sldMk cId="3767679224" sldId="556"/>
        </pc:sldMkLst>
        <pc:picChg chg="add mod">
          <ac:chgData name="Humberto Froes Forsan" userId="S::humberto.forsan@rnp.br::8c19288b-fed3-413d-9f26-7c32a8b115f4" providerId="AD" clId="Web-{47FF8EBC-5ACA-1102-3917-37B90608B483}" dt="2025-05-15T13:12:14.219" v="8" actId="1076"/>
          <ac:picMkLst>
            <pc:docMk/>
            <pc:sldMk cId="3767679224" sldId="556"/>
            <ac:picMk id="3" creationId="{B082B6B6-A8C5-2A3E-0854-764634E22840}"/>
          </ac:picMkLst>
        </pc:picChg>
      </pc:sldChg>
      <pc:sldChg chg="addSp modSp">
        <pc:chgData name="Humberto Froes Forsan" userId="S::humberto.forsan@rnp.br::8c19288b-fed3-413d-9f26-7c32a8b115f4" providerId="AD" clId="Web-{47FF8EBC-5ACA-1102-3917-37B90608B483}" dt="2025-05-15T13:12:22.219" v="10" actId="1076"/>
        <pc:sldMkLst>
          <pc:docMk/>
          <pc:sldMk cId="881477614" sldId="557"/>
        </pc:sldMkLst>
        <pc:picChg chg="add mod">
          <ac:chgData name="Humberto Froes Forsan" userId="S::humberto.forsan@rnp.br::8c19288b-fed3-413d-9f26-7c32a8b115f4" providerId="AD" clId="Web-{47FF8EBC-5ACA-1102-3917-37B90608B483}" dt="2025-05-15T13:12:22.219" v="10" actId="1076"/>
          <ac:picMkLst>
            <pc:docMk/>
            <pc:sldMk cId="881477614" sldId="557"/>
            <ac:picMk id="4" creationId="{A771A289-9046-700C-AED2-7FA98B3A128E}"/>
          </ac:picMkLst>
        </pc:picChg>
      </pc:sldChg>
      <pc:sldChg chg="addSp modSp">
        <pc:chgData name="Humberto Froes Forsan" userId="S::humberto.forsan@rnp.br::8c19288b-fed3-413d-9f26-7c32a8b115f4" providerId="AD" clId="Web-{47FF8EBC-5ACA-1102-3917-37B90608B483}" dt="2025-05-15T13:12:40.314" v="14" actId="1076"/>
        <pc:sldMkLst>
          <pc:docMk/>
          <pc:sldMk cId="1273843116" sldId="558"/>
        </pc:sldMkLst>
        <pc:picChg chg="add mod">
          <ac:chgData name="Humberto Froes Forsan" userId="S::humberto.forsan@rnp.br::8c19288b-fed3-413d-9f26-7c32a8b115f4" providerId="AD" clId="Web-{47FF8EBC-5ACA-1102-3917-37B90608B483}" dt="2025-05-15T13:12:40.314" v="14" actId="1076"/>
          <ac:picMkLst>
            <pc:docMk/>
            <pc:sldMk cId="1273843116" sldId="558"/>
            <ac:picMk id="3" creationId="{BCA670CB-612A-126E-1BAA-8272F9C3FDD3}"/>
          </ac:picMkLst>
        </pc:picChg>
      </pc:sldChg>
    </pc:docChg>
  </pc:docChgLst>
  <pc:docChgLst>
    <pc:chgData name="Jeferson Souza" userId="a6d75064-c18e-4488-ae83-f9eef5a42662" providerId="ADAL" clId="{1D22CDC0-2429-6C4E-9258-F5A7F00D2679}"/>
    <pc:docChg chg="undo redo custSel addSld delSld modSld sldOrd">
      <pc:chgData name="Jeferson Souza" userId="a6d75064-c18e-4488-ae83-f9eef5a42662" providerId="ADAL" clId="{1D22CDC0-2429-6C4E-9258-F5A7F00D2679}" dt="2025-05-20T03:55:58.482" v="616" actId="20577"/>
      <pc:docMkLst>
        <pc:docMk/>
      </pc:docMkLst>
      <pc:sldChg chg="addSp delSp modSp mod">
        <pc:chgData name="Jeferson Souza" userId="a6d75064-c18e-4488-ae83-f9eef5a42662" providerId="ADAL" clId="{1D22CDC0-2429-6C4E-9258-F5A7F00D2679}" dt="2025-05-19T17:11:30.380" v="524" actId="1035"/>
        <pc:sldMkLst>
          <pc:docMk/>
          <pc:sldMk cId="1093675032" sldId="260"/>
        </pc:sldMkLst>
        <pc:spChg chg="add del mod">
          <ac:chgData name="Jeferson Souza" userId="a6d75064-c18e-4488-ae83-f9eef5a42662" providerId="ADAL" clId="{1D22CDC0-2429-6C4E-9258-F5A7F00D2679}" dt="2025-05-19T17:07:56.106" v="266" actId="478"/>
          <ac:spMkLst>
            <pc:docMk/>
            <pc:sldMk cId="1093675032" sldId="260"/>
            <ac:spMk id="3" creationId="{D66C9BD3-59DA-3C71-7D80-0F9847EC45B2}"/>
          </ac:spMkLst>
        </pc:spChg>
        <pc:spChg chg="add mod">
          <ac:chgData name="Jeferson Souza" userId="a6d75064-c18e-4488-ae83-f9eef5a42662" providerId="ADAL" clId="{1D22CDC0-2429-6C4E-9258-F5A7F00D2679}" dt="2025-05-19T17:10:34.470" v="512" actId="20577"/>
          <ac:spMkLst>
            <pc:docMk/>
            <pc:sldMk cId="1093675032" sldId="260"/>
            <ac:spMk id="4" creationId="{6DB854FA-4A9B-D4E8-9E22-F7126A6AA2D1}"/>
          </ac:spMkLst>
        </pc:spChg>
        <pc:spChg chg="mod">
          <ac:chgData name="Jeferson Souza" userId="a6d75064-c18e-4488-ae83-f9eef5a42662" providerId="ADAL" clId="{1D22CDC0-2429-6C4E-9258-F5A7F00D2679}" dt="2025-05-19T17:10:11.616" v="449" actId="1036"/>
          <ac:spMkLst>
            <pc:docMk/>
            <pc:sldMk cId="1093675032" sldId="260"/>
            <ac:spMk id="5" creationId="{AE1B5D43-2D31-BB5B-8844-186CED8385D2}"/>
          </ac:spMkLst>
        </pc:spChg>
        <pc:spChg chg="del">
          <ac:chgData name="Jeferson Souza" userId="a6d75064-c18e-4488-ae83-f9eef5a42662" providerId="ADAL" clId="{1D22CDC0-2429-6C4E-9258-F5A7F00D2679}" dt="2025-05-19T17:07:53.933" v="265" actId="478"/>
          <ac:spMkLst>
            <pc:docMk/>
            <pc:sldMk cId="1093675032" sldId="260"/>
            <ac:spMk id="6" creationId="{AADC3C6A-1F75-A005-C9D4-BD96DBDCD172}"/>
          </ac:spMkLst>
        </pc:spChg>
        <pc:picChg chg="add mod">
          <ac:chgData name="Jeferson Souza" userId="a6d75064-c18e-4488-ae83-f9eef5a42662" providerId="ADAL" clId="{1D22CDC0-2429-6C4E-9258-F5A7F00D2679}" dt="2025-05-19T17:11:30.380" v="524" actId="1035"/>
          <ac:picMkLst>
            <pc:docMk/>
            <pc:sldMk cId="1093675032" sldId="260"/>
            <ac:picMk id="8" creationId="{536E730D-CAD1-952F-4F70-84E6D05B3954}"/>
          </ac:picMkLst>
        </pc:picChg>
      </pc:sldChg>
      <pc:sldChg chg="del">
        <pc:chgData name="Jeferson Souza" userId="a6d75064-c18e-4488-ae83-f9eef5a42662" providerId="ADAL" clId="{1D22CDC0-2429-6C4E-9258-F5A7F00D2679}" dt="2025-05-18T01:20:13.048" v="5" actId="2696"/>
        <pc:sldMkLst>
          <pc:docMk/>
          <pc:sldMk cId="1344928594" sldId="264"/>
        </pc:sldMkLst>
      </pc:sldChg>
      <pc:sldChg chg="modAnim">
        <pc:chgData name="Jeferson Souza" userId="a6d75064-c18e-4488-ae83-f9eef5a42662" providerId="ADAL" clId="{1D22CDC0-2429-6C4E-9258-F5A7F00D2679}" dt="2025-05-19T19:36:33.893" v="526"/>
        <pc:sldMkLst>
          <pc:docMk/>
          <pc:sldMk cId="3108124694" sldId="265"/>
        </pc:sldMkLst>
      </pc:sldChg>
      <pc:sldChg chg="del">
        <pc:chgData name="Jeferson Souza" userId="a6d75064-c18e-4488-ae83-f9eef5a42662" providerId="ADAL" clId="{1D22CDC0-2429-6C4E-9258-F5A7F00D2679}" dt="2025-05-18T01:20:35.427" v="7" actId="2696"/>
        <pc:sldMkLst>
          <pc:docMk/>
          <pc:sldMk cId="3499533045" sldId="266"/>
        </pc:sldMkLst>
      </pc:sldChg>
      <pc:sldChg chg="del">
        <pc:chgData name="Jeferson Souza" userId="a6d75064-c18e-4488-ae83-f9eef5a42662" providerId="ADAL" clId="{1D22CDC0-2429-6C4E-9258-F5A7F00D2679}" dt="2025-05-18T01:21:05.634" v="9" actId="2696"/>
        <pc:sldMkLst>
          <pc:docMk/>
          <pc:sldMk cId="2064724104" sldId="268"/>
        </pc:sldMkLst>
      </pc:sldChg>
      <pc:sldChg chg="del mod modShow">
        <pc:chgData name="Jeferson Souza" userId="a6d75064-c18e-4488-ae83-f9eef5a42662" providerId="ADAL" clId="{1D22CDC0-2429-6C4E-9258-F5A7F00D2679}" dt="2025-05-19T19:36:47.027" v="527" actId="2696"/>
        <pc:sldMkLst>
          <pc:docMk/>
          <pc:sldMk cId="770530718" sldId="269"/>
        </pc:sldMkLst>
      </pc:sldChg>
      <pc:sldChg chg="modSp add del mod">
        <pc:chgData name="Jeferson Souza" userId="a6d75064-c18e-4488-ae83-f9eef5a42662" providerId="ADAL" clId="{1D22CDC0-2429-6C4E-9258-F5A7F00D2679}" dt="2025-05-18T01:20:03.175" v="3"/>
        <pc:sldMkLst>
          <pc:docMk/>
          <pc:sldMk cId="481036645" sldId="559"/>
        </pc:sldMkLst>
      </pc:sldChg>
      <pc:sldChg chg="modSp add mod">
        <pc:chgData name="Jeferson Souza" userId="a6d75064-c18e-4488-ae83-f9eef5a42662" providerId="ADAL" clId="{1D22CDC0-2429-6C4E-9258-F5A7F00D2679}" dt="2025-05-20T03:41:20.682" v="573" actId="1035"/>
        <pc:sldMkLst>
          <pc:docMk/>
          <pc:sldMk cId="2752990126" sldId="559"/>
        </pc:sldMkLst>
        <pc:spChg chg="mod">
          <ac:chgData name="Jeferson Souza" userId="a6d75064-c18e-4488-ae83-f9eef5a42662" providerId="ADAL" clId="{1D22CDC0-2429-6C4E-9258-F5A7F00D2679}" dt="2025-05-20T03:40:55.532" v="554" actId="20577"/>
          <ac:spMkLst>
            <pc:docMk/>
            <pc:sldMk cId="2752990126" sldId="559"/>
            <ac:spMk id="6" creationId="{AD5B3B3F-C4F3-91D5-FD7B-0EBB08CE2EF4}"/>
          </ac:spMkLst>
        </pc:spChg>
        <pc:spChg chg="mod">
          <ac:chgData name="Jeferson Souza" userId="a6d75064-c18e-4488-ae83-f9eef5a42662" providerId="ADAL" clId="{1D22CDC0-2429-6C4E-9258-F5A7F00D2679}" dt="2025-05-20T03:41:20.682" v="573" actId="1035"/>
          <ac:spMkLst>
            <pc:docMk/>
            <pc:sldMk cId="2752990126" sldId="559"/>
            <ac:spMk id="7" creationId="{CBC16E8A-6233-CAE6-9323-077B014A81A3}"/>
          </ac:spMkLst>
        </pc:spChg>
      </pc:sldChg>
      <pc:sldChg chg="add">
        <pc:chgData name="Jeferson Souza" userId="a6d75064-c18e-4488-ae83-f9eef5a42662" providerId="ADAL" clId="{1D22CDC0-2429-6C4E-9258-F5A7F00D2679}" dt="2025-05-18T01:20:30.619" v="6"/>
        <pc:sldMkLst>
          <pc:docMk/>
          <pc:sldMk cId="2422241314" sldId="560"/>
        </pc:sldMkLst>
      </pc:sldChg>
      <pc:sldChg chg="modSp add mod">
        <pc:chgData name="Jeferson Souza" userId="a6d75064-c18e-4488-ae83-f9eef5a42662" providerId="ADAL" clId="{1D22CDC0-2429-6C4E-9258-F5A7F00D2679}" dt="2025-05-18T01:22:22.345" v="24" actId="20577"/>
        <pc:sldMkLst>
          <pc:docMk/>
          <pc:sldMk cId="1758372248" sldId="561"/>
        </pc:sldMkLst>
        <pc:spChg chg="mod">
          <ac:chgData name="Jeferson Souza" userId="a6d75064-c18e-4488-ae83-f9eef5a42662" providerId="ADAL" clId="{1D22CDC0-2429-6C4E-9258-F5A7F00D2679}" dt="2025-05-18T01:22:22.345" v="24" actId="20577"/>
          <ac:spMkLst>
            <pc:docMk/>
            <pc:sldMk cId="1758372248" sldId="561"/>
            <ac:spMk id="30" creationId="{46E0D4EC-3523-2ED4-D584-918144434A1A}"/>
          </ac:spMkLst>
        </pc:spChg>
      </pc:sldChg>
      <pc:sldChg chg="addSp modSp add mod ord">
        <pc:chgData name="Jeferson Souza" userId="a6d75064-c18e-4488-ae83-f9eef5a42662" providerId="ADAL" clId="{1D22CDC0-2429-6C4E-9258-F5A7F00D2679}" dt="2025-05-18T01:26:45.729" v="166" actId="20577"/>
        <pc:sldMkLst>
          <pc:docMk/>
          <pc:sldMk cId="637380501" sldId="562"/>
        </pc:sldMkLst>
        <pc:spChg chg="mod">
          <ac:chgData name="Jeferson Souza" userId="a6d75064-c18e-4488-ae83-f9eef5a42662" providerId="ADAL" clId="{1D22CDC0-2429-6C4E-9258-F5A7F00D2679}" dt="2025-05-18T01:26:09.396" v="163" actId="1035"/>
          <ac:spMkLst>
            <pc:docMk/>
            <pc:sldMk cId="637380501" sldId="562"/>
            <ac:spMk id="3" creationId="{C0758139-2221-AF5C-DCCA-E88CA8A0D5EA}"/>
          </ac:spMkLst>
        </pc:spChg>
        <pc:spChg chg="add mod">
          <ac:chgData name="Jeferson Souza" userId="a6d75064-c18e-4488-ae83-f9eef5a42662" providerId="ADAL" clId="{1D22CDC0-2429-6C4E-9258-F5A7F00D2679}" dt="2025-05-18T01:26:45.729" v="166" actId="20577"/>
          <ac:spMkLst>
            <pc:docMk/>
            <pc:sldMk cId="637380501" sldId="562"/>
            <ac:spMk id="5" creationId="{5CDB5274-51A5-64A4-6D1D-2E8A66BCA218}"/>
          </ac:spMkLst>
        </pc:spChg>
      </pc:sldChg>
      <pc:sldChg chg="addSp delSp modSp add del mod">
        <pc:chgData name="Jeferson Souza" userId="a6d75064-c18e-4488-ae83-f9eef5a42662" providerId="ADAL" clId="{1D22CDC0-2429-6C4E-9258-F5A7F00D2679}" dt="2025-05-19T17:11:48.209" v="525" actId="2696"/>
        <pc:sldMkLst>
          <pc:docMk/>
          <pc:sldMk cId="4217759245" sldId="563"/>
        </pc:sldMkLst>
        <pc:spChg chg="add del mod">
          <ac:chgData name="Jeferson Souza" userId="a6d75064-c18e-4488-ae83-f9eef5a42662" providerId="ADAL" clId="{1D22CDC0-2429-6C4E-9258-F5A7F00D2679}" dt="2025-05-19T17:09:48.112" v="381" actId="478"/>
          <ac:spMkLst>
            <pc:docMk/>
            <pc:sldMk cId="4217759245" sldId="563"/>
            <ac:spMk id="3" creationId="{8D666E01-C80F-B644-D670-01F59356DF79}"/>
          </ac:spMkLst>
        </pc:spChg>
        <pc:spChg chg="mod">
          <ac:chgData name="Jeferson Souza" userId="a6d75064-c18e-4488-ae83-f9eef5a42662" providerId="ADAL" clId="{1D22CDC0-2429-6C4E-9258-F5A7F00D2679}" dt="2025-05-19T17:09:45.320" v="379" actId="1035"/>
          <ac:spMkLst>
            <pc:docMk/>
            <pc:sldMk cId="4217759245" sldId="563"/>
            <ac:spMk id="5" creationId="{A6EA18EF-E610-330B-1D0D-969C098DB9CE}"/>
          </ac:spMkLst>
        </pc:spChg>
        <pc:spChg chg="del">
          <ac:chgData name="Jeferson Souza" userId="a6d75064-c18e-4488-ae83-f9eef5a42662" providerId="ADAL" clId="{1D22CDC0-2429-6C4E-9258-F5A7F00D2679}" dt="2025-05-19T17:08:00.732" v="267" actId="478"/>
          <ac:spMkLst>
            <pc:docMk/>
            <pc:sldMk cId="4217759245" sldId="563"/>
            <ac:spMk id="6" creationId="{8DC41DFC-45B1-3239-C0B7-CF92D61CBBA4}"/>
          </ac:spMkLst>
        </pc:spChg>
      </pc:sldChg>
      <pc:sldChg chg="modSp add mod ord">
        <pc:chgData name="Jeferson Souza" userId="a6d75064-c18e-4488-ae83-f9eef5a42662" providerId="ADAL" clId="{1D22CDC0-2429-6C4E-9258-F5A7F00D2679}" dt="2025-05-20T03:55:58.482" v="616" actId="20577"/>
        <pc:sldMkLst>
          <pc:docMk/>
          <pc:sldMk cId="2008623084" sldId="575"/>
        </pc:sldMkLst>
        <pc:spChg chg="mod">
          <ac:chgData name="Jeferson Souza" userId="a6d75064-c18e-4488-ae83-f9eef5a42662" providerId="ADAL" clId="{1D22CDC0-2429-6C4E-9258-F5A7F00D2679}" dt="2025-05-20T03:55:58.482" v="616" actId="20577"/>
          <ac:spMkLst>
            <pc:docMk/>
            <pc:sldMk cId="2008623084" sldId="575"/>
            <ac:spMk id="3" creationId="{73287D57-CA17-C081-31A6-CFAD78A196F4}"/>
          </ac:spMkLst>
        </pc:spChg>
        <pc:spChg chg="mod">
          <ac:chgData name="Jeferson Souza" userId="a6d75064-c18e-4488-ae83-f9eef5a42662" providerId="ADAL" clId="{1D22CDC0-2429-6C4E-9258-F5A7F00D2679}" dt="2025-05-20T03:55:49.918" v="596" actId="20577"/>
          <ac:spMkLst>
            <pc:docMk/>
            <pc:sldMk cId="2008623084" sldId="575"/>
            <ac:spMk id="5" creationId="{6285A5BD-AEA0-1804-4009-096AD49D6AF3}"/>
          </ac:spMkLst>
        </pc:spChg>
      </pc:sldChg>
      <pc:sldChg chg="add del">
        <pc:chgData name="Jeferson Souza" userId="a6d75064-c18e-4488-ae83-f9eef5a42662" providerId="ADAL" clId="{1D22CDC0-2429-6C4E-9258-F5A7F00D2679}" dt="2025-05-20T03:54:50.767" v="575" actId="2696"/>
        <pc:sldMkLst>
          <pc:docMk/>
          <pc:sldMk cId="2623009270" sldId="575"/>
        </pc:sldMkLst>
      </pc:sldChg>
    </pc:docChg>
  </pc:docChgLst>
  <pc:docChgLst>
    <pc:chgData name="Rodrigo Bongers" userId="S::rodrigo.bongers@rnp.br::85638750-61fd-40cc-9e7f-48405bae603d" providerId="AD" clId="Web-{13F13E1E-ECFD-41DE-345B-CFCD7806C75B}"/>
    <pc:docChg chg="modSld">
      <pc:chgData name="Rodrigo Bongers" userId="S::rodrigo.bongers@rnp.br::85638750-61fd-40cc-9e7f-48405bae603d" providerId="AD" clId="Web-{13F13E1E-ECFD-41DE-345B-CFCD7806C75B}" dt="2025-05-19T20:46:11.869" v="2" actId="20577"/>
      <pc:docMkLst>
        <pc:docMk/>
      </pc:docMkLst>
      <pc:sldChg chg="modSp">
        <pc:chgData name="Rodrigo Bongers" userId="S::rodrigo.bongers@rnp.br::85638750-61fd-40cc-9e7f-48405bae603d" providerId="AD" clId="Web-{13F13E1E-ECFD-41DE-345B-CFCD7806C75B}" dt="2025-05-19T20:46:11.869" v="2" actId="20577"/>
        <pc:sldMkLst>
          <pc:docMk/>
          <pc:sldMk cId="8126512" sldId="564"/>
        </pc:sldMkLst>
        <pc:graphicFrameChg chg="modGraphic">
          <ac:chgData name="Rodrigo Bongers" userId="S::rodrigo.bongers@rnp.br::85638750-61fd-40cc-9e7f-48405bae603d" providerId="AD" clId="Web-{13F13E1E-ECFD-41DE-345B-CFCD7806C75B}" dt="2025-05-19T20:46:11.869" v="2" actId="20577"/>
          <ac:graphicFrameMkLst>
            <pc:docMk/>
            <pc:sldMk cId="8126512" sldId="564"/>
            <ac:graphicFrameMk id="5" creationId="{4A0C768D-42C4-6CFC-C2F6-101B59CA6284}"/>
          </ac:graphicFrameMkLst>
        </pc:graphicFrameChg>
      </pc:sldChg>
    </pc:docChg>
  </pc:docChgLst>
  <pc:docChgLst>
    <pc:chgData name="Rodrigo Bongers" userId="S::rodrigo.bongers@rnp.br::85638750-61fd-40cc-9e7f-48405bae603d" providerId="AD" clId="Web-{A428360B-3B20-F7B2-DCE2-B29A1E995B1E}"/>
    <pc:docChg chg="addSld delSld modSld sldOrd">
      <pc:chgData name="Rodrigo Bongers" userId="S::rodrigo.bongers@rnp.br::85638750-61fd-40cc-9e7f-48405bae603d" providerId="AD" clId="Web-{A428360B-3B20-F7B2-DCE2-B29A1E995B1E}" dt="2025-05-19T19:01:26.646" v="1730" actId="20577"/>
      <pc:docMkLst>
        <pc:docMk/>
      </pc:docMkLst>
      <pc:sldChg chg="modSp add ord replId">
        <pc:chgData name="Rodrigo Bongers" userId="S::rodrigo.bongers@rnp.br::85638750-61fd-40cc-9e7f-48405bae603d" providerId="AD" clId="Web-{A428360B-3B20-F7B2-DCE2-B29A1E995B1E}" dt="2025-05-19T17:48:11.221" v="22" actId="20577"/>
        <pc:sldMkLst>
          <pc:docMk/>
          <pc:sldMk cId="1996429110" sldId="563"/>
        </pc:sldMkLst>
        <pc:spChg chg="mod">
          <ac:chgData name="Rodrigo Bongers" userId="S::rodrigo.bongers@rnp.br::85638750-61fd-40cc-9e7f-48405bae603d" providerId="AD" clId="Web-{A428360B-3B20-F7B2-DCE2-B29A1E995B1E}" dt="2025-05-19T17:48:11.221" v="22" actId="20577"/>
          <ac:spMkLst>
            <pc:docMk/>
            <pc:sldMk cId="1996429110" sldId="563"/>
            <ac:spMk id="3" creationId="{44A1A1CF-A4D2-EBDA-B89A-CC946F848A91}"/>
          </ac:spMkLst>
        </pc:spChg>
        <pc:spChg chg="mod">
          <ac:chgData name="Rodrigo Bongers" userId="S::rodrigo.bongers@rnp.br::85638750-61fd-40cc-9e7f-48405bae603d" providerId="AD" clId="Web-{A428360B-3B20-F7B2-DCE2-B29A1E995B1E}" dt="2025-05-19T17:47:59.393" v="18" actId="20577"/>
          <ac:spMkLst>
            <pc:docMk/>
            <pc:sldMk cId="1996429110" sldId="563"/>
            <ac:spMk id="5" creationId="{1D058AE2-5464-4E72-FF11-BA3C3ACE2F2C}"/>
          </ac:spMkLst>
        </pc:spChg>
      </pc:sldChg>
      <pc:sldChg chg="addSp delSp modSp new mod modClrScheme chgLayout">
        <pc:chgData name="Rodrigo Bongers" userId="S::rodrigo.bongers@rnp.br::85638750-61fd-40cc-9e7f-48405bae603d" providerId="AD" clId="Web-{A428360B-3B20-F7B2-DCE2-B29A1E995B1E}" dt="2025-05-19T17:51:25.929" v="89" actId="20577"/>
        <pc:sldMkLst>
          <pc:docMk/>
          <pc:sldMk cId="8126512" sldId="564"/>
        </pc:sldMkLst>
        <pc:spChg chg="mod">
          <ac:chgData name="Rodrigo Bongers" userId="S::rodrigo.bongers@rnp.br::85638750-61fd-40cc-9e7f-48405bae603d" providerId="AD" clId="Web-{A428360B-3B20-F7B2-DCE2-B29A1E995B1E}" dt="2025-05-19T17:51:25.929" v="89" actId="20577"/>
          <ac:spMkLst>
            <pc:docMk/>
            <pc:sldMk cId="8126512" sldId="564"/>
            <ac:spMk id="2" creationId="{F8F08321-C02D-EE3E-BDB0-569E62EA39BB}"/>
          </ac:spMkLst>
        </pc:spChg>
        <pc:spChg chg="add del mod">
          <ac:chgData name="Rodrigo Bongers" userId="S::rodrigo.bongers@rnp.br::85638750-61fd-40cc-9e7f-48405bae603d" providerId="AD" clId="Web-{A428360B-3B20-F7B2-DCE2-B29A1E995B1E}" dt="2025-05-19T17:51:10.866" v="85"/>
          <ac:spMkLst>
            <pc:docMk/>
            <pc:sldMk cId="8126512" sldId="564"/>
            <ac:spMk id="3" creationId="{91D4303C-87BD-1E73-A999-45AA4F9D06BC}"/>
          </ac:spMkLst>
        </pc:spChg>
        <pc:spChg chg="del">
          <ac:chgData name="Rodrigo Bongers" userId="S::rodrigo.bongers@rnp.br::85638750-61fd-40cc-9e7f-48405bae603d" providerId="AD" clId="Web-{A428360B-3B20-F7B2-DCE2-B29A1E995B1E}" dt="2025-05-19T17:50:11.771" v="48"/>
          <ac:spMkLst>
            <pc:docMk/>
            <pc:sldMk cId="8126512" sldId="564"/>
            <ac:spMk id="4" creationId="{DF0AB42E-CA71-2072-BD29-2535BFB92234}"/>
          </ac:spMkLst>
        </pc:spChg>
        <pc:spChg chg="add del mod">
          <ac:chgData name="Rodrigo Bongers" userId="S::rodrigo.bongers@rnp.br::85638750-61fd-40cc-9e7f-48405bae603d" providerId="AD" clId="Web-{A428360B-3B20-F7B2-DCE2-B29A1E995B1E}" dt="2025-05-19T17:51:19.960" v="86"/>
          <ac:spMkLst>
            <pc:docMk/>
            <pc:sldMk cId="8126512" sldId="564"/>
            <ac:spMk id="9" creationId="{195101B4-5823-BD78-C156-D5FFDE3DEBD6}"/>
          </ac:spMkLst>
        </pc:spChg>
        <pc:graphicFrameChg chg="add mod">
          <ac:chgData name="Rodrigo Bongers" userId="S::rodrigo.bongers@rnp.br::85638750-61fd-40cc-9e7f-48405bae603d" providerId="AD" clId="Web-{A428360B-3B20-F7B2-DCE2-B29A1E995B1E}" dt="2025-05-19T17:51:10.866" v="85"/>
          <ac:graphicFrameMkLst>
            <pc:docMk/>
            <pc:sldMk cId="8126512" sldId="564"/>
            <ac:graphicFrameMk id="5" creationId="{4A0C768D-42C4-6CFC-C2F6-101B59CA6284}"/>
          </ac:graphicFrameMkLst>
        </pc:graphicFrameChg>
      </pc:sldChg>
      <pc:sldChg chg="new del">
        <pc:chgData name="Rodrigo Bongers" userId="S::rodrigo.bongers@rnp.br::85638750-61fd-40cc-9e7f-48405bae603d" providerId="AD" clId="Web-{A428360B-3B20-F7B2-DCE2-B29A1E995B1E}" dt="2025-05-19T17:48:48.535" v="24"/>
        <pc:sldMkLst>
          <pc:docMk/>
          <pc:sldMk cId="2966253387" sldId="564"/>
        </pc:sldMkLst>
      </pc:sldChg>
      <pc:sldChg chg="addSp delSp modSp new mod modClrScheme chgLayout">
        <pc:chgData name="Rodrigo Bongers" userId="S::rodrigo.bongers@rnp.br::85638750-61fd-40cc-9e7f-48405bae603d" providerId="AD" clId="Web-{A428360B-3B20-F7B2-DCE2-B29A1E995B1E}" dt="2025-05-19T18:31:11.490" v="829" actId="20577"/>
        <pc:sldMkLst>
          <pc:docMk/>
          <pc:sldMk cId="2751315586" sldId="565"/>
        </pc:sldMkLst>
        <pc:spChg chg="mod">
          <ac:chgData name="Rodrigo Bongers" userId="S::rodrigo.bongers@rnp.br::85638750-61fd-40cc-9e7f-48405bae603d" providerId="AD" clId="Web-{A428360B-3B20-F7B2-DCE2-B29A1E995B1E}" dt="2025-05-19T18:31:11.490" v="829" actId="20577"/>
          <ac:spMkLst>
            <pc:docMk/>
            <pc:sldMk cId="2751315586" sldId="565"/>
            <ac:spMk id="2" creationId="{EB87AD1E-C6FE-F464-0390-D4DB1E7E76A2}"/>
          </ac:spMkLst>
        </pc:spChg>
        <pc:spChg chg="add del">
          <ac:chgData name="Rodrigo Bongers" userId="S::rodrigo.bongers@rnp.br::85638750-61fd-40cc-9e7f-48405bae603d" providerId="AD" clId="Web-{A428360B-3B20-F7B2-DCE2-B29A1E995B1E}" dt="2025-05-19T17:56:07.437" v="137"/>
          <ac:spMkLst>
            <pc:docMk/>
            <pc:sldMk cId="2751315586" sldId="565"/>
            <ac:spMk id="3" creationId="{CDCFBD0B-127C-7FCA-DE76-EEC2BAA650E9}"/>
          </ac:spMkLst>
        </pc:spChg>
        <pc:spChg chg="add del mod">
          <ac:chgData name="Rodrigo Bongers" userId="S::rodrigo.bongers@rnp.br::85638750-61fd-40cc-9e7f-48405bae603d" providerId="AD" clId="Web-{A428360B-3B20-F7B2-DCE2-B29A1E995B1E}" dt="2025-05-19T18:00:48.694" v="174"/>
          <ac:spMkLst>
            <pc:docMk/>
            <pc:sldMk cId="2751315586" sldId="565"/>
            <ac:spMk id="4" creationId="{FE9C8389-0B71-B3BC-8C29-C605C323EEA6}"/>
          </ac:spMkLst>
        </pc:spChg>
        <pc:spChg chg="add del">
          <ac:chgData name="Rodrigo Bongers" userId="S::rodrigo.bongers@rnp.br::85638750-61fd-40cc-9e7f-48405bae603d" providerId="AD" clId="Web-{A428360B-3B20-F7B2-DCE2-B29A1E995B1E}" dt="2025-05-19T17:58:57.972" v="149"/>
          <ac:spMkLst>
            <pc:docMk/>
            <pc:sldMk cId="2751315586" sldId="565"/>
            <ac:spMk id="5" creationId="{7FBBC6DE-1C1D-DFDD-00BD-0B5725FA982D}"/>
          </ac:spMkLst>
        </pc:spChg>
        <pc:spChg chg="add del mod">
          <ac:chgData name="Rodrigo Bongers" userId="S::rodrigo.bongers@rnp.br::85638750-61fd-40cc-9e7f-48405bae603d" providerId="AD" clId="Web-{A428360B-3B20-F7B2-DCE2-B29A1E995B1E}" dt="2025-05-19T18:00:56.163" v="175"/>
          <ac:spMkLst>
            <pc:docMk/>
            <pc:sldMk cId="2751315586" sldId="565"/>
            <ac:spMk id="10" creationId="{B3A276A1-E697-CE80-58D4-D14E6CE16DB6}"/>
          </ac:spMkLst>
        </pc:spChg>
        <pc:spChg chg="add del mod">
          <ac:chgData name="Rodrigo Bongers" userId="S::rodrigo.bongers@rnp.br::85638750-61fd-40cc-9e7f-48405bae603d" providerId="AD" clId="Web-{A428360B-3B20-F7B2-DCE2-B29A1E995B1E}" dt="2025-05-19T17:56:36.109" v="139"/>
          <ac:spMkLst>
            <pc:docMk/>
            <pc:sldMk cId="2751315586" sldId="565"/>
            <ac:spMk id="11" creationId="{B6A39671-6CC0-2278-4FCC-80F8957AD82C}"/>
          </ac:spMkLst>
        </pc:spChg>
        <pc:graphicFrameChg chg="add del mod ord modGraphic">
          <ac:chgData name="Rodrigo Bongers" userId="S::rodrigo.bongers@rnp.br::85638750-61fd-40cc-9e7f-48405bae603d" providerId="AD" clId="Web-{A428360B-3B20-F7B2-DCE2-B29A1E995B1E}" dt="2025-05-19T17:55:55.530" v="136"/>
          <ac:graphicFrameMkLst>
            <pc:docMk/>
            <pc:sldMk cId="2751315586" sldId="565"/>
            <ac:graphicFrameMk id="8" creationId="{F227F7A4-7607-B46D-85F0-DDD4B166EB6F}"/>
          </ac:graphicFrameMkLst>
        </pc:graphicFrameChg>
        <pc:graphicFrameChg chg="add del mod">
          <ac:chgData name="Rodrigo Bongers" userId="S::rodrigo.bongers@rnp.br::85638750-61fd-40cc-9e7f-48405bae603d" providerId="AD" clId="Web-{A428360B-3B20-F7B2-DCE2-B29A1E995B1E}" dt="2025-05-19T17:56:36.109" v="139"/>
          <ac:graphicFrameMkLst>
            <pc:docMk/>
            <pc:sldMk cId="2751315586" sldId="565"/>
            <ac:graphicFrameMk id="9" creationId="{71325423-84CC-053F-4A13-5C5651F972C6}"/>
          </ac:graphicFrameMkLst>
        </pc:graphicFrameChg>
        <pc:graphicFrameChg chg="add mod">
          <ac:chgData name="Rodrigo Bongers" userId="S::rodrigo.bongers@rnp.br::85638750-61fd-40cc-9e7f-48405bae603d" providerId="AD" clId="Web-{A428360B-3B20-F7B2-DCE2-B29A1E995B1E}" dt="2025-05-19T18:01:45.086" v="184" actId="1076"/>
          <ac:graphicFrameMkLst>
            <pc:docMk/>
            <pc:sldMk cId="2751315586" sldId="565"/>
            <ac:graphicFrameMk id="12" creationId="{C7DEB9EC-2A98-44B4-A036-52C95FA6336A}"/>
          </ac:graphicFrameMkLst>
        </pc:graphicFrameChg>
        <pc:graphicFrameChg chg="add del mod modGraphic">
          <ac:chgData name="Rodrigo Bongers" userId="S::rodrigo.bongers@rnp.br::85638750-61fd-40cc-9e7f-48405bae603d" providerId="AD" clId="Web-{A428360B-3B20-F7B2-DCE2-B29A1E995B1E}" dt="2025-05-19T17:59:38.895" v="167"/>
          <ac:graphicFrameMkLst>
            <pc:docMk/>
            <pc:sldMk cId="2751315586" sldId="565"/>
            <ac:graphicFrameMk id="27" creationId="{28F4DEC5-3CF4-381B-E9BB-D44E510930F1}"/>
          </ac:graphicFrameMkLst>
        </pc:graphicFrameChg>
        <pc:picChg chg="add del mod ord">
          <ac:chgData name="Rodrigo Bongers" userId="S::rodrigo.bongers@rnp.br::85638750-61fd-40cc-9e7f-48405bae603d" providerId="AD" clId="Web-{A428360B-3B20-F7B2-DCE2-B29A1E995B1E}" dt="2025-05-19T17:53:16.807" v="132"/>
          <ac:picMkLst>
            <pc:docMk/>
            <pc:sldMk cId="2751315586" sldId="565"/>
            <ac:picMk id="6" creationId="{C85AAF8E-80B3-FA05-3EF8-0DE3105E8CA0}"/>
          </ac:picMkLst>
        </pc:picChg>
        <pc:picChg chg="add del mod ord">
          <ac:chgData name="Rodrigo Bongers" userId="S::rodrigo.bongers@rnp.br::85638750-61fd-40cc-9e7f-48405bae603d" providerId="AD" clId="Web-{A428360B-3B20-F7B2-DCE2-B29A1E995B1E}" dt="2025-05-19T17:53:38.167" v="134"/>
          <ac:picMkLst>
            <pc:docMk/>
            <pc:sldMk cId="2751315586" sldId="565"/>
            <ac:picMk id="7" creationId="{7D1F3301-BC4A-F193-DF0C-99E9EE405356}"/>
          </ac:picMkLst>
        </pc:picChg>
        <pc:picChg chg="add del mod">
          <ac:chgData name="Rodrigo Bongers" userId="S::rodrigo.bongers@rnp.br::85638750-61fd-40cc-9e7f-48405bae603d" providerId="AD" clId="Web-{A428360B-3B20-F7B2-DCE2-B29A1E995B1E}" dt="2025-05-19T18:00:37.881" v="173"/>
          <ac:picMkLst>
            <pc:docMk/>
            <pc:sldMk cId="2751315586" sldId="565"/>
            <ac:picMk id="113" creationId="{CCC83E57-E012-0EE3-2D58-E1026E204424}"/>
          </ac:picMkLst>
        </pc:picChg>
        <pc:picChg chg="add mod">
          <ac:chgData name="Rodrigo Bongers" userId="S::rodrigo.bongers@rnp.br::85638750-61fd-40cc-9e7f-48405bae603d" providerId="AD" clId="Web-{A428360B-3B20-F7B2-DCE2-B29A1E995B1E}" dt="2025-05-19T18:01:56.758" v="187" actId="1076"/>
          <ac:picMkLst>
            <pc:docMk/>
            <pc:sldMk cId="2751315586" sldId="565"/>
            <ac:picMk id="132" creationId="{41D7184C-2F33-3F2D-F7D4-C3BCF06185A4}"/>
          </ac:picMkLst>
        </pc:picChg>
      </pc:sldChg>
      <pc:sldChg chg="addSp delSp modSp new">
        <pc:chgData name="Rodrigo Bongers" userId="S::rodrigo.bongers@rnp.br::85638750-61fd-40cc-9e7f-48405bae603d" providerId="AD" clId="Web-{A428360B-3B20-F7B2-DCE2-B29A1E995B1E}" dt="2025-05-19T18:31:18.397" v="844" actId="20577"/>
        <pc:sldMkLst>
          <pc:docMk/>
          <pc:sldMk cId="2785581896" sldId="566"/>
        </pc:sldMkLst>
        <pc:spChg chg="mod">
          <ac:chgData name="Rodrigo Bongers" userId="S::rodrigo.bongers@rnp.br::85638750-61fd-40cc-9e7f-48405bae603d" providerId="AD" clId="Web-{A428360B-3B20-F7B2-DCE2-B29A1E995B1E}" dt="2025-05-19T18:31:18.397" v="844" actId="20577"/>
          <ac:spMkLst>
            <pc:docMk/>
            <pc:sldMk cId="2785581896" sldId="566"/>
            <ac:spMk id="2" creationId="{95CBCF8E-8B73-205D-8341-A199128B02DC}"/>
          </ac:spMkLst>
        </pc:spChg>
        <pc:spChg chg="del">
          <ac:chgData name="Rodrigo Bongers" userId="S::rodrigo.bongers@rnp.br::85638750-61fd-40cc-9e7f-48405bae603d" providerId="AD" clId="Web-{A428360B-3B20-F7B2-DCE2-B29A1E995B1E}" dt="2025-05-19T18:03:02.744" v="203"/>
          <ac:spMkLst>
            <pc:docMk/>
            <pc:sldMk cId="2785581896" sldId="566"/>
            <ac:spMk id="3" creationId="{E1DC939C-3516-A9DC-C6CF-CA27C5F5EB33}"/>
          </ac:spMkLst>
        </pc:spChg>
        <pc:spChg chg="mod">
          <ac:chgData name="Rodrigo Bongers" userId="S::rodrigo.bongers@rnp.br::85638750-61fd-40cc-9e7f-48405bae603d" providerId="AD" clId="Web-{A428360B-3B20-F7B2-DCE2-B29A1E995B1E}" dt="2025-05-19T18:16:18.343" v="432" actId="20577"/>
          <ac:spMkLst>
            <pc:docMk/>
            <pc:sldMk cId="2785581896" sldId="566"/>
            <ac:spMk id="4" creationId="{B55115FE-AFE4-F11D-BB2F-8C36910175CF}"/>
          </ac:spMkLst>
        </pc:spChg>
        <pc:spChg chg="del">
          <ac:chgData name="Rodrigo Bongers" userId="S::rodrigo.bongers@rnp.br::85638750-61fd-40cc-9e7f-48405bae603d" providerId="AD" clId="Web-{A428360B-3B20-F7B2-DCE2-B29A1E995B1E}" dt="2025-05-19T18:06:21.937" v="215"/>
          <ac:spMkLst>
            <pc:docMk/>
            <pc:sldMk cId="2785581896" sldId="566"/>
            <ac:spMk id="5" creationId="{41D17510-5F99-6E59-E553-0D34D37B4E01}"/>
          </ac:spMkLst>
        </pc:spChg>
        <pc:spChg chg="add del mod">
          <ac:chgData name="Rodrigo Bongers" userId="S::rodrigo.bongers@rnp.br::85638750-61fd-40cc-9e7f-48405bae603d" providerId="AD" clId="Web-{A428360B-3B20-F7B2-DCE2-B29A1E995B1E}" dt="2025-05-19T18:13:34.729" v="400"/>
          <ac:spMkLst>
            <pc:docMk/>
            <pc:sldMk cId="2785581896" sldId="566"/>
            <ac:spMk id="9" creationId="{073E980D-09AE-B489-9B24-0EE2852AD4B1}"/>
          </ac:spMkLst>
        </pc:spChg>
        <pc:picChg chg="add del mod">
          <ac:chgData name="Rodrigo Bongers" userId="S::rodrigo.bongers@rnp.br::85638750-61fd-40cc-9e7f-48405bae603d" providerId="AD" clId="Web-{A428360B-3B20-F7B2-DCE2-B29A1E995B1E}" dt="2025-05-19T18:07:15.860" v="218"/>
          <ac:picMkLst>
            <pc:docMk/>
            <pc:sldMk cId="2785581896" sldId="566"/>
            <ac:picMk id="6" creationId="{ED4AD613-FCFD-04F9-CA7F-F29223CCAB37}"/>
          </ac:picMkLst>
        </pc:picChg>
        <pc:picChg chg="add del mod">
          <ac:chgData name="Rodrigo Bongers" userId="S::rodrigo.bongers@rnp.br::85638750-61fd-40cc-9e7f-48405bae603d" providerId="AD" clId="Web-{A428360B-3B20-F7B2-DCE2-B29A1E995B1E}" dt="2025-05-19T18:13:00.494" v="393"/>
          <ac:picMkLst>
            <pc:docMk/>
            <pc:sldMk cId="2785581896" sldId="566"/>
            <ac:picMk id="7" creationId="{954CA7B6-DA2B-8E4B-1F38-000CA1976D82}"/>
          </ac:picMkLst>
        </pc:picChg>
        <pc:picChg chg="add del mod">
          <ac:chgData name="Rodrigo Bongers" userId="S::rodrigo.bongers@rnp.br::85638750-61fd-40cc-9e7f-48405bae603d" providerId="AD" clId="Web-{A428360B-3B20-F7B2-DCE2-B29A1E995B1E}" dt="2025-05-19T18:13:38.698" v="401"/>
          <ac:picMkLst>
            <pc:docMk/>
            <pc:sldMk cId="2785581896" sldId="566"/>
            <ac:picMk id="8" creationId="{4586A11D-03BD-F0F1-7AC0-D08A897CEC35}"/>
          </ac:picMkLst>
        </pc:picChg>
        <pc:picChg chg="add mod">
          <ac:chgData name="Rodrigo Bongers" userId="S::rodrigo.bongers@rnp.br::85638750-61fd-40cc-9e7f-48405bae603d" providerId="AD" clId="Web-{A428360B-3B20-F7B2-DCE2-B29A1E995B1E}" dt="2025-05-19T18:14:11.589" v="406" actId="1076"/>
          <ac:picMkLst>
            <pc:docMk/>
            <pc:sldMk cId="2785581896" sldId="566"/>
            <ac:picMk id="10" creationId="{DD014948-E265-A65F-1EE4-A36515AE2353}"/>
          </ac:picMkLst>
        </pc:picChg>
      </pc:sldChg>
      <pc:sldChg chg="addSp delSp modSp new">
        <pc:chgData name="Rodrigo Bongers" userId="S::rodrigo.bongers@rnp.br::85638750-61fd-40cc-9e7f-48405bae603d" providerId="AD" clId="Web-{A428360B-3B20-F7B2-DCE2-B29A1E995B1E}" dt="2025-05-19T18:31:24.303" v="850" actId="20577"/>
        <pc:sldMkLst>
          <pc:docMk/>
          <pc:sldMk cId="1055878286" sldId="567"/>
        </pc:sldMkLst>
        <pc:spChg chg="mod">
          <ac:chgData name="Rodrigo Bongers" userId="S::rodrigo.bongers@rnp.br::85638750-61fd-40cc-9e7f-48405bae603d" providerId="AD" clId="Web-{A428360B-3B20-F7B2-DCE2-B29A1E995B1E}" dt="2025-05-19T18:31:24.303" v="850" actId="20577"/>
          <ac:spMkLst>
            <pc:docMk/>
            <pc:sldMk cId="1055878286" sldId="567"/>
            <ac:spMk id="2" creationId="{9AFB5B56-AB99-B9F3-5685-2460AE4832AD}"/>
          </ac:spMkLst>
        </pc:spChg>
        <pc:spChg chg="del">
          <ac:chgData name="Rodrigo Bongers" userId="S::rodrigo.bongers@rnp.br::85638750-61fd-40cc-9e7f-48405bae603d" providerId="AD" clId="Web-{A428360B-3B20-F7B2-DCE2-B29A1E995B1E}" dt="2025-05-19T18:14:43.137" v="410"/>
          <ac:spMkLst>
            <pc:docMk/>
            <pc:sldMk cId="1055878286" sldId="567"/>
            <ac:spMk id="3" creationId="{92B8C64E-E64C-962B-87C9-84416FF8F731}"/>
          </ac:spMkLst>
        </pc:spChg>
        <pc:spChg chg="del mod">
          <ac:chgData name="Rodrigo Bongers" userId="S::rodrigo.bongers@rnp.br::85638750-61fd-40cc-9e7f-48405bae603d" providerId="AD" clId="Web-{A428360B-3B20-F7B2-DCE2-B29A1E995B1E}" dt="2025-05-19T18:14:41.699" v="409"/>
          <ac:spMkLst>
            <pc:docMk/>
            <pc:sldMk cId="1055878286" sldId="567"/>
            <ac:spMk id="4" creationId="{3F04705F-CB27-D13C-D3D6-D7267D7B1B63}"/>
          </ac:spMkLst>
        </pc:spChg>
        <pc:spChg chg="add del mod">
          <ac:chgData name="Rodrigo Bongers" userId="S::rodrigo.bongers@rnp.br::85638750-61fd-40cc-9e7f-48405bae603d" providerId="AD" clId="Web-{A428360B-3B20-F7B2-DCE2-B29A1E995B1E}" dt="2025-05-19T18:15:01.794" v="424"/>
          <ac:spMkLst>
            <pc:docMk/>
            <pc:sldMk cId="1055878286" sldId="567"/>
            <ac:spMk id="7" creationId="{CDA0BA34-A621-6C30-DF56-7A9DDCE54235}"/>
          </ac:spMkLst>
        </pc:spChg>
        <pc:spChg chg="add mod">
          <ac:chgData name="Rodrigo Bongers" userId="S::rodrigo.bongers@rnp.br::85638750-61fd-40cc-9e7f-48405bae603d" providerId="AD" clId="Web-{A428360B-3B20-F7B2-DCE2-B29A1E995B1E}" dt="2025-05-19T18:22:37.134" v="603" actId="14100"/>
          <ac:spMkLst>
            <pc:docMk/>
            <pc:sldMk cId="1055878286" sldId="567"/>
            <ac:spMk id="9" creationId="{A0FC4EF4-6EEC-4E76-AC59-2DC734E76CBA}"/>
          </ac:spMkLst>
        </pc:spChg>
        <pc:picChg chg="add del mod ord">
          <ac:chgData name="Rodrigo Bongers" userId="S::rodrigo.bongers@rnp.br::85638750-61fd-40cc-9e7f-48405bae603d" providerId="AD" clId="Web-{A428360B-3B20-F7B2-DCE2-B29A1E995B1E}" dt="2025-05-19T18:14:46.700" v="411"/>
          <ac:picMkLst>
            <pc:docMk/>
            <pc:sldMk cId="1055878286" sldId="567"/>
            <ac:picMk id="5" creationId="{E6BAEAD8-D4CB-DF15-B2EE-16D7E933FB22}"/>
          </ac:picMkLst>
        </pc:picChg>
        <pc:picChg chg="add mod">
          <ac:chgData name="Rodrigo Bongers" userId="S::rodrigo.bongers@rnp.br::85638750-61fd-40cc-9e7f-48405bae603d" providerId="AD" clId="Web-{A428360B-3B20-F7B2-DCE2-B29A1E995B1E}" dt="2025-05-19T18:17:24.501" v="437" actId="1076"/>
          <ac:picMkLst>
            <pc:docMk/>
            <pc:sldMk cId="1055878286" sldId="567"/>
            <ac:picMk id="8" creationId="{FB702E21-4502-60CC-11A0-54EFF248D126}"/>
          </ac:picMkLst>
        </pc:picChg>
      </pc:sldChg>
      <pc:sldChg chg="addSp delSp modSp new">
        <pc:chgData name="Rodrigo Bongers" userId="S::rodrigo.bongers@rnp.br::85638750-61fd-40cc-9e7f-48405bae603d" providerId="AD" clId="Web-{A428360B-3B20-F7B2-DCE2-B29A1E995B1E}" dt="2025-05-19T18:31:34.647" v="856" actId="20577"/>
        <pc:sldMkLst>
          <pc:docMk/>
          <pc:sldMk cId="1788469513" sldId="568"/>
        </pc:sldMkLst>
        <pc:spChg chg="mod">
          <ac:chgData name="Rodrigo Bongers" userId="S::rodrigo.bongers@rnp.br::85638750-61fd-40cc-9e7f-48405bae603d" providerId="AD" clId="Web-{A428360B-3B20-F7B2-DCE2-B29A1E995B1E}" dt="2025-05-19T18:31:34.647" v="856" actId="20577"/>
          <ac:spMkLst>
            <pc:docMk/>
            <pc:sldMk cId="1788469513" sldId="568"/>
            <ac:spMk id="2" creationId="{2EF47963-A8ED-8FE4-97E5-234103ACE2D7}"/>
          </ac:spMkLst>
        </pc:spChg>
        <pc:spChg chg="del">
          <ac:chgData name="Rodrigo Bongers" userId="S::rodrigo.bongers@rnp.br::85638750-61fd-40cc-9e7f-48405bae603d" providerId="AD" clId="Web-{A428360B-3B20-F7B2-DCE2-B29A1E995B1E}" dt="2025-05-19T18:25:11.278" v="630"/>
          <ac:spMkLst>
            <pc:docMk/>
            <pc:sldMk cId="1788469513" sldId="568"/>
            <ac:spMk id="3" creationId="{DBEBA6A8-0306-4E62-9116-887236253EAF}"/>
          </ac:spMkLst>
        </pc:spChg>
        <pc:spChg chg="del">
          <ac:chgData name="Rodrigo Bongers" userId="S::rodrigo.bongers@rnp.br::85638750-61fd-40cc-9e7f-48405bae603d" providerId="AD" clId="Web-{A428360B-3B20-F7B2-DCE2-B29A1E995B1E}" dt="2025-05-19T18:25:18.185" v="631"/>
          <ac:spMkLst>
            <pc:docMk/>
            <pc:sldMk cId="1788469513" sldId="568"/>
            <ac:spMk id="4" creationId="{E05ABF65-BEFE-3B01-FF37-A151FBB81C5A}"/>
          </ac:spMkLst>
        </pc:spChg>
        <pc:spChg chg="add mod">
          <ac:chgData name="Rodrigo Bongers" userId="S::rodrigo.bongers@rnp.br::85638750-61fd-40cc-9e7f-48405bae603d" providerId="AD" clId="Web-{A428360B-3B20-F7B2-DCE2-B29A1E995B1E}" dt="2025-05-19T18:28:51.471" v="782" actId="20577"/>
          <ac:spMkLst>
            <pc:docMk/>
            <pc:sldMk cId="1788469513" sldId="568"/>
            <ac:spMk id="5" creationId="{6DA966FC-7DC9-A41D-7C6D-951AAB3032D4}"/>
          </ac:spMkLst>
        </pc:spChg>
        <pc:spChg chg="add del">
          <ac:chgData name="Rodrigo Bongers" userId="S::rodrigo.bongers@rnp.br::85638750-61fd-40cc-9e7f-48405bae603d" providerId="AD" clId="Web-{A428360B-3B20-F7B2-DCE2-B29A1E995B1E}" dt="2025-05-19T18:27:21.860" v="759"/>
          <ac:spMkLst>
            <pc:docMk/>
            <pc:sldMk cId="1788469513" sldId="568"/>
            <ac:spMk id="6" creationId="{E4A13335-A29C-10B2-AB35-6D53709A133D}"/>
          </ac:spMkLst>
        </pc:spChg>
        <pc:spChg chg="add mod">
          <ac:chgData name="Rodrigo Bongers" userId="S::rodrigo.bongers@rnp.br::85638750-61fd-40cc-9e7f-48405bae603d" providerId="AD" clId="Web-{A428360B-3B20-F7B2-DCE2-B29A1E995B1E}" dt="2025-05-19T18:29:49.098" v="816" actId="20577"/>
          <ac:spMkLst>
            <pc:docMk/>
            <pc:sldMk cId="1788469513" sldId="568"/>
            <ac:spMk id="7" creationId="{B9A86A1A-0C00-0E88-374C-2E4556B00BE6}"/>
          </ac:spMkLst>
        </pc:spChg>
      </pc:sldChg>
      <pc:sldChg chg="addSp delSp modSp new">
        <pc:chgData name="Rodrigo Bongers" userId="S::rodrigo.bongers@rnp.br::85638750-61fd-40cc-9e7f-48405bae603d" providerId="AD" clId="Web-{A428360B-3B20-F7B2-DCE2-B29A1E995B1E}" dt="2025-05-19T18:40:13.379" v="1215" actId="1076"/>
        <pc:sldMkLst>
          <pc:docMk/>
          <pc:sldMk cId="1212713223" sldId="569"/>
        </pc:sldMkLst>
        <pc:spChg chg="mod">
          <ac:chgData name="Rodrigo Bongers" userId="S::rodrigo.bongers@rnp.br::85638750-61fd-40cc-9e7f-48405bae603d" providerId="AD" clId="Web-{A428360B-3B20-F7B2-DCE2-B29A1E995B1E}" dt="2025-05-19T18:34:02.370" v="953" actId="20577"/>
          <ac:spMkLst>
            <pc:docMk/>
            <pc:sldMk cId="1212713223" sldId="569"/>
            <ac:spMk id="2" creationId="{467EEED3-CFC0-3888-A04A-A8ED1523287F}"/>
          </ac:spMkLst>
        </pc:spChg>
        <pc:spChg chg="del">
          <ac:chgData name="Rodrigo Bongers" userId="S::rodrigo.bongers@rnp.br::85638750-61fd-40cc-9e7f-48405bae603d" providerId="AD" clId="Web-{A428360B-3B20-F7B2-DCE2-B29A1E995B1E}" dt="2025-05-19T18:32:15.961" v="876"/>
          <ac:spMkLst>
            <pc:docMk/>
            <pc:sldMk cId="1212713223" sldId="569"/>
            <ac:spMk id="3" creationId="{5E12723E-1938-6914-79E3-9F6DEDA71320}"/>
          </ac:spMkLst>
        </pc:spChg>
        <pc:spChg chg="del">
          <ac:chgData name="Rodrigo Bongers" userId="S::rodrigo.bongers@rnp.br::85638750-61fd-40cc-9e7f-48405bae603d" providerId="AD" clId="Web-{A428360B-3B20-F7B2-DCE2-B29A1E995B1E}" dt="2025-05-19T18:32:13.773" v="875"/>
          <ac:spMkLst>
            <pc:docMk/>
            <pc:sldMk cId="1212713223" sldId="569"/>
            <ac:spMk id="4" creationId="{E49CB890-8DCD-5130-D540-98AD9E20B6D8}"/>
          </ac:spMkLst>
        </pc:spChg>
        <pc:spChg chg="add mod">
          <ac:chgData name="Rodrigo Bongers" userId="S::rodrigo.bongers@rnp.br::85638750-61fd-40cc-9e7f-48405bae603d" providerId="AD" clId="Web-{A428360B-3B20-F7B2-DCE2-B29A1E995B1E}" dt="2025-05-19T18:40:13.379" v="1215" actId="1076"/>
          <ac:spMkLst>
            <pc:docMk/>
            <pc:sldMk cId="1212713223" sldId="569"/>
            <ac:spMk id="5" creationId="{F9F354C3-B911-5023-485D-37B9C5F013B3}"/>
          </ac:spMkLst>
        </pc:spChg>
      </pc:sldChg>
      <pc:sldChg chg="addSp delSp modSp new">
        <pc:chgData name="Rodrigo Bongers" userId="S::rodrigo.bongers@rnp.br::85638750-61fd-40cc-9e7f-48405bae603d" providerId="AD" clId="Web-{A428360B-3B20-F7B2-DCE2-B29A1E995B1E}" dt="2025-05-19T18:47:00.640" v="1295" actId="14100"/>
        <pc:sldMkLst>
          <pc:docMk/>
          <pc:sldMk cId="2602193385" sldId="570"/>
        </pc:sldMkLst>
        <pc:spChg chg="mod">
          <ac:chgData name="Rodrigo Bongers" userId="S::rodrigo.bongers@rnp.br::85638750-61fd-40cc-9e7f-48405bae603d" providerId="AD" clId="Web-{A428360B-3B20-F7B2-DCE2-B29A1E995B1E}" dt="2025-05-19T18:47:00.640" v="1295" actId="14100"/>
          <ac:spMkLst>
            <pc:docMk/>
            <pc:sldMk cId="2602193385" sldId="570"/>
            <ac:spMk id="2" creationId="{92A62FEA-0D53-E471-C8AD-0F4D66069499}"/>
          </ac:spMkLst>
        </pc:spChg>
        <pc:spChg chg="del">
          <ac:chgData name="Rodrigo Bongers" userId="S::rodrigo.bongers@rnp.br::85638750-61fd-40cc-9e7f-48405bae603d" providerId="AD" clId="Web-{A428360B-3B20-F7B2-DCE2-B29A1E995B1E}" dt="2025-05-19T18:42:46.258" v="1251"/>
          <ac:spMkLst>
            <pc:docMk/>
            <pc:sldMk cId="2602193385" sldId="570"/>
            <ac:spMk id="3" creationId="{2144ED2A-5984-7FD2-84B1-455FD8F3FC42}"/>
          </ac:spMkLst>
        </pc:spChg>
        <pc:spChg chg="add del">
          <ac:chgData name="Rodrigo Bongers" userId="S::rodrigo.bongers@rnp.br::85638750-61fd-40cc-9e7f-48405bae603d" providerId="AD" clId="Web-{A428360B-3B20-F7B2-DCE2-B29A1E995B1E}" dt="2025-05-19T18:43:37.072" v="1254"/>
          <ac:spMkLst>
            <pc:docMk/>
            <pc:sldMk cId="2602193385" sldId="570"/>
            <ac:spMk id="4" creationId="{80935C03-4042-1A57-0369-FA15964F3D4F}"/>
          </ac:spMkLst>
        </pc:spChg>
        <pc:spChg chg="add del mod">
          <ac:chgData name="Rodrigo Bongers" userId="S::rodrigo.bongers@rnp.br::85638750-61fd-40cc-9e7f-48405bae603d" providerId="AD" clId="Web-{A428360B-3B20-F7B2-DCE2-B29A1E995B1E}" dt="2025-05-19T18:44:10.995" v="1260"/>
          <ac:spMkLst>
            <pc:docMk/>
            <pc:sldMk cId="2602193385" sldId="570"/>
            <ac:spMk id="7" creationId="{6C8093FF-A242-2E8B-0D46-C194763ADB31}"/>
          </ac:spMkLst>
        </pc:spChg>
        <pc:picChg chg="add del mod ord">
          <ac:chgData name="Rodrigo Bongers" userId="S::rodrigo.bongers@rnp.br::85638750-61fd-40cc-9e7f-48405bae603d" providerId="AD" clId="Web-{A428360B-3B20-F7B2-DCE2-B29A1E995B1E}" dt="2025-05-19T18:44:06.307" v="1259"/>
          <ac:picMkLst>
            <pc:docMk/>
            <pc:sldMk cId="2602193385" sldId="570"/>
            <ac:picMk id="5" creationId="{01187B8F-75BC-4277-1489-4B0DE552ADD5}"/>
          </ac:picMkLst>
        </pc:picChg>
        <pc:picChg chg="add mod">
          <ac:chgData name="Rodrigo Bongers" userId="S::rodrigo.bongers@rnp.br::85638750-61fd-40cc-9e7f-48405bae603d" providerId="AD" clId="Web-{A428360B-3B20-F7B2-DCE2-B29A1E995B1E}" dt="2025-05-19T18:44:28.527" v="1265" actId="1076"/>
          <ac:picMkLst>
            <pc:docMk/>
            <pc:sldMk cId="2602193385" sldId="570"/>
            <ac:picMk id="8" creationId="{C4BA391E-2CF9-0A05-F74B-6D39BC1C83B1}"/>
          </ac:picMkLst>
        </pc:picChg>
      </pc:sldChg>
      <pc:sldChg chg="addSp delSp modSp new">
        <pc:chgData name="Rodrigo Bongers" userId="S::rodrigo.bongers@rnp.br::85638750-61fd-40cc-9e7f-48405bae603d" providerId="AD" clId="Web-{A428360B-3B20-F7B2-DCE2-B29A1E995B1E}" dt="2025-05-19T19:01:26.646" v="1730" actId="20577"/>
        <pc:sldMkLst>
          <pc:docMk/>
          <pc:sldMk cId="1400756794" sldId="571"/>
        </pc:sldMkLst>
        <pc:spChg chg="mod">
          <ac:chgData name="Rodrigo Bongers" userId="S::rodrigo.bongers@rnp.br::85638750-61fd-40cc-9e7f-48405bae603d" providerId="AD" clId="Web-{A428360B-3B20-F7B2-DCE2-B29A1E995B1E}" dt="2025-05-19T19:01:26.646" v="1730" actId="20577"/>
          <ac:spMkLst>
            <pc:docMk/>
            <pc:sldMk cId="1400756794" sldId="571"/>
            <ac:spMk id="2" creationId="{E7E58F53-1537-8EDC-754F-BF9964D3A84B}"/>
          </ac:spMkLst>
        </pc:spChg>
        <pc:spChg chg="del">
          <ac:chgData name="Rodrigo Bongers" userId="S::rodrigo.bongers@rnp.br::85638750-61fd-40cc-9e7f-48405bae603d" providerId="AD" clId="Web-{A428360B-3B20-F7B2-DCE2-B29A1E995B1E}" dt="2025-05-19T18:45:52.122" v="1282"/>
          <ac:spMkLst>
            <pc:docMk/>
            <pc:sldMk cId="1400756794" sldId="571"/>
            <ac:spMk id="3" creationId="{21CA4BED-8853-CEB3-B298-CFD15CB540B8}"/>
          </ac:spMkLst>
        </pc:spChg>
        <pc:spChg chg="del">
          <ac:chgData name="Rodrigo Bongers" userId="S::rodrigo.bongers@rnp.br::85638750-61fd-40cc-9e7f-48405bae603d" providerId="AD" clId="Web-{A428360B-3B20-F7B2-DCE2-B29A1E995B1E}" dt="2025-05-19T18:45:53.560" v="1283"/>
          <ac:spMkLst>
            <pc:docMk/>
            <pc:sldMk cId="1400756794" sldId="571"/>
            <ac:spMk id="4" creationId="{7CCC75B6-60F3-3544-65D5-48FFE721E8DD}"/>
          </ac:spMkLst>
        </pc:spChg>
        <pc:picChg chg="add mod">
          <ac:chgData name="Rodrigo Bongers" userId="S::rodrigo.bongers@rnp.br::85638750-61fd-40cc-9e7f-48405bae603d" providerId="AD" clId="Web-{A428360B-3B20-F7B2-DCE2-B29A1E995B1E}" dt="2025-05-19T18:46:20.811" v="1290" actId="14100"/>
          <ac:picMkLst>
            <pc:docMk/>
            <pc:sldMk cId="1400756794" sldId="571"/>
            <ac:picMk id="5" creationId="{AE05079D-7DB9-85ED-1DD0-43565BC529F2}"/>
          </ac:picMkLst>
        </pc:picChg>
      </pc:sldChg>
      <pc:sldChg chg="addSp delSp modSp add replId">
        <pc:chgData name="Rodrigo Bongers" userId="S::rodrigo.bongers@rnp.br::85638750-61fd-40cc-9e7f-48405bae603d" providerId="AD" clId="Web-{A428360B-3B20-F7B2-DCE2-B29A1E995B1E}" dt="2025-05-19T18:50:28.770" v="1469" actId="20577"/>
        <pc:sldMkLst>
          <pc:docMk/>
          <pc:sldMk cId="2697923917" sldId="572"/>
        </pc:sldMkLst>
        <pc:spChg chg="mod">
          <ac:chgData name="Rodrigo Bongers" userId="S::rodrigo.bongers@rnp.br::85638750-61fd-40cc-9e7f-48405bae603d" providerId="AD" clId="Web-{A428360B-3B20-F7B2-DCE2-B29A1E995B1E}" dt="2025-05-19T18:47:31.891" v="1307" actId="20577"/>
          <ac:spMkLst>
            <pc:docMk/>
            <pc:sldMk cId="2697923917" sldId="572"/>
            <ac:spMk id="2" creationId="{AF783B07-74D5-DBB0-028A-3AC97E2D221C}"/>
          </ac:spMkLst>
        </pc:spChg>
        <pc:spChg chg="add mod">
          <ac:chgData name="Rodrigo Bongers" userId="S::rodrigo.bongers@rnp.br::85638750-61fd-40cc-9e7f-48405bae603d" providerId="AD" clId="Web-{A428360B-3B20-F7B2-DCE2-B29A1E995B1E}" dt="2025-05-19T18:50:28.770" v="1469" actId="20577"/>
          <ac:spMkLst>
            <pc:docMk/>
            <pc:sldMk cId="2697923917" sldId="572"/>
            <ac:spMk id="3" creationId="{841BDC37-EE3E-BAFD-E21F-F29740029FCA}"/>
          </ac:spMkLst>
        </pc:spChg>
        <pc:picChg chg="del">
          <ac:chgData name="Rodrigo Bongers" userId="S::rodrigo.bongers@rnp.br::85638750-61fd-40cc-9e7f-48405bae603d" providerId="AD" clId="Web-{A428360B-3B20-F7B2-DCE2-B29A1E995B1E}" dt="2025-05-19T18:47:33.484" v="1308"/>
          <ac:picMkLst>
            <pc:docMk/>
            <pc:sldMk cId="2697923917" sldId="572"/>
            <ac:picMk id="8" creationId="{E30B308F-892C-B3ED-E292-294ABE590FD7}"/>
          </ac:picMkLst>
        </pc:picChg>
      </pc:sldChg>
      <pc:sldChg chg="addSp delSp modSp new">
        <pc:chgData name="Rodrigo Bongers" userId="S::rodrigo.bongers@rnp.br::85638750-61fd-40cc-9e7f-48405bae603d" providerId="AD" clId="Web-{A428360B-3B20-F7B2-DCE2-B29A1E995B1E}" dt="2025-05-19T18:57:52.672" v="1717" actId="20577"/>
        <pc:sldMkLst>
          <pc:docMk/>
          <pc:sldMk cId="1879930624" sldId="573"/>
        </pc:sldMkLst>
        <pc:spChg chg="mod">
          <ac:chgData name="Rodrigo Bongers" userId="S::rodrigo.bongers@rnp.br::85638750-61fd-40cc-9e7f-48405bae603d" providerId="AD" clId="Web-{A428360B-3B20-F7B2-DCE2-B29A1E995B1E}" dt="2025-05-19T18:57:52.672" v="1717" actId="20577"/>
          <ac:spMkLst>
            <pc:docMk/>
            <pc:sldMk cId="1879930624" sldId="573"/>
            <ac:spMk id="2" creationId="{C6A28B13-119E-4560-24A4-FF38A0F0D0D2}"/>
          </ac:spMkLst>
        </pc:spChg>
        <pc:spChg chg="del">
          <ac:chgData name="Rodrigo Bongers" userId="S::rodrigo.bongers@rnp.br::85638750-61fd-40cc-9e7f-48405bae603d" providerId="AD" clId="Web-{A428360B-3B20-F7B2-DCE2-B29A1E995B1E}" dt="2025-05-19T18:52:28.539" v="1478"/>
          <ac:spMkLst>
            <pc:docMk/>
            <pc:sldMk cId="1879930624" sldId="573"/>
            <ac:spMk id="3" creationId="{BE6FB28E-F777-F2D3-CE09-286062CB55D4}"/>
          </ac:spMkLst>
        </pc:spChg>
        <pc:spChg chg="del">
          <ac:chgData name="Rodrigo Bongers" userId="S::rodrigo.bongers@rnp.br::85638750-61fd-40cc-9e7f-48405bae603d" providerId="AD" clId="Web-{A428360B-3B20-F7B2-DCE2-B29A1E995B1E}" dt="2025-05-19T18:52:31.101" v="1479"/>
          <ac:spMkLst>
            <pc:docMk/>
            <pc:sldMk cId="1879930624" sldId="573"/>
            <ac:spMk id="4" creationId="{46191102-0C52-FDF0-3331-DF3D34756700}"/>
          </ac:spMkLst>
        </pc:spChg>
        <pc:spChg chg="add mod">
          <ac:chgData name="Rodrigo Bongers" userId="S::rodrigo.bongers@rnp.br::85638750-61fd-40cc-9e7f-48405bae603d" providerId="AD" clId="Web-{A428360B-3B20-F7B2-DCE2-B29A1E995B1E}" dt="2025-05-19T18:57:18.203" v="1698" actId="20577"/>
          <ac:spMkLst>
            <pc:docMk/>
            <pc:sldMk cId="1879930624" sldId="573"/>
            <ac:spMk id="5" creationId="{E6BFD42A-9A92-D430-5C5B-D36E1A6193AB}"/>
          </ac:spMkLst>
        </pc:spChg>
      </pc:sldChg>
      <pc:sldChg chg="addSp delSp modSp new">
        <pc:chgData name="Rodrigo Bongers" userId="S::rodrigo.bongers@rnp.br::85638750-61fd-40cc-9e7f-48405bae603d" providerId="AD" clId="Web-{A428360B-3B20-F7B2-DCE2-B29A1E995B1E}" dt="2025-05-19T19:01:10.693" v="1729"/>
        <pc:sldMkLst>
          <pc:docMk/>
          <pc:sldMk cId="808670840" sldId="574"/>
        </pc:sldMkLst>
        <pc:spChg chg="mod">
          <ac:chgData name="Rodrigo Bongers" userId="S::rodrigo.bongers@rnp.br::85638750-61fd-40cc-9e7f-48405bae603d" providerId="AD" clId="Web-{A428360B-3B20-F7B2-DCE2-B29A1E995B1E}" dt="2025-05-19T19:01:10.693" v="1729"/>
          <ac:spMkLst>
            <pc:docMk/>
            <pc:sldMk cId="808670840" sldId="574"/>
            <ac:spMk id="2" creationId="{F848882C-7B34-C57E-45DC-8EFFD3A9136B}"/>
          </ac:spMkLst>
        </pc:spChg>
        <pc:spChg chg="mod">
          <ac:chgData name="Rodrigo Bongers" userId="S::rodrigo.bongers@rnp.br::85638750-61fd-40cc-9e7f-48405bae603d" providerId="AD" clId="Web-{A428360B-3B20-F7B2-DCE2-B29A1E995B1E}" dt="2025-05-19T19:01:10.693" v="1729"/>
          <ac:spMkLst>
            <pc:docMk/>
            <pc:sldMk cId="808670840" sldId="574"/>
            <ac:spMk id="3" creationId="{5D8C1B03-001F-30FD-3E47-A3C49DCA110C}"/>
          </ac:spMkLst>
        </pc:spChg>
        <pc:spChg chg="del mod">
          <ac:chgData name="Rodrigo Bongers" userId="S::rodrigo.bongers@rnp.br::85638750-61fd-40cc-9e7f-48405bae603d" providerId="AD" clId="Web-{A428360B-3B20-F7B2-DCE2-B29A1E995B1E}" dt="2025-05-19T19:01:10.693" v="1729"/>
          <ac:spMkLst>
            <pc:docMk/>
            <pc:sldMk cId="808670840" sldId="574"/>
            <ac:spMk id="4" creationId="{26308018-08C0-CD9B-70A3-60A0A378010F}"/>
          </ac:spMkLst>
        </pc:spChg>
        <pc:graphicFrameChg chg="add">
          <ac:chgData name="Rodrigo Bongers" userId="S::rodrigo.bongers@rnp.br::85638750-61fd-40cc-9e7f-48405bae603d" providerId="AD" clId="Web-{A428360B-3B20-F7B2-DCE2-B29A1E995B1E}" dt="2025-05-19T19:01:10.693" v="1729"/>
          <ac:graphicFrameMkLst>
            <pc:docMk/>
            <pc:sldMk cId="808670840" sldId="574"/>
            <ac:graphicFrameMk id="6" creationId="{7880DC27-7B20-2362-F6C9-1967C34EC3E2}"/>
          </ac:graphicFrameMkLst>
        </pc:graphicFrameChg>
      </pc:sldChg>
    </pc:docChg>
  </pc:docChgLst>
  <pc:docChgLst>
    <pc:chgData name="Humberto Froes Forsan" userId="S::humberto.forsan@rnp.br::8c19288b-fed3-413d-9f26-7c32a8b115f4" providerId="AD" clId="Web-{BEA51A0E-11E3-BDBD-C919-4D6BB55E4621}"/>
    <pc:docChg chg="addSld delSld modSld">
      <pc:chgData name="Humberto Froes Forsan" userId="S::humberto.forsan@rnp.br::8c19288b-fed3-413d-9f26-7c32a8b115f4" providerId="AD" clId="Web-{BEA51A0E-11E3-BDBD-C919-4D6BB55E4621}" dt="2025-05-15T13:03:52.905" v="38"/>
      <pc:docMkLst>
        <pc:docMk/>
      </pc:docMkLst>
      <pc:sldChg chg="add">
        <pc:chgData name="Humberto Froes Forsan" userId="S::humberto.forsan@rnp.br::8c19288b-fed3-413d-9f26-7c32a8b115f4" providerId="AD" clId="Web-{BEA51A0E-11E3-BDBD-C919-4D6BB55E4621}" dt="2025-05-15T13:02:09.092" v="11"/>
        <pc:sldMkLst>
          <pc:docMk/>
          <pc:sldMk cId="3108124694" sldId="265"/>
        </pc:sldMkLst>
      </pc:sldChg>
      <pc:sldChg chg="add">
        <pc:chgData name="Humberto Froes Forsan" userId="S::humberto.forsan@rnp.br::8c19288b-fed3-413d-9f26-7c32a8b115f4" providerId="AD" clId="Web-{BEA51A0E-11E3-BDBD-C919-4D6BB55E4621}" dt="2025-05-15T13:03:52.780" v="28"/>
        <pc:sldMkLst>
          <pc:docMk/>
          <pc:sldMk cId="1458632573" sldId="267"/>
        </pc:sldMkLst>
      </pc:sldChg>
      <pc:sldChg chg="addSp delSp modSp">
        <pc:chgData name="Humberto Froes Forsan" userId="S::humberto.forsan@rnp.br::8c19288b-fed3-413d-9f26-7c32a8b115f4" providerId="AD" clId="Web-{BEA51A0E-11E3-BDBD-C919-4D6BB55E4621}" dt="2025-05-15T12:57:24.997" v="3"/>
        <pc:sldMkLst>
          <pc:docMk/>
          <pc:sldMk cId="2064724104" sldId="268"/>
        </pc:sldMkLst>
      </pc:sldChg>
      <pc:sldChg chg="delSp modSp new">
        <pc:chgData name="Humberto Froes Forsan" userId="S::humberto.forsan@rnp.br::8c19288b-fed3-413d-9f26-7c32a8b115f4" providerId="AD" clId="Web-{BEA51A0E-11E3-BDBD-C919-4D6BB55E4621}" dt="2025-05-15T13:02:42.530" v="25" actId="1076"/>
        <pc:sldMkLst>
          <pc:docMk/>
          <pc:sldMk cId="770530718" sldId="269"/>
        </pc:sldMkLst>
      </pc:sldChg>
      <pc:sldChg chg="addSp delSp modSp new del">
        <pc:chgData name="Humberto Froes Forsan" userId="S::humberto.forsan@rnp.br::8c19288b-fed3-413d-9f26-7c32a8b115f4" providerId="AD" clId="Web-{BEA51A0E-11E3-BDBD-C919-4D6BB55E4621}" dt="2025-05-15T12:58:11.872" v="10"/>
        <pc:sldMkLst>
          <pc:docMk/>
          <pc:sldMk cId="2188828810" sldId="269"/>
        </pc:sldMkLst>
      </pc:sldChg>
      <pc:sldChg chg="add">
        <pc:chgData name="Humberto Froes Forsan" userId="S::humberto.forsan@rnp.br::8c19288b-fed3-413d-9f26-7c32a8b115f4" providerId="AD" clId="Web-{BEA51A0E-11E3-BDBD-C919-4D6BB55E4621}" dt="2025-05-15T13:03:52.905" v="38"/>
        <pc:sldMkLst>
          <pc:docMk/>
          <pc:sldMk cId="2105319260" sldId="272"/>
        </pc:sldMkLst>
      </pc:sldChg>
      <pc:sldChg chg="add">
        <pc:chgData name="Humberto Froes Forsan" userId="S::humberto.forsan@rnp.br::8c19288b-fed3-413d-9f26-7c32a8b115f4" providerId="AD" clId="Web-{BEA51A0E-11E3-BDBD-C919-4D6BB55E4621}" dt="2025-05-15T13:03:52.734" v="26"/>
        <pc:sldMkLst>
          <pc:docMk/>
          <pc:sldMk cId="3567126643" sldId="544"/>
        </pc:sldMkLst>
      </pc:sldChg>
      <pc:sldChg chg="add">
        <pc:chgData name="Humberto Froes Forsan" userId="S::humberto.forsan@rnp.br::8c19288b-fed3-413d-9f26-7c32a8b115f4" providerId="AD" clId="Web-{BEA51A0E-11E3-BDBD-C919-4D6BB55E4621}" dt="2025-05-15T13:03:52.749" v="27"/>
        <pc:sldMkLst>
          <pc:docMk/>
          <pc:sldMk cId="91843820" sldId="545"/>
        </pc:sldMkLst>
      </pc:sldChg>
      <pc:sldChg chg="add">
        <pc:chgData name="Humberto Froes Forsan" userId="S::humberto.forsan@rnp.br::8c19288b-fed3-413d-9f26-7c32a8b115f4" providerId="AD" clId="Web-{BEA51A0E-11E3-BDBD-C919-4D6BB55E4621}" dt="2025-05-15T13:03:52.796" v="29"/>
        <pc:sldMkLst>
          <pc:docMk/>
          <pc:sldMk cId="1609074251" sldId="546"/>
        </pc:sldMkLst>
      </pc:sldChg>
      <pc:sldChg chg="add">
        <pc:chgData name="Humberto Froes Forsan" userId="S::humberto.forsan@rnp.br::8c19288b-fed3-413d-9f26-7c32a8b115f4" providerId="AD" clId="Web-{BEA51A0E-11E3-BDBD-C919-4D6BB55E4621}" dt="2025-05-15T13:03:52.796" v="30"/>
        <pc:sldMkLst>
          <pc:docMk/>
          <pc:sldMk cId="3666611543" sldId="547"/>
        </pc:sldMkLst>
      </pc:sldChg>
      <pc:sldChg chg="add">
        <pc:chgData name="Humberto Froes Forsan" userId="S::humberto.forsan@rnp.br::8c19288b-fed3-413d-9f26-7c32a8b115f4" providerId="AD" clId="Web-{BEA51A0E-11E3-BDBD-C919-4D6BB55E4621}" dt="2025-05-15T13:03:52.827" v="32"/>
        <pc:sldMkLst>
          <pc:docMk/>
          <pc:sldMk cId="2218647318" sldId="548"/>
        </pc:sldMkLst>
      </pc:sldChg>
      <pc:sldChg chg="add">
        <pc:chgData name="Humberto Froes Forsan" userId="S::humberto.forsan@rnp.br::8c19288b-fed3-413d-9f26-7c32a8b115f4" providerId="AD" clId="Web-{BEA51A0E-11E3-BDBD-C919-4D6BB55E4621}" dt="2025-05-15T13:03:52.874" v="36"/>
        <pc:sldMkLst>
          <pc:docMk/>
          <pc:sldMk cId="2548712871" sldId="549"/>
        </pc:sldMkLst>
      </pc:sldChg>
      <pc:sldChg chg="add">
        <pc:chgData name="Humberto Froes Forsan" userId="S::humberto.forsan@rnp.br::8c19288b-fed3-413d-9f26-7c32a8b115f4" providerId="AD" clId="Web-{BEA51A0E-11E3-BDBD-C919-4D6BB55E4621}" dt="2025-05-15T13:03:52.843" v="33"/>
        <pc:sldMkLst>
          <pc:docMk/>
          <pc:sldMk cId="1741052329" sldId="554"/>
        </pc:sldMkLst>
      </pc:sldChg>
      <pc:sldChg chg="add">
        <pc:chgData name="Humberto Froes Forsan" userId="S::humberto.forsan@rnp.br::8c19288b-fed3-413d-9f26-7c32a8b115f4" providerId="AD" clId="Web-{BEA51A0E-11E3-BDBD-C919-4D6BB55E4621}" dt="2025-05-15T13:03:52.812" v="31"/>
        <pc:sldMkLst>
          <pc:docMk/>
          <pc:sldMk cId="2636106509" sldId="555"/>
        </pc:sldMkLst>
      </pc:sldChg>
      <pc:sldChg chg="add">
        <pc:chgData name="Humberto Froes Forsan" userId="S::humberto.forsan@rnp.br::8c19288b-fed3-413d-9f26-7c32a8b115f4" providerId="AD" clId="Web-{BEA51A0E-11E3-BDBD-C919-4D6BB55E4621}" dt="2025-05-15T13:03:52.859" v="34"/>
        <pc:sldMkLst>
          <pc:docMk/>
          <pc:sldMk cId="3767679224" sldId="556"/>
        </pc:sldMkLst>
      </pc:sldChg>
      <pc:sldChg chg="add">
        <pc:chgData name="Humberto Froes Forsan" userId="S::humberto.forsan@rnp.br::8c19288b-fed3-413d-9f26-7c32a8b115f4" providerId="AD" clId="Web-{BEA51A0E-11E3-BDBD-C919-4D6BB55E4621}" dt="2025-05-15T13:03:52.859" v="35"/>
        <pc:sldMkLst>
          <pc:docMk/>
          <pc:sldMk cId="881477614" sldId="557"/>
        </pc:sldMkLst>
      </pc:sldChg>
      <pc:sldChg chg="add">
        <pc:chgData name="Humberto Froes Forsan" userId="S::humberto.forsan@rnp.br::8c19288b-fed3-413d-9f26-7c32a8b115f4" providerId="AD" clId="Web-{BEA51A0E-11E3-BDBD-C919-4D6BB55E4621}" dt="2025-05-15T13:03:52.890" v="37"/>
        <pc:sldMkLst>
          <pc:docMk/>
          <pc:sldMk cId="1273843116" sldId="55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35329-87B1-438E-B5BF-BD1D4317258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C74419-1425-4A49-A955-D2E0389B781B}">
      <dgm:prSet/>
      <dgm:spPr/>
      <dgm:t>
        <a:bodyPr/>
        <a:lstStyle/>
        <a:p>
          <a:r>
            <a:rPr lang="pt-BR" b="0" i="0"/>
            <a:t>Técnicos</a:t>
          </a:r>
          <a:endParaRPr lang="en-US"/>
        </a:p>
      </dgm:t>
    </dgm:pt>
    <dgm:pt modelId="{D62EFA34-3C8A-45CE-8645-820027C922B1}" type="parTrans" cxnId="{FAE7A640-9517-4C89-B500-A96A2149E1FD}">
      <dgm:prSet/>
      <dgm:spPr/>
      <dgm:t>
        <a:bodyPr/>
        <a:lstStyle/>
        <a:p>
          <a:endParaRPr lang="en-US"/>
        </a:p>
      </dgm:t>
    </dgm:pt>
    <dgm:pt modelId="{5B655872-66C7-4C18-8608-05CA449C1B02}" type="sibTrans" cxnId="{FAE7A640-9517-4C89-B500-A96A2149E1FD}">
      <dgm:prSet/>
      <dgm:spPr/>
      <dgm:t>
        <a:bodyPr/>
        <a:lstStyle/>
        <a:p>
          <a:endParaRPr lang="en-US"/>
        </a:p>
      </dgm:t>
    </dgm:pt>
    <dgm:pt modelId="{A3125372-5B1E-48C7-BE20-911B22387006}">
      <dgm:prSet/>
      <dgm:spPr/>
      <dgm:t>
        <a:bodyPr/>
        <a:lstStyle/>
        <a:p>
          <a:r>
            <a:rPr lang="pt-BR" b="0" i="0"/>
            <a:t>Geográficos</a:t>
          </a:r>
          <a:endParaRPr lang="en-US"/>
        </a:p>
      </dgm:t>
    </dgm:pt>
    <dgm:pt modelId="{8A214D51-28C3-45FF-AD42-AF7647EE54A2}" type="parTrans" cxnId="{0C404E2B-0F47-4A43-88E0-0431C8A3E900}">
      <dgm:prSet/>
      <dgm:spPr/>
      <dgm:t>
        <a:bodyPr/>
        <a:lstStyle/>
        <a:p>
          <a:endParaRPr lang="en-US"/>
        </a:p>
      </dgm:t>
    </dgm:pt>
    <dgm:pt modelId="{96008962-1B26-46A8-AB03-646081E32D8E}" type="sibTrans" cxnId="{0C404E2B-0F47-4A43-88E0-0431C8A3E900}">
      <dgm:prSet/>
      <dgm:spPr/>
      <dgm:t>
        <a:bodyPr/>
        <a:lstStyle/>
        <a:p>
          <a:endParaRPr lang="en-US"/>
        </a:p>
      </dgm:t>
    </dgm:pt>
    <dgm:pt modelId="{57EAD5EA-0126-42D4-921D-20436919F8F1}">
      <dgm:prSet/>
      <dgm:spPr/>
      <dgm:t>
        <a:bodyPr/>
        <a:lstStyle/>
        <a:p>
          <a:r>
            <a:rPr lang="pt-BR" b="0" i="0">
              <a:latin typeface="Calibri Light" panose="020F0302020204030204"/>
            </a:rPr>
            <a:t>Políticos</a:t>
          </a:r>
          <a:endParaRPr lang="en-US"/>
        </a:p>
      </dgm:t>
    </dgm:pt>
    <dgm:pt modelId="{FF62BF79-35DC-4483-A6C0-1161BBAECAFA}" type="parTrans" cxnId="{F65A9558-FD0C-4AD0-BCA8-2F86B6AA9F1A}">
      <dgm:prSet/>
      <dgm:spPr/>
      <dgm:t>
        <a:bodyPr/>
        <a:lstStyle/>
        <a:p>
          <a:endParaRPr lang="en-US"/>
        </a:p>
      </dgm:t>
    </dgm:pt>
    <dgm:pt modelId="{D0B1D736-0722-439A-94D1-3EA35AF76F77}" type="sibTrans" cxnId="{F65A9558-FD0C-4AD0-BCA8-2F86B6AA9F1A}">
      <dgm:prSet/>
      <dgm:spPr/>
      <dgm:t>
        <a:bodyPr/>
        <a:lstStyle/>
        <a:p>
          <a:endParaRPr lang="en-US"/>
        </a:p>
      </dgm:t>
    </dgm:pt>
    <dgm:pt modelId="{1F6CA5B0-C1FC-4035-B550-F550C3925CA5}" type="pres">
      <dgm:prSet presAssocID="{A4535329-87B1-438E-B5BF-BD1D4317258E}" presName="root" presStyleCnt="0">
        <dgm:presLayoutVars>
          <dgm:dir/>
          <dgm:resizeHandles val="exact"/>
        </dgm:presLayoutVars>
      </dgm:prSet>
      <dgm:spPr/>
    </dgm:pt>
    <dgm:pt modelId="{9972481A-0EE6-4662-8F14-BE1A1D8D0F11}" type="pres">
      <dgm:prSet presAssocID="{79C74419-1425-4A49-A955-D2E0389B781B}" presName="compNode" presStyleCnt="0"/>
      <dgm:spPr/>
    </dgm:pt>
    <dgm:pt modelId="{BFEAC132-12BF-432C-ABD4-AA1A49CBCBF5}" type="pres">
      <dgm:prSet presAssocID="{79C74419-1425-4A49-A955-D2E0389B781B}" presName="bgRect" presStyleLbl="bgShp" presStyleIdx="0" presStyleCnt="3"/>
      <dgm:spPr/>
    </dgm:pt>
    <dgm:pt modelId="{211F48BF-784A-4FCC-B043-81040AC9339C}" type="pres">
      <dgm:prSet presAssocID="{79C74419-1425-4A49-A955-D2E0389B78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amentas"/>
        </a:ext>
      </dgm:extLst>
    </dgm:pt>
    <dgm:pt modelId="{8E555D66-CBDE-490E-91F1-CCF3C2B019A4}" type="pres">
      <dgm:prSet presAssocID="{79C74419-1425-4A49-A955-D2E0389B781B}" presName="spaceRect" presStyleCnt="0"/>
      <dgm:spPr/>
    </dgm:pt>
    <dgm:pt modelId="{8122EE54-7DCC-457B-B9FD-5C9C12015F3E}" type="pres">
      <dgm:prSet presAssocID="{79C74419-1425-4A49-A955-D2E0389B781B}" presName="parTx" presStyleLbl="revTx" presStyleIdx="0" presStyleCnt="3">
        <dgm:presLayoutVars>
          <dgm:chMax val="0"/>
          <dgm:chPref val="0"/>
        </dgm:presLayoutVars>
      </dgm:prSet>
      <dgm:spPr/>
    </dgm:pt>
    <dgm:pt modelId="{EF6B7FF8-C2AB-4A11-B2F6-B0AB3031D4E1}" type="pres">
      <dgm:prSet presAssocID="{5B655872-66C7-4C18-8608-05CA449C1B02}" presName="sibTrans" presStyleCnt="0"/>
      <dgm:spPr/>
    </dgm:pt>
    <dgm:pt modelId="{F3841E08-E316-4BC2-8755-977A01C9C9F4}" type="pres">
      <dgm:prSet presAssocID="{A3125372-5B1E-48C7-BE20-911B22387006}" presName="compNode" presStyleCnt="0"/>
      <dgm:spPr/>
    </dgm:pt>
    <dgm:pt modelId="{893BB712-A7C5-453D-B956-EFD8C4ED1114}" type="pres">
      <dgm:prSet presAssocID="{A3125372-5B1E-48C7-BE20-911B22387006}" presName="bgRect" presStyleLbl="bgShp" presStyleIdx="1" presStyleCnt="3"/>
      <dgm:spPr/>
    </dgm:pt>
    <dgm:pt modelId="{8CCC8F66-DB7F-46CE-8A99-C1F54A34C5E3}" type="pres">
      <dgm:prSet presAssocID="{A3125372-5B1E-48C7-BE20-911B2238700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ED8FC23-58C1-4DF6-96DB-D27D9CC8193E}" type="pres">
      <dgm:prSet presAssocID="{A3125372-5B1E-48C7-BE20-911B22387006}" presName="spaceRect" presStyleCnt="0"/>
      <dgm:spPr/>
    </dgm:pt>
    <dgm:pt modelId="{1E42D535-D715-47D4-BDAB-AF7421C1B294}" type="pres">
      <dgm:prSet presAssocID="{A3125372-5B1E-48C7-BE20-911B22387006}" presName="parTx" presStyleLbl="revTx" presStyleIdx="1" presStyleCnt="3">
        <dgm:presLayoutVars>
          <dgm:chMax val="0"/>
          <dgm:chPref val="0"/>
        </dgm:presLayoutVars>
      </dgm:prSet>
      <dgm:spPr/>
    </dgm:pt>
    <dgm:pt modelId="{8B070EB2-6F23-4176-9F94-B4778A846E04}" type="pres">
      <dgm:prSet presAssocID="{96008962-1B26-46A8-AB03-646081E32D8E}" presName="sibTrans" presStyleCnt="0"/>
      <dgm:spPr/>
    </dgm:pt>
    <dgm:pt modelId="{C6F8FFE0-8F67-47D4-9217-DDE3E56AB022}" type="pres">
      <dgm:prSet presAssocID="{57EAD5EA-0126-42D4-921D-20436919F8F1}" presName="compNode" presStyleCnt="0"/>
      <dgm:spPr/>
    </dgm:pt>
    <dgm:pt modelId="{136EC34A-D2E4-4415-A143-9BB6821A90F1}" type="pres">
      <dgm:prSet presAssocID="{57EAD5EA-0126-42D4-921D-20436919F8F1}" presName="bgRect" presStyleLbl="bgShp" presStyleIdx="2" presStyleCnt="3"/>
      <dgm:spPr/>
    </dgm:pt>
    <dgm:pt modelId="{40504B43-A9ED-4107-99C8-8A8AC8A2ED59}" type="pres">
      <dgm:prSet presAssocID="{57EAD5EA-0126-42D4-921D-20436919F8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925125F7-6644-4AE1-8E64-13847E833485}" type="pres">
      <dgm:prSet presAssocID="{57EAD5EA-0126-42D4-921D-20436919F8F1}" presName="spaceRect" presStyleCnt="0"/>
      <dgm:spPr/>
    </dgm:pt>
    <dgm:pt modelId="{10E2E45E-C828-4A18-89F1-CEE88B5CC81A}" type="pres">
      <dgm:prSet presAssocID="{57EAD5EA-0126-42D4-921D-20436919F8F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C404E2B-0F47-4A43-88E0-0431C8A3E900}" srcId="{A4535329-87B1-438E-B5BF-BD1D4317258E}" destId="{A3125372-5B1E-48C7-BE20-911B22387006}" srcOrd="1" destOrd="0" parTransId="{8A214D51-28C3-45FF-AD42-AF7647EE54A2}" sibTransId="{96008962-1B26-46A8-AB03-646081E32D8E}"/>
    <dgm:cxn modelId="{FAE7A640-9517-4C89-B500-A96A2149E1FD}" srcId="{A4535329-87B1-438E-B5BF-BD1D4317258E}" destId="{79C74419-1425-4A49-A955-D2E0389B781B}" srcOrd="0" destOrd="0" parTransId="{D62EFA34-3C8A-45CE-8645-820027C922B1}" sibTransId="{5B655872-66C7-4C18-8608-05CA449C1B02}"/>
    <dgm:cxn modelId="{2B9A0F48-01E3-4921-8696-24E604C46D8A}" type="presOf" srcId="{A4535329-87B1-438E-B5BF-BD1D4317258E}" destId="{1F6CA5B0-C1FC-4035-B550-F550C3925CA5}" srcOrd="0" destOrd="0" presId="urn:microsoft.com/office/officeart/2018/2/layout/IconVerticalSolidList"/>
    <dgm:cxn modelId="{F65A9558-FD0C-4AD0-BCA8-2F86B6AA9F1A}" srcId="{A4535329-87B1-438E-B5BF-BD1D4317258E}" destId="{57EAD5EA-0126-42D4-921D-20436919F8F1}" srcOrd="2" destOrd="0" parTransId="{FF62BF79-35DC-4483-A6C0-1161BBAECAFA}" sibTransId="{D0B1D736-0722-439A-94D1-3EA35AF76F77}"/>
    <dgm:cxn modelId="{1B2E8F68-122B-48A0-A5F6-A06B976992CA}" type="presOf" srcId="{A3125372-5B1E-48C7-BE20-911B22387006}" destId="{1E42D535-D715-47D4-BDAB-AF7421C1B294}" srcOrd="0" destOrd="0" presId="urn:microsoft.com/office/officeart/2018/2/layout/IconVerticalSolidList"/>
    <dgm:cxn modelId="{BEE7F58F-72CA-4DC1-AEB4-183CEF192A58}" type="presOf" srcId="{57EAD5EA-0126-42D4-921D-20436919F8F1}" destId="{10E2E45E-C828-4A18-89F1-CEE88B5CC81A}" srcOrd="0" destOrd="0" presId="urn:microsoft.com/office/officeart/2018/2/layout/IconVerticalSolidList"/>
    <dgm:cxn modelId="{EA95C8DD-1C62-49A4-B65C-CE94160CFC4B}" type="presOf" srcId="{79C74419-1425-4A49-A955-D2E0389B781B}" destId="{8122EE54-7DCC-457B-B9FD-5C9C12015F3E}" srcOrd="0" destOrd="0" presId="urn:microsoft.com/office/officeart/2018/2/layout/IconVerticalSolidList"/>
    <dgm:cxn modelId="{550D369A-757B-47CB-B240-25BF507602A8}" type="presParOf" srcId="{1F6CA5B0-C1FC-4035-B550-F550C3925CA5}" destId="{9972481A-0EE6-4662-8F14-BE1A1D8D0F11}" srcOrd="0" destOrd="0" presId="urn:microsoft.com/office/officeart/2018/2/layout/IconVerticalSolidList"/>
    <dgm:cxn modelId="{29B42397-2026-4CB9-8580-DB4CC9245BB5}" type="presParOf" srcId="{9972481A-0EE6-4662-8F14-BE1A1D8D0F11}" destId="{BFEAC132-12BF-432C-ABD4-AA1A49CBCBF5}" srcOrd="0" destOrd="0" presId="urn:microsoft.com/office/officeart/2018/2/layout/IconVerticalSolidList"/>
    <dgm:cxn modelId="{0A2B86E6-E398-4AAE-A8B3-E175E97022F6}" type="presParOf" srcId="{9972481A-0EE6-4662-8F14-BE1A1D8D0F11}" destId="{211F48BF-784A-4FCC-B043-81040AC9339C}" srcOrd="1" destOrd="0" presId="urn:microsoft.com/office/officeart/2018/2/layout/IconVerticalSolidList"/>
    <dgm:cxn modelId="{96621622-BD72-4D67-8970-0EFA9F324A38}" type="presParOf" srcId="{9972481A-0EE6-4662-8F14-BE1A1D8D0F11}" destId="{8E555D66-CBDE-490E-91F1-CCF3C2B019A4}" srcOrd="2" destOrd="0" presId="urn:microsoft.com/office/officeart/2018/2/layout/IconVerticalSolidList"/>
    <dgm:cxn modelId="{BFAE9846-572D-4E3A-8344-5C7B5707E25E}" type="presParOf" srcId="{9972481A-0EE6-4662-8F14-BE1A1D8D0F11}" destId="{8122EE54-7DCC-457B-B9FD-5C9C12015F3E}" srcOrd="3" destOrd="0" presId="urn:microsoft.com/office/officeart/2018/2/layout/IconVerticalSolidList"/>
    <dgm:cxn modelId="{04D3D9D7-EB5A-4E77-B489-AB0E0A75D496}" type="presParOf" srcId="{1F6CA5B0-C1FC-4035-B550-F550C3925CA5}" destId="{EF6B7FF8-C2AB-4A11-B2F6-B0AB3031D4E1}" srcOrd="1" destOrd="0" presId="urn:microsoft.com/office/officeart/2018/2/layout/IconVerticalSolidList"/>
    <dgm:cxn modelId="{9187F5AC-C795-43DE-9048-129078DDE7AB}" type="presParOf" srcId="{1F6CA5B0-C1FC-4035-B550-F550C3925CA5}" destId="{F3841E08-E316-4BC2-8755-977A01C9C9F4}" srcOrd="2" destOrd="0" presId="urn:microsoft.com/office/officeart/2018/2/layout/IconVerticalSolidList"/>
    <dgm:cxn modelId="{5A9CD63C-0A2E-462E-8E6F-1294972ACA33}" type="presParOf" srcId="{F3841E08-E316-4BC2-8755-977A01C9C9F4}" destId="{893BB712-A7C5-453D-B956-EFD8C4ED1114}" srcOrd="0" destOrd="0" presId="urn:microsoft.com/office/officeart/2018/2/layout/IconVerticalSolidList"/>
    <dgm:cxn modelId="{B66D18C8-796A-4497-824E-4441D72B1207}" type="presParOf" srcId="{F3841E08-E316-4BC2-8755-977A01C9C9F4}" destId="{8CCC8F66-DB7F-46CE-8A99-C1F54A34C5E3}" srcOrd="1" destOrd="0" presId="urn:microsoft.com/office/officeart/2018/2/layout/IconVerticalSolidList"/>
    <dgm:cxn modelId="{BB42775F-2608-49D0-9FA6-A6C4F891DCB9}" type="presParOf" srcId="{F3841E08-E316-4BC2-8755-977A01C9C9F4}" destId="{EED8FC23-58C1-4DF6-96DB-D27D9CC8193E}" srcOrd="2" destOrd="0" presId="urn:microsoft.com/office/officeart/2018/2/layout/IconVerticalSolidList"/>
    <dgm:cxn modelId="{A967747B-2627-4030-B797-933CDA3308AC}" type="presParOf" srcId="{F3841E08-E316-4BC2-8755-977A01C9C9F4}" destId="{1E42D535-D715-47D4-BDAB-AF7421C1B294}" srcOrd="3" destOrd="0" presId="urn:microsoft.com/office/officeart/2018/2/layout/IconVerticalSolidList"/>
    <dgm:cxn modelId="{CF18AB30-137C-4D50-8B43-5953560222B5}" type="presParOf" srcId="{1F6CA5B0-C1FC-4035-B550-F550C3925CA5}" destId="{8B070EB2-6F23-4176-9F94-B4778A846E04}" srcOrd="3" destOrd="0" presId="urn:microsoft.com/office/officeart/2018/2/layout/IconVerticalSolidList"/>
    <dgm:cxn modelId="{B8410A60-ED2F-472C-A8BA-C157155C55AB}" type="presParOf" srcId="{1F6CA5B0-C1FC-4035-B550-F550C3925CA5}" destId="{C6F8FFE0-8F67-47D4-9217-DDE3E56AB022}" srcOrd="4" destOrd="0" presId="urn:microsoft.com/office/officeart/2018/2/layout/IconVerticalSolidList"/>
    <dgm:cxn modelId="{40F839DB-CED4-452E-BDE4-243192587B0A}" type="presParOf" srcId="{C6F8FFE0-8F67-47D4-9217-DDE3E56AB022}" destId="{136EC34A-D2E4-4415-A143-9BB6821A90F1}" srcOrd="0" destOrd="0" presId="urn:microsoft.com/office/officeart/2018/2/layout/IconVerticalSolidList"/>
    <dgm:cxn modelId="{B0FD7CAA-071B-43CD-A990-58C9351226CB}" type="presParOf" srcId="{C6F8FFE0-8F67-47D4-9217-DDE3E56AB022}" destId="{40504B43-A9ED-4107-99C8-8A8AC8A2ED59}" srcOrd="1" destOrd="0" presId="urn:microsoft.com/office/officeart/2018/2/layout/IconVerticalSolidList"/>
    <dgm:cxn modelId="{2FD2E715-CDE7-4834-A788-B5DFAB0535FB}" type="presParOf" srcId="{C6F8FFE0-8F67-47D4-9217-DDE3E56AB022}" destId="{925125F7-6644-4AE1-8E64-13847E833485}" srcOrd="2" destOrd="0" presId="urn:microsoft.com/office/officeart/2018/2/layout/IconVerticalSolidList"/>
    <dgm:cxn modelId="{8949ECEA-1C73-440E-AE6B-EC2F855899C4}" type="presParOf" srcId="{C6F8FFE0-8F67-47D4-9217-DDE3E56AB022}" destId="{10E2E45E-C828-4A18-89F1-CEE88B5CC8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2A5B5-579F-4279-9919-494B8044FAFD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76CC376-44E2-4FE3-BC86-8577980161FA}">
      <dgm:prSet/>
      <dgm:spPr/>
      <dgm:t>
        <a:bodyPr/>
        <a:lstStyle/>
        <a:p>
          <a:r>
            <a:rPr lang="pt-BR"/>
            <a:t>Qualidade das fibras ópticas</a:t>
          </a:r>
          <a:endParaRPr lang="en-US"/>
        </a:p>
      </dgm:t>
    </dgm:pt>
    <dgm:pt modelId="{5CA0C79D-C75E-4AA4-A8D0-62526A5B24F7}" type="parTrans" cxnId="{6299C1B9-E5AF-4129-AF25-2CF610EDAC68}">
      <dgm:prSet/>
      <dgm:spPr/>
      <dgm:t>
        <a:bodyPr/>
        <a:lstStyle/>
        <a:p>
          <a:endParaRPr lang="en-US"/>
        </a:p>
      </dgm:t>
    </dgm:pt>
    <dgm:pt modelId="{DC7C9D02-6E51-4A71-B29D-0D9F1824AF85}" type="sibTrans" cxnId="{6299C1B9-E5AF-4129-AF25-2CF610EDAC68}">
      <dgm:prSet/>
      <dgm:spPr/>
      <dgm:t>
        <a:bodyPr/>
        <a:lstStyle/>
        <a:p>
          <a:endParaRPr lang="en-US"/>
        </a:p>
      </dgm:t>
    </dgm:pt>
    <dgm:pt modelId="{50E13F02-6B31-4066-A537-544F5C8B21E6}">
      <dgm:prSet/>
      <dgm:spPr/>
      <dgm:t>
        <a:bodyPr/>
        <a:lstStyle/>
        <a:p>
          <a:r>
            <a:rPr lang="pt-BR"/>
            <a:t>SPAN com distâncias "não ideais"</a:t>
          </a:r>
          <a:endParaRPr lang="en-US"/>
        </a:p>
      </dgm:t>
    </dgm:pt>
    <dgm:pt modelId="{6D16E03A-9C67-41B7-B16F-7781439665C2}" type="parTrans" cxnId="{55BDBA8A-22C0-4134-B7BC-559D1263CFE6}">
      <dgm:prSet/>
      <dgm:spPr/>
      <dgm:t>
        <a:bodyPr/>
        <a:lstStyle/>
        <a:p>
          <a:endParaRPr lang="en-US"/>
        </a:p>
      </dgm:t>
    </dgm:pt>
    <dgm:pt modelId="{564E765D-2280-4EEB-BCFD-A67AC86A8629}" type="sibTrans" cxnId="{55BDBA8A-22C0-4134-B7BC-559D1263CFE6}">
      <dgm:prSet/>
      <dgm:spPr/>
      <dgm:t>
        <a:bodyPr/>
        <a:lstStyle/>
        <a:p>
          <a:endParaRPr lang="en-US"/>
        </a:p>
      </dgm:t>
    </dgm:pt>
    <dgm:pt modelId="{46DFD915-7D2E-44AE-8085-4B73D3D24354}">
      <dgm:prSet/>
      <dgm:spPr/>
      <dgm:t>
        <a:bodyPr/>
        <a:lstStyle/>
        <a:p>
          <a:r>
            <a:rPr lang="pt-BR"/>
            <a:t>Qualidade do sistema óptico</a:t>
          </a:r>
          <a:endParaRPr lang="en-US"/>
        </a:p>
      </dgm:t>
    </dgm:pt>
    <dgm:pt modelId="{AFEDEBA5-B29E-4142-BE84-EF0EF3B6DD31}" type="parTrans" cxnId="{E5D4E64E-CAE4-4EA0-8273-8DA9AFAB24CE}">
      <dgm:prSet/>
      <dgm:spPr/>
      <dgm:t>
        <a:bodyPr/>
        <a:lstStyle/>
        <a:p>
          <a:endParaRPr lang="en-US"/>
        </a:p>
      </dgm:t>
    </dgm:pt>
    <dgm:pt modelId="{1C7CB632-BEF1-4D53-8C1D-0CC193108085}" type="sibTrans" cxnId="{E5D4E64E-CAE4-4EA0-8273-8DA9AFAB24CE}">
      <dgm:prSet/>
      <dgm:spPr/>
      <dgm:t>
        <a:bodyPr/>
        <a:lstStyle/>
        <a:p>
          <a:endParaRPr lang="en-US"/>
        </a:p>
      </dgm:t>
    </dgm:pt>
    <dgm:pt modelId="{42811059-8FB8-4E17-ADE8-76344FC6B997}">
      <dgm:prSet/>
      <dgm:spPr/>
      <dgm:t>
        <a:bodyPr/>
        <a:lstStyle/>
        <a:p>
          <a:r>
            <a:rPr lang="pt-BR"/>
            <a:t>DCO, DSP, Plugáveis</a:t>
          </a:r>
          <a:endParaRPr lang="en-US"/>
        </a:p>
      </dgm:t>
    </dgm:pt>
    <dgm:pt modelId="{3A950FE0-F90F-4136-A750-43B725A2353C}" type="parTrans" cxnId="{AA6368CA-F922-4CCE-B218-BF724A2FF6FB}">
      <dgm:prSet/>
      <dgm:spPr/>
      <dgm:t>
        <a:bodyPr/>
        <a:lstStyle/>
        <a:p>
          <a:endParaRPr lang="en-US"/>
        </a:p>
      </dgm:t>
    </dgm:pt>
    <dgm:pt modelId="{E716F753-62D9-4B00-A9F1-47D548BEE023}" type="sibTrans" cxnId="{AA6368CA-F922-4CCE-B218-BF724A2FF6FB}">
      <dgm:prSet/>
      <dgm:spPr/>
      <dgm:t>
        <a:bodyPr/>
        <a:lstStyle/>
        <a:p>
          <a:endParaRPr lang="en-US"/>
        </a:p>
      </dgm:t>
    </dgm:pt>
    <dgm:pt modelId="{5DA63330-42DB-418F-898F-B1702AE1E035}" type="pres">
      <dgm:prSet presAssocID="{2092A5B5-579F-4279-9919-494B8044FAFD}" presName="root" presStyleCnt="0">
        <dgm:presLayoutVars>
          <dgm:dir/>
          <dgm:resizeHandles val="exact"/>
        </dgm:presLayoutVars>
      </dgm:prSet>
      <dgm:spPr/>
    </dgm:pt>
    <dgm:pt modelId="{2CC2EA5F-8509-429D-B8B6-B2ECD4C9789F}" type="pres">
      <dgm:prSet presAssocID="{176CC376-44E2-4FE3-BC86-8577980161FA}" presName="compNode" presStyleCnt="0"/>
      <dgm:spPr/>
    </dgm:pt>
    <dgm:pt modelId="{39E43D0C-FD70-45EC-9F12-3EA816C8FB09}" type="pres">
      <dgm:prSet presAssocID="{176CC376-44E2-4FE3-BC86-8577980161F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F6D01B27-969D-425F-AE1E-59C97DAF398F}" type="pres">
      <dgm:prSet presAssocID="{176CC376-44E2-4FE3-BC86-8577980161FA}" presName="spaceRect" presStyleCnt="0"/>
      <dgm:spPr/>
    </dgm:pt>
    <dgm:pt modelId="{EA1C1DE2-5296-4C51-BF92-BB335782E04E}" type="pres">
      <dgm:prSet presAssocID="{176CC376-44E2-4FE3-BC86-8577980161FA}" presName="textRect" presStyleLbl="revTx" presStyleIdx="0" presStyleCnt="4">
        <dgm:presLayoutVars>
          <dgm:chMax val="1"/>
          <dgm:chPref val="1"/>
        </dgm:presLayoutVars>
      </dgm:prSet>
      <dgm:spPr/>
    </dgm:pt>
    <dgm:pt modelId="{4C08468D-6472-49A9-99C3-4F74A78012FA}" type="pres">
      <dgm:prSet presAssocID="{DC7C9D02-6E51-4A71-B29D-0D9F1824AF85}" presName="sibTrans" presStyleCnt="0"/>
      <dgm:spPr/>
    </dgm:pt>
    <dgm:pt modelId="{9CC4AB0A-980D-4199-B98B-18DCA3E6DE89}" type="pres">
      <dgm:prSet presAssocID="{50E13F02-6B31-4066-A537-544F5C8B21E6}" presName="compNode" presStyleCnt="0"/>
      <dgm:spPr/>
    </dgm:pt>
    <dgm:pt modelId="{70994017-821A-4DE5-9CD0-25C8C3DF88C1}" type="pres">
      <dgm:prSet presAssocID="{50E13F02-6B31-4066-A537-544F5C8B21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0E21C3F2-804B-4099-877B-ED089FF47B58}" type="pres">
      <dgm:prSet presAssocID="{50E13F02-6B31-4066-A537-544F5C8B21E6}" presName="spaceRect" presStyleCnt="0"/>
      <dgm:spPr/>
    </dgm:pt>
    <dgm:pt modelId="{C02401F4-FD21-4846-95F6-0CAE1159FBB9}" type="pres">
      <dgm:prSet presAssocID="{50E13F02-6B31-4066-A537-544F5C8B21E6}" presName="textRect" presStyleLbl="revTx" presStyleIdx="1" presStyleCnt="4">
        <dgm:presLayoutVars>
          <dgm:chMax val="1"/>
          <dgm:chPref val="1"/>
        </dgm:presLayoutVars>
      </dgm:prSet>
      <dgm:spPr/>
    </dgm:pt>
    <dgm:pt modelId="{01FDA8C2-83ED-42C6-92ED-1099CD1B6F8A}" type="pres">
      <dgm:prSet presAssocID="{564E765D-2280-4EEB-BCFD-A67AC86A8629}" presName="sibTrans" presStyleCnt="0"/>
      <dgm:spPr/>
    </dgm:pt>
    <dgm:pt modelId="{801F3792-90F3-4784-86A8-BF285A35C8F4}" type="pres">
      <dgm:prSet presAssocID="{46DFD915-7D2E-44AE-8085-4B73D3D24354}" presName="compNode" presStyleCnt="0"/>
      <dgm:spPr/>
    </dgm:pt>
    <dgm:pt modelId="{7524C77A-14F7-40C2-BA5B-66893B5CAD19}" type="pres">
      <dgm:prSet presAssocID="{46DFD915-7D2E-44AE-8085-4B73D3D2435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lho"/>
        </a:ext>
      </dgm:extLst>
    </dgm:pt>
    <dgm:pt modelId="{204B84F6-402B-4BBF-A5A1-5847FA3FE36A}" type="pres">
      <dgm:prSet presAssocID="{46DFD915-7D2E-44AE-8085-4B73D3D24354}" presName="spaceRect" presStyleCnt="0"/>
      <dgm:spPr/>
    </dgm:pt>
    <dgm:pt modelId="{C21171D3-30D9-49AB-A716-AD85549CE4C9}" type="pres">
      <dgm:prSet presAssocID="{46DFD915-7D2E-44AE-8085-4B73D3D24354}" presName="textRect" presStyleLbl="revTx" presStyleIdx="2" presStyleCnt="4">
        <dgm:presLayoutVars>
          <dgm:chMax val="1"/>
          <dgm:chPref val="1"/>
        </dgm:presLayoutVars>
      </dgm:prSet>
      <dgm:spPr/>
    </dgm:pt>
    <dgm:pt modelId="{D92C222F-E42F-428C-9C42-2457319F9F58}" type="pres">
      <dgm:prSet presAssocID="{1C7CB632-BEF1-4D53-8C1D-0CC193108085}" presName="sibTrans" presStyleCnt="0"/>
      <dgm:spPr/>
    </dgm:pt>
    <dgm:pt modelId="{E318F433-2833-4368-BF60-475A896DC483}" type="pres">
      <dgm:prSet presAssocID="{42811059-8FB8-4E17-ADE8-76344FC6B997}" presName="compNode" presStyleCnt="0"/>
      <dgm:spPr/>
    </dgm:pt>
    <dgm:pt modelId="{056E75CB-BA96-4BEA-8897-80FEE65F3B73}" type="pres">
      <dgm:prSet presAssocID="{42811059-8FB8-4E17-ADE8-76344FC6B99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ador"/>
        </a:ext>
      </dgm:extLst>
    </dgm:pt>
    <dgm:pt modelId="{4ECBB415-E77D-4264-9F1F-5C56C7CE7032}" type="pres">
      <dgm:prSet presAssocID="{42811059-8FB8-4E17-ADE8-76344FC6B997}" presName="spaceRect" presStyleCnt="0"/>
      <dgm:spPr/>
    </dgm:pt>
    <dgm:pt modelId="{173562A0-5E04-47DC-8F15-38611FCFBA6E}" type="pres">
      <dgm:prSet presAssocID="{42811059-8FB8-4E17-ADE8-76344FC6B99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4B39D02-13EE-4A5F-8668-14AEB33FF03A}" type="presOf" srcId="{46DFD915-7D2E-44AE-8085-4B73D3D24354}" destId="{C21171D3-30D9-49AB-A716-AD85549CE4C9}" srcOrd="0" destOrd="0" presId="urn:microsoft.com/office/officeart/2018/2/layout/IconLabelList"/>
    <dgm:cxn modelId="{146B1A35-5F55-4A12-A326-BFDF2164C3E7}" type="presOf" srcId="{42811059-8FB8-4E17-ADE8-76344FC6B997}" destId="{173562A0-5E04-47DC-8F15-38611FCFBA6E}" srcOrd="0" destOrd="0" presId="urn:microsoft.com/office/officeart/2018/2/layout/IconLabelList"/>
    <dgm:cxn modelId="{E5D4E64E-CAE4-4EA0-8273-8DA9AFAB24CE}" srcId="{2092A5B5-579F-4279-9919-494B8044FAFD}" destId="{46DFD915-7D2E-44AE-8085-4B73D3D24354}" srcOrd="2" destOrd="0" parTransId="{AFEDEBA5-B29E-4142-BE84-EF0EF3B6DD31}" sibTransId="{1C7CB632-BEF1-4D53-8C1D-0CC193108085}"/>
    <dgm:cxn modelId="{55BDBA8A-22C0-4134-B7BC-559D1263CFE6}" srcId="{2092A5B5-579F-4279-9919-494B8044FAFD}" destId="{50E13F02-6B31-4066-A537-544F5C8B21E6}" srcOrd="1" destOrd="0" parTransId="{6D16E03A-9C67-41B7-B16F-7781439665C2}" sibTransId="{564E765D-2280-4EEB-BCFD-A67AC86A8629}"/>
    <dgm:cxn modelId="{1B260094-6C24-405F-991A-87140A549F76}" type="presOf" srcId="{50E13F02-6B31-4066-A537-544F5C8B21E6}" destId="{C02401F4-FD21-4846-95F6-0CAE1159FBB9}" srcOrd="0" destOrd="0" presId="urn:microsoft.com/office/officeart/2018/2/layout/IconLabelList"/>
    <dgm:cxn modelId="{B174E0A4-DA36-4222-997D-6F4D322086CD}" type="presOf" srcId="{2092A5B5-579F-4279-9919-494B8044FAFD}" destId="{5DA63330-42DB-418F-898F-B1702AE1E035}" srcOrd="0" destOrd="0" presId="urn:microsoft.com/office/officeart/2018/2/layout/IconLabelList"/>
    <dgm:cxn modelId="{6299C1B9-E5AF-4129-AF25-2CF610EDAC68}" srcId="{2092A5B5-579F-4279-9919-494B8044FAFD}" destId="{176CC376-44E2-4FE3-BC86-8577980161FA}" srcOrd="0" destOrd="0" parTransId="{5CA0C79D-C75E-4AA4-A8D0-62526A5B24F7}" sibTransId="{DC7C9D02-6E51-4A71-B29D-0D9F1824AF85}"/>
    <dgm:cxn modelId="{AA6368CA-F922-4CCE-B218-BF724A2FF6FB}" srcId="{2092A5B5-579F-4279-9919-494B8044FAFD}" destId="{42811059-8FB8-4E17-ADE8-76344FC6B997}" srcOrd="3" destOrd="0" parTransId="{3A950FE0-F90F-4136-A750-43B725A2353C}" sibTransId="{E716F753-62D9-4B00-A9F1-47D548BEE023}"/>
    <dgm:cxn modelId="{90EC14D9-CC9B-4213-BA58-EFBB92132A44}" type="presOf" srcId="{176CC376-44E2-4FE3-BC86-8577980161FA}" destId="{EA1C1DE2-5296-4C51-BF92-BB335782E04E}" srcOrd="0" destOrd="0" presId="urn:microsoft.com/office/officeart/2018/2/layout/IconLabelList"/>
    <dgm:cxn modelId="{5A6B3325-6155-4A5E-9B66-F111B10B57C3}" type="presParOf" srcId="{5DA63330-42DB-418F-898F-B1702AE1E035}" destId="{2CC2EA5F-8509-429D-B8B6-B2ECD4C9789F}" srcOrd="0" destOrd="0" presId="urn:microsoft.com/office/officeart/2018/2/layout/IconLabelList"/>
    <dgm:cxn modelId="{42737CF1-DEF6-4732-B8E2-C6E2D8A17D92}" type="presParOf" srcId="{2CC2EA5F-8509-429D-B8B6-B2ECD4C9789F}" destId="{39E43D0C-FD70-45EC-9F12-3EA816C8FB09}" srcOrd="0" destOrd="0" presId="urn:microsoft.com/office/officeart/2018/2/layout/IconLabelList"/>
    <dgm:cxn modelId="{FED925C0-0571-4124-A7C6-CAC8E58DA9DB}" type="presParOf" srcId="{2CC2EA5F-8509-429D-B8B6-B2ECD4C9789F}" destId="{F6D01B27-969D-425F-AE1E-59C97DAF398F}" srcOrd="1" destOrd="0" presId="urn:microsoft.com/office/officeart/2018/2/layout/IconLabelList"/>
    <dgm:cxn modelId="{1919F92F-70FF-4607-9C2F-992CCB03106A}" type="presParOf" srcId="{2CC2EA5F-8509-429D-B8B6-B2ECD4C9789F}" destId="{EA1C1DE2-5296-4C51-BF92-BB335782E04E}" srcOrd="2" destOrd="0" presId="urn:microsoft.com/office/officeart/2018/2/layout/IconLabelList"/>
    <dgm:cxn modelId="{2E28AB2F-41E2-4516-AB93-BA5021F40DE0}" type="presParOf" srcId="{5DA63330-42DB-418F-898F-B1702AE1E035}" destId="{4C08468D-6472-49A9-99C3-4F74A78012FA}" srcOrd="1" destOrd="0" presId="urn:microsoft.com/office/officeart/2018/2/layout/IconLabelList"/>
    <dgm:cxn modelId="{5664AD55-0055-45AC-96FB-90D0E8BCA607}" type="presParOf" srcId="{5DA63330-42DB-418F-898F-B1702AE1E035}" destId="{9CC4AB0A-980D-4199-B98B-18DCA3E6DE89}" srcOrd="2" destOrd="0" presId="urn:microsoft.com/office/officeart/2018/2/layout/IconLabelList"/>
    <dgm:cxn modelId="{72F462EA-6417-44F1-BD44-22C12E849177}" type="presParOf" srcId="{9CC4AB0A-980D-4199-B98B-18DCA3E6DE89}" destId="{70994017-821A-4DE5-9CD0-25C8C3DF88C1}" srcOrd="0" destOrd="0" presId="urn:microsoft.com/office/officeart/2018/2/layout/IconLabelList"/>
    <dgm:cxn modelId="{6E0366DC-F7EE-409E-8779-D6C8B14B8F13}" type="presParOf" srcId="{9CC4AB0A-980D-4199-B98B-18DCA3E6DE89}" destId="{0E21C3F2-804B-4099-877B-ED089FF47B58}" srcOrd="1" destOrd="0" presId="urn:microsoft.com/office/officeart/2018/2/layout/IconLabelList"/>
    <dgm:cxn modelId="{971017F7-1240-4277-A625-D94D4A99887B}" type="presParOf" srcId="{9CC4AB0A-980D-4199-B98B-18DCA3E6DE89}" destId="{C02401F4-FD21-4846-95F6-0CAE1159FBB9}" srcOrd="2" destOrd="0" presId="urn:microsoft.com/office/officeart/2018/2/layout/IconLabelList"/>
    <dgm:cxn modelId="{88843920-2548-4AC5-A3B1-02FC35DC5FA9}" type="presParOf" srcId="{5DA63330-42DB-418F-898F-B1702AE1E035}" destId="{01FDA8C2-83ED-42C6-92ED-1099CD1B6F8A}" srcOrd="3" destOrd="0" presId="urn:microsoft.com/office/officeart/2018/2/layout/IconLabelList"/>
    <dgm:cxn modelId="{25E26769-7232-47FB-8E23-353D148C0218}" type="presParOf" srcId="{5DA63330-42DB-418F-898F-B1702AE1E035}" destId="{801F3792-90F3-4784-86A8-BF285A35C8F4}" srcOrd="4" destOrd="0" presId="urn:microsoft.com/office/officeart/2018/2/layout/IconLabelList"/>
    <dgm:cxn modelId="{8B1D2E6D-EE75-4630-9D07-8609919B9D40}" type="presParOf" srcId="{801F3792-90F3-4784-86A8-BF285A35C8F4}" destId="{7524C77A-14F7-40C2-BA5B-66893B5CAD19}" srcOrd="0" destOrd="0" presId="urn:microsoft.com/office/officeart/2018/2/layout/IconLabelList"/>
    <dgm:cxn modelId="{C39BCC84-C5B2-4E43-BEED-791426D56761}" type="presParOf" srcId="{801F3792-90F3-4784-86A8-BF285A35C8F4}" destId="{204B84F6-402B-4BBF-A5A1-5847FA3FE36A}" srcOrd="1" destOrd="0" presId="urn:microsoft.com/office/officeart/2018/2/layout/IconLabelList"/>
    <dgm:cxn modelId="{6D2EFAB4-A6D5-42BB-ACBA-147A1F98DC3C}" type="presParOf" srcId="{801F3792-90F3-4784-86A8-BF285A35C8F4}" destId="{C21171D3-30D9-49AB-A716-AD85549CE4C9}" srcOrd="2" destOrd="0" presId="urn:microsoft.com/office/officeart/2018/2/layout/IconLabelList"/>
    <dgm:cxn modelId="{5F9B1D5D-9F70-42B5-84D7-C814D0D2ACB3}" type="presParOf" srcId="{5DA63330-42DB-418F-898F-B1702AE1E035}" destId="{D92C222F-E42F-428C-9C42-2457319F9F58}" srcOrd="5" destOrd="0" presId="urn:microsoft.com/office/officeart/2018/2/layout/IconLabelList"/>
    <dgm:cxn modelId="{25021807-965A-491D-B244-F7ACD2749F99}" type="presParOf" srcId="{5DA63330-42DB-418F-898F-B1702AE1E035}" destId="{E318F433-2833-4368-BF60-475A896DC483}" srcOrd="6" destOrd="0" presId="urn:microsoft.com/office/officeart/2018/2/layout/IconLabelList"/>
    <dgm:cxn modelId="{B4608BE5-C64D-408A-9045-BF54509E6F7E}" type="presParOf" srcId="{E318F433-2833-4368-BF60-475A896DC483}" destId="{056E75CB-BA96-4BEA-8897-80FEE65F3B73}" srcOrd="0" destOrd="0" presId="urn:microsoft.com/office/officeart/2018/2/layout/IconLabelList"/>
    <dgm:cxn modelId="{C395E793-1C66-4CF2-907F-1CFD61C6D9E6}" type="presParOf" srcId="{E318F433-2833-4368-BF60-475A896DC483}" destId="{4ECBB415-E77D-4264-9F1F-5C56C7CE7032}" srcOrd="1" destOrd="0" presId="urn:microsoft.com/office/officeart/2018/2/layout/IconLabelList"/>
    <dgm:cxn modelId="{FFB555F2-E9EB-4C43-ACBC-98B7BF278EEE}" type="presParOf" srcId="{E318F433-2833-4368-BF60-475A896DC483}" destId="{173562A0-5E04-47DC-8F15-38611FCFBA6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C9B79C-AC52-4B80-8F98-6418655482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9D4AFB3-B2A7-41A2-9BA6-A16ADD49D503}">
      <dgm:prSet/>
      <dgm:spPr/>
      <dgm:t>
        <a:bodyPr/>
        <a:lstStyle/>
        <a:p>
          <a:r>
            <a:rPr lang="pt-BR"/>
            <a:t>O avanço da infraestrutura para além da conectividade traz desafios que só podem ser pensados em conjunto</a:t>
          </a:r>
          <a:endParaRPr lang="en-US"/>
        </a:p>
      </dgm:t>
    </dgm:pt>
    <dgm:pt modelId="{DFC1BED0-946D-4383-BD7B-8E3410BA601E}" type="parTrans" cxnId="{BB3825BC-6C48-4EAE-ABB8-59FF49C1C6A5}">
      <dgm:prSet/>
      <dgm:spPr/>
      <dgm:t>
        <a:bodyPr/>
        <a:lstStyle/>
        <a:p>
          <a:endParaRPr lang="en-US"/>
        </a:p>
      </dgm:t>
    </dgm:pt>
    <dgm:pt modelId="{9F286E4D-782C-4F34-A903-CD17C9D32FDA}" type="sibTrans" cxnId="{BB3825BC-6C48-4EAE-ABB8-59FF49C1C6A5}">
      <dgm:prSet/>
      <dgm:spPr/>
      <dgm:t>
        <a:bodyPr/>
        <a:lstStyle/>
        <a:p>
          <a:endParaRPr lang="en-US"/>
        </a:p>
      </dgm:t>
    </dgm:pt>
    <dgm:pt modelId="{EC4F1196-EDC4-4F81-AE1E-43BF7D9F1F2E}">
      <dgm:prSet/>
      <dgm:spPr/>
      <dgm:t>
        <a:bodyPr/>
        <a:lstStyle/>
        <a:p>
          <a:r>
            <a:rPr lang="pt-BR"/>
            <a:t>Cada cliente com seu modelo de topologia de rede e com suas políticas de segurança</a:t>
          </a:r>
          <a:endParaRPr lang="en-US"/>
        </a:p>
      </dgm:t>
    </dgm:pt>
    <dgm:pt modelId="{78C02D53-8AB3-428E-A597-309D6652E8FA}" type="parTrans" cxnId="{4442BCC6-12FD-4CDC-8A82-83C22B6186AC}">
      <dgm:prSet/>
      <dgm:spPr/>
      <dgm:t>
        <a:bodyPr/>
        <a:lstStyle/>
        <a:p>
          <a:endParaRPr lang="en-US"/>
        </a:p>
      </dgm:t>
    </dgm:pt>
    <dgm:pt modelId="{58A1A6C0-37E6-4B7F-B7C2-4AAD0FEC70D2}" type="sibTrans" cxnId="{4442BCC6-12FD-4CDC-8A82-83C22B6186AC}">
      <dgm:prSet/>
      <dgm:spPr/>
      <dgm:t>
        <a:bodyPr/>
        <a:lstStyle/>
        <a:p>
          <a:endParaRPr lang="en-US"/>
        </a:p>
      </dgm:t>
    </dgm:pt>
    <dgm:pt modelId="{BBAD296E-ECD4-40F5-9F5A-0FBD783C08C9}">
      <dgm:prSet/>
      <dgm:spPr/>
      <dgm:t>
        <a:bodyPr/>
        <a:lstStyle/>
        <a:p>
          <a:r>
            <a:rPr lang="pt-BR"/>
            <a:t>Repensar, ceder, readequar sem ferir o pilares do projeto e da infraestrutura do cliente</a:t>
          </a:r>
          <a:endParaRPr lang="en-US"/>
        </a:p>
      </dgm:t>
    </dgm:pt>
    <dgm:pt modelId="{157B6609-0510-43CD-BF61-9D9ACEA6C893}" type="parTrans" cxnId="{EFCF147C-19BB-4ECF-843F-C01624AD0A1F}">
      <dgm:prSet/>
      <dgm:spPr/>
      <dgm:t>
        <a:bodyPr/>
        <a:lstStyle/>
        <a:p>
          <a:endParaRPr lang="en-US"/>
        </a:p>
      </dgm:t>
    </dgm:pt>
    <dgm:pt modelId="{FA29C5C9-090F-4EC8-BEC4-2945E38CFA90}" type="sibTrans" cxnId="{EFCF147C-19BB-4ECF-843F-C01624AD0A1F}">
      <dgm:prSet/>
      <dgm:spPr/>
      <dgm:t>
        <a:bodyPr/>
        <a:lstStyle/>
        <a:p>
          <a:endParaRPr lang="en-US"/>
        </a:p>
      </dgm:t>
    </dgm:pt>
    <dgm:pt modelId="{46F5C647-E75D-49BC-B5B5-15BCF8249FDF}">
      <dgm:prSet/>
      <dgm:spPr/>
      <dgm:t>
        <a:bodyPr/>
        <a:lstStyle/>
        <a:p>
          <a:r>
            <a:rPr lang="pt-BR"/>
            <a:t>Diferentes níveis de conhecimento, que se somados trazem também uma maior maturidade técnica dos envolvidos</a:t>
          </a:r>
          <a:endParaRPr lang="en-US"/>
        </a:p>
      </dgm:t>
    </dgm:pt>
    <dgm:pt modelId="{9C415F09-8960-4757-8C71-1438C85B8C5B}" type="parTrans" cxnId="{E5666240-787A-4BF9-9195-27F27BA091DB}">
      <dgm:prSet/>
      <dgm:spPr/>
      <dgm:t>
        <a:bodyPr/>
        <a:lstStyle/>
        <a:p>
          <a:endParaRPr lang="en-US"/>
        </a:p>
      </dgm:t>
    </dgm:pt>
    <dgm:pt modelId="{E245C21D-329F-4B1D-966C-85AEFD48155B}" type="sibTrans" cxnId="{E5666240-787A-4BF9-9195-27F27BA091DB}">
      <dgm:prSet/>
      <dgm:spPr/>
      <dgm:t>
        <a:bodyPr/>
        <a:lstStyle/>
        <a:p>
          <a:endParaRPr lang="en-US"/>
        </a:p>
      </dgm:t>
    </dgm:pt>
    <dgm:pt modelId="{298B1608-B41A-49A0-ACB7-F42831470DAF}" type="pres">
      <dgm:prSet presAssocID="{C5C9B79C-AC52-4B80-8F98-6418655482E0}" presName="root" presStyleCnt="0">
        <dgm:presLayoutVars>
          <dgm:dir/>
          <dgm:resizeHandles val="exact"/>
        </dgm:presLayoutVars>
      </dgm:prSet>
      <dgm:spPr/>
    </dgm:pt>
    <dgm:pt modelId="{A7EA35D2-4CA2-4232-A908-52FDA78E038A}" type="pres">
      <dgm:prSet presAssocID="{D9D4AFB3-B2A7-41A2-9BA6-A16ADD49D503}" presName="compNode" presStyleCnt="0"/>
      <dgm:spPr/>
    </dgm:pt>
    <dgm:pt modelId="{2EE7CEC0-D7EF-4986-8050-7CA54F1F567D}" type="pres">
      <dgm:prSet presAssocID="{D9D4AFB3-B2A7-41A2-9BA6-A16ADD49D503}" presName="bgRect" presStyleLbl="bgShp" presStyleIdx="0" presStyleCnt="4"/>
      <dgm:spPr/>
    </dgm:pt>
    <dgm:pt modelId="{E59236A2-7D5C-461C-BB6E-8C2CF34C8435}" type="pres">
      <dgm:prSet presAssocID="{D9D4AFB3-B2A7-41A2-9BA6-A16ADD49D5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grenagens"/>
        </a:ext>
      </dgm:extLst>
    </dgm:pt>
    <dgm:pt modelId="{89692D77-DA4A-4AB7-8578-6BB733A1E438}" type="pres">
      <dgm:prSet presAssocID="{D9D4AFB3-B2A7-41A2-9BA6-A16ADD49D503}" presName="spaceRect" presStyleCnt="0"/>
      <dgm:spPr/>
    </dgm:pt>
    <dgm:pt modelId="{D5C0F04D-FA8A-4E1D-8944-F1FF394BBE8C}" type="pres">
      <dgm:prSet presAssocID="{D9D4AFB3-B2A7-41A2-9BA6-A16ADD49D503}" presName="parTx" presStyleLbl="revTx" presStyleIdx="0" presStyleCnt="4">
        <dgm:presLayoutVars>
          <dgm:chMax val="0"/>
          <dgm:chPref val="0"/>
        </dgm:presLayoutVars>
      </dgm:prSet>
      <dgm:spPr/>
    </dgm:pt>
    <dgm:pt modelId="{D446A17A-2E33-4877-AC8D-3381A2B09DE3}" type="pres">
      <dgm:prSet presAssocID="{9F286E4D-782C-4F34-A903-CD17C9D32FDA}" presName="sibTrans" presStyleCnt="0"/>
      <dgm:spPr/>
    </dgm:pt>
    <dgm:pt modelId="{05E0C041-1596-4B04-8597-356357ADEE05}" type="pres">
      <dgm:prSet presAssocID="{EC4F1196-EDC4-4F81-AE1E-43BF7D9F1F2E}" presName="compNode" presStyleCnt="0"/>
      <dgm:spPr/>
    </dgm:pt>
    <dgm:pt modelId="{C2FFB567-9C0C-4D9B-AD0E-A10EFA91F563}" type="pres">
      <dgm:prSet presAssocID="{EC4F1196-EDC4-4F81-AE1E-43BF7D9F1F2E}" presName="bgRect" presStyleLbl="bgShp" presStyleIdx="1" presStyleCnt="4"/>
      <dgm:spPr/>
    </dgm:pt>
    <dgm:pt modelId="{6A0C061D-C30A-4247-95B1-6077A56A8FB5}" type="pres">
      <dgm:prSet presAssocID="{EC4F1196-EDC4-4F81-AE1E-43BF7D9F1F2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queio"/>
        </a:ext>
      </dgm:extLst>
    </dgm:pt>
    <dgm:pt modelId="{DA7F5782-5479-4145-8859-30ECFEBED197}" type="pres">
      <dgm:prSet presAssocID="{EC4F1196-EDC4-4F81-AE1E-43BF7D9F1F2E}" presName="spaceRect" presStyleCnt="0"/>
      <dgm:spPr/>
    </dgm:pt>
    <dgm:pt modelId="{51BE9C7C-A86E-47A8-A4A5-F4AE9CFF5BFF}" type="pres">
      <dgm:prSet presAssocID="{EC4F1196-EDC4-4F81-AE1E-43BF7D9F1F2E}" presName="parTx" presStyleLbl="revTx" presStyleIdx="1" presStyleCnt="4">
        <dgm:presLayoutVars>
          <dgm:chMax val="0"/>
          <dgm:chPref val="0"/>
        </dgm:presLayoutVars>
      </dgm:prSet>
      <dgm:spPr/>
    </dgm:pt>
    <dgm:pt modelId="{EE6CE1AC-9719-4D25-B59A-7DDF6BBD6F7D}" type="pres">
      <dgm:prSet presAssocID="{58A1A6C0-37E6-4B7F-B7C2-4AAD0FEC70D2}" presName="sibTrans" presStyleCnt="0"/>
      <dgm:spPr/>
    </dgm:pt>
    <dgm:pt modelId="{E2D17554-0E3D-4E51-9E5E-E7F6481E8C6E}" type="pres">
      <dgm:prSet presAssocID="{BBAD296E-ECD4-40F5-9F5A-0FBD783C08C9}" presName="compNode" presStyleCnt="0"/>
      <dgm:spPr/>
    </dgm:pt>
    <dgm:pt modelId="{9E6E9BDB-5D83-4CC6-90E7-369114419B74}" type="pres">
      <dgm:prSet presAssocID="{BBAD296E-ECD4-40F5-9F5A-0FBD783C08C9}" presName="bgRect" presStyleLbl="bgShp" presStyleIdx="2" presStyleCnt="4"/>
      <dgm:spPr/>
    </dgm:pt>
    <dgm:pt modelId="{DC76CD09-0B5F-412F-8A26-E41138D896F4}" type="pres">
      <dgm:prSet presAssocID="{BBAD296E-ECD4-40F5-9F5A-0FBD783C08C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CB654AA-F5E7-4FE1-A000-17D1E99F0A9B}" type="pres">
      <dgm:prSet presAssocID="{BBAD296E-ECD4-40F5-9F5A-0FBD783C08C9}" presName="spaceRect" presStyleCnt="0"/>
      <dgm:spPr/>
    </dgm:pt>
    <dgm:pt modelId="{1A30AA03-D11B-4509-BA0D-B4187651E26C}" type="pres">
      <dgm:prSet presAssocID="{BBAD296E-ECD4-40F5-9F5A-0FBD783C08C9}" presName="parTx" presStyleLbl="revTx" presStyleIdx="2" presStyleCnt="4">
        <dgm:presLayoutVars>
          <dgm:chMax val="0"/>
          <dgm:chPref val="0"/>
        </dgm:presLayoutVars>
      </dgm:prSet>
      <dgm:spPr/>
    </dgm:pt>
    <dgm:pt modelId="{F7BB310D-8A8E-4C46-AB39-5AB63F50C3D6}" type="pres">
      <dgm:prSet presAssocID="{FA29C5C9-090F-4EC8-BEC4-2945E38CFA90}" presName="sibTrans" presStyleCnt="0"/>
      <dgm:spPr/>
    </dgm:pt>
    <dgm:pt modelId="{911028E7-CEB3-42E4-800A-36432922EABF}" type="pres">
      <dgm:prSet presAssocID="{46F5C647-E75D-49BC-B5B5-15BCF8249FDF}" presName="compNode" presStyleCnt="0"/>
      <dgm:spPr/>
    </dgm:pt>
    <dgm:pt modelId="{9D62213B-8D6F-49E9-BD17-CBD90BC0547F}" type="pres">
      <dgm:prSet presAssocID="{46F5C647-E75D-49BC-B5B5-15BCF8249FDF}" presName="bgRect" presStyleLbl="bgShp" presStyleIdx="3" presStyleCnt="4"/>
      <dgm:spPr/>
    </dgm:pt>
    <dgm:pt modelId="{35EB3B77-260F-413C-82B0-1D81957B6D12}" type="pres">
      <dgm:prSet presAssocID="{46F5C647-E75D-49BC-B5B5-15BCF8249F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AD81D935-7798-4B0F-81E8-8080B0971CDC}" type="pres">
      <dgm:prSet presAssocID="{46F5C647-E75D-49BC-B5B5-15BCF8249FDF}" presName="spaceRect" presStyleCnt="0"/>
      <dgm:spPr/>
    </dgm:pt>
    <dgm:pt modelId="{A49F2D6D-4594-4872-980B-E832502CBBB4}" type="pres">
      <dgm:prSet presAssocID="{46F5C647-E75D-49BC-B5B5-15BCF8249FD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D8A4A10-3072-4B0D-9920-FCEBAAF6C368}" type="presOf" srcId="{C5C9B79C-AC52-4B80-8F98-6418655482E0}" destId="{298B1608-B41A-49A0-ACB7-F42831470DAF}" srcOrd="0" destOrd="0" presId="urn:microsoft.com/office/officeart/2018/2/layout/IconVerticalSolidList"/>
    <dgm:cxn modelId="{3B0F5024-F210-42C8-8B1D-09A34814289F}" type="presOf" srcId="{BBAD296E-ECD4-40F5-9F5A-0FBD783C08C9}" destId="{1A30AA03-D11B-4509-BA0D-B4187651E26C}" srcOrd="0" destOrd="0" presId="urn:microsoft.com/office/officeart/2018/2/layout/IconVerticalSolidList"/>
    <dgm:cxn modelId="{E5666240-787A-4BF9-9195-27F27BA091DB}" srcId="{C5C9B79C-AC52-4B80-8F98-6418655482E0}" destId="{46F5C647-E75D-49BC-B5B5-15BCF8249FDF}" srcOrd="3" destOrd="0" parTransId="{9C415F09-8960-4757-8C71-1438C85B8C5B}" sibTransId="{E245C21D-329F-4B1D-966C-85AEFD48155B}"/>
    <dgm:cxn modelId="{EB8A4B65-6634-484C-964D-51E0F90C0B8C}" type="presOf" srcId="{46F5C647-E75D-49BC-B5B5-15BCF8249FDF}" destId="{A49F2D6D-4594-4872-980B-E832502CBBB4}" srcOrd="0" destOrd="0" presId="urn:microsoft.com/office/officeart/2018/2/layout/IconVerticalSolidList"/>
    <dgm:cxn modelId="{EFCF147C-19BB-4ECF-843F-C01624AD0A1F}" srcId="{C5C9B79C-AC52-4B80-8F98-6418655482E0}" destId="{BBAD296E-ECD4-40F5-9F5A-0FBD783C08C9}" srcOrd="2" destOrd="0" parTransId="{157B6609-0510-43CD-BF61-9D9ACEA6C893}" sibTransId="{FA29C5C9-090F-4EC8-BEC4-2945E38CFA90}"/>
    <dgm:cxn modelId="{C07FBF92-ACBD-4883-BCE8-EC67CA7AA3A8}" type="presOf" srcId="{EC4F1196-EDC4-4F81-AE1E-43BF7D9F1F2E}" destId="{51BE9C7C-A86E-47A8-A4A5-F4AE9CFF5BFF}" srcOrd="0" destOrd="0" presId="urn:microsoft.com/office/officeart/2018/2/layout/IconVerticalSolidList"/>
    <dgm:cxn modelId="{F44EF794-37C6-4262-9420-BE3CF25723E1}" type="presOf" srcId="{D9D4AFB3-B2A7-41A2-9BA6-A16ADD49D503}" destId="{D5C0F04D-FA8A-4E1D-8944-F1FF394BBE8C}" srcOrd="0" destOrd="0" presId="urn:microsoft.com/office/officeart/2018/2/layout/IconVerticalSolidList"/>
    <dgm:cxn modelId="{BB3825BC-6C48-4EAE-ABB8-59FF49C1C6A5}" srcId="{C5C9B79C-AC52-4B80-8F98-6418655482E0}" destId="{D9D4AFB3-B2A7-41A2-9BA6-A16ADD49D503}" srcOrd="0" destOrd="0" parTransId="{DFC1BED0-946D-4383-BD7B-8E3410BA601E}" sibTransId="{9F286E4D-782C-4F34-A903-CD17C9D32FDA}"/>
    <dgm:cxn modelId="{4442BCC6-12FD-4CDC-8A82-83C22B6186AC}" srcId="{C5C9B79C-AC52-4B80-8F98-6418655482E0}" destId="{EC4F1196-EDC4-4F81-AE1E-43BF7D9F1F2E}" srcOrd="1" destOrd="0" parTransId="{78C02D53-8AB3-428E-A597-309D6652E8FA}" sibTransId="{58A1A6C0-37E6-4B7F-B7C2-4AAD0FEC70D2}"/>
    <dgm:cxn modelId="{1186C1D9-6799-4CC8-88EE-4B06F161E62A}" type="presParOf" srcId="{298B1608-B41A-49A0-ACB7-F42831470DAF}" destId="{A7EA35D2-4CA2-4232-A908-52FDA78E038A}" srcOrd="0" destOrd="0" presId="urn:microsoft.com/office/officeart/2018/2/layout/IconVerticalSolidList"/>
    <dgm:cxn modelId="{5F3A8B34-44E8-4E05-9C33-9653D1733545}" type="presParOf" srcId="{A7EA35D2-4CA2-4232-A908-52FDA78E038A}" destId="{2EE7CEC0-D7EF-4986-8050-7CA54F1F567D}" srcOrd="0" destOrd="0" presId="urn:microsoft.com/office/officeart/2018/2/layout/IconVerticalSolidList"/>
    <dgm:cxn modelId="{A66AAD49-9B57-4BE8-92AC-3A6E4321B69B}" type="presParOf" srcId="{A7EA35D2-4CA2-4232-A908-52FDA78E038A}" destId="{E59236A2-7D5C-461C-BB6E-8C2CF34C8435}" srcOrd="1" destOrd="0" presId="urn:microsoft.com/office/officeart/2018/2/layout/IconVerticalSolidList"/>
    <dgm:cxn modelId="{BA6C003A-88E5-4440-B67F-C91105954E52}" type="presParOf" srcId="{A7EA35D2-4CA2-4232-A908-52FDA78E038A}" destId="{89692D77-DA4A-4AB7-8578-6BB733A1E438}" srcOrd="2" destOrd="0" presId="urn:microsoft.com/office/officeart/2018/2/layout/IconVerticalSolidList"/>
    <dgm:cxn modelId="{137F81A3-D6BC-4FFB-B119-0D0044988EF0}" type="presParOf" srcId="{A7EA35D2-4CA2-4232-A908-52FDA78E038A}" destId="{D5C0F04D-FA8A-4E1D-8944-F1FF394BBE8C}" srcOrd="3" destOrd="0" presId="urn:microsoft.com/office/officeart/2018/2/layout/IconVerticalSolidList"/>
    <dgm:cxn modelId="{E76BED1E-69AE-4ED8-85CA-F767879B6BE5}" type="presParOf" srcId="{298B1608-B41A-49A0-ACB7-F42831470DAF}" destId="{D446A17A-2E33-4877-AC8D-3381A2B09DE3}" srcOrd="1" destOrd="0" presId="urn:microsoft.com/office/officeart/2018/2/layout/IconVerticalSolidList"/>
    <dgm:cxn modelId="{DE3080A7-72BB-45A5-8E2E-8ABCF59E9264}" type="presParOf" srcId="{298B1608-B41A-49A0-ACB7-F42831470DAF}" destId="{05E0C041-1596-4B04-8597-356357ADEE05}" srcOrd="2" destOrd="0" presId="urn:microsoft.com/office/officeart/2018/2/layout/IconVerticalSolidList"/>
    <dgm:cxn modelId="{B83FC0FD-FEE2-4B28-A30A-C03FB026DCEC}" type="presParOf" srcId="{05E0C041-1596-4B04-8597-356357ADEE05}" destId="{C2FFB567-9C0C-4D9B-AD0E-A10EFA91F563}" srcOrd="0" destOrd="0" presId="urn:microsoft.com/office/officeart/2018/2/layout/IconVerticalSolidList"/>
    <dgm:cxn modelId="{2F3C72ED-3E8F-4D2A-87CC-3D32AD0A7EB4}" type="presParOf" srcId="{05E0C041-1596-4B04-8597-356357ADEE05}" destId="{6A0C061D-C30A-4247-95B1-6077A56A8FB5}" srcOrd="1" destOrd="0" presId="urn:microsoft.com/office/officeart/2018/2/layout/IconVerticalSolidList"/>
    <dgm:cxn modelId="{E022587F-A16D-4EEF-8D1A-9E6D28A32FE5}" type="presParOf" srcId="{05E0C041-1596-4B04-8597-356357ADEE05}" destId="{DA7F5782-5479-4145-8859-30ECFEBED197}" srcOrd="2" destOrd="0" presId="urn:microsoft.com/office/officeart/2018/2/layout/IconVerticalSolidList"/>
    <dgm:cxn modelId="{BA67682D-3A13-4543-9CC7-55AC3FAB4F01}" type="presParOf" srcId="{05E0C041-1596-4B04-8597-356357ADEE05}" destId="{51BE9C7C-A86E-47A8-A4A5-F4AE9CFF5BFF}" srcOrd="3" destOrd="0" presId="urn:microsoft.com/office/officeart/2018/2/layout/IconVerticalSolidList"/>
    <dgm:cxn modelId="{7C3D4A82-4E34-4217-8BB9-B521814B3EEC}" type="presParOf" srcId="{298B1608-B41A-49A0-ACB7-F42831470DAF}" destId="{EE6CE1AC-9719-4D25-B59A-7DDF6BBD6F7D}" srcOrd="3" destOrd="0" presId="urn:microsoft.com/office/officeart/2018/2/layout/IconVerticalSolidList"/>
    <dgm:cxn modelId="{E0D3C43E-6D14-477F-9431-1817C9064E7D}" type="presParOf" srcId="{298B1608-B41A-49A0-ACB7-F42831470DAF}" destId="{E2D17554-0E3D-4E51-9E5E-E7F6481E8C6E}" srcOrd="4" destOrd="0" presId="urn:microsoft.com/office/officeart/2018/2/layout/IconVerticalSolidList"/>
    <dgm:cxn modelId="{BD2C5584-1B19-4D4F-AAF3-85B09D0B78BE}" type="presParOf" srcId="{E2D17554-0E3D-4E51-9E5E-E7F6481E8C6E}" destId="{9E6E9BDB-5D83-4CC6-90E7-369114419B74}" srcOrd="0" destOrd="0" presId="urn:microsoft.com/office/officeart/2018/2/layout/IconVerticalSolidList"/>
    <dgm:cxn modelId="{66E85B57-0AD2-40AA-A6D4-3DEFF851BFE6}" type="presParOf" srcId="{E2D17554-0E3D-4E51-9E5E-E7F6481E8C6E}" destId="{DC76CD09-0B5F-412F-8A26-E41138D896F4}" srcOrd="1" destOrd="0" presId="urn:microsoft.com/office/officeart/2018/2/layout/IconVerticalSolidList"/>
    <dgm:cxn modelId="{E14AC0C8-CE4E-4516-AB91-742CFA7F0142}" type="presParOf" srcId="{E2D17554-0E3D-4E51-9E5E-E7F6481E8C6E}" destId="{ACB654AA-F5E7-4FE1-A000-17D1E99F0A9B}" srcOrd="2" destOrd="0" presId="urn:microsoft.com/office/officeart/2018/2/layout/IconVerticalSolidList"/>
    <dgm:cxn modelId="{028AAD32-B9D3-46D6-8623-7A7E18DFB7A5}" type="presParOf" srcId="{E2D17554-0E3D-4E51-9E5E-E7F6481E8C6E}" destId="{1A30AA03-D11B-4509-BA0D-B4187651E26C}" srcOrd="3" destOrd="0" presId="urn:microsoft.com/office/officeart/2018/2/layout/IconVerticalSolidList"/>
    <dgm:cxn modelId="{EBF62618-98EA-44A1-9F37-26B75DB969FC}" type="presParOf" srcId="{298B1608-B41A-49A0-ACB7-F42831470DAF}" destId="{F7BB310D-8A8E-4C46-AB39-5AB63F50C3D6}" srcOrd="5" destOrd="0" presId="urn:microsoft.com/office/officeart/2018/2/layout/IconVerticalSolidList"/>
    <dgm:cxn modelId="{6082B922-3F67-42F9-B0C3-DF10004DB392}" type="presParOf" srcId="{298B1608-B41A-49A0-ACB7-F42831470DAF}" destId="{911028E7-CEB3-42E4-800A-36432922EABF}" srcOrd="6" destOrd="0" presId="urn:microsoft.com/office/officeart/2018/2/layout/IconVerticalSolidList"/>
    <dgm:cxn modelId="{CF7BFC38-F96B-454F-948A-65413F9EBDFF}" type="presParOf" srcId="{911028E7-CEB3-42E4-800A-36432922EABF}" destId="{9D62213B-8D6F-49E9-BD17-CBD90BC0547F}" srcOrd="0" destOrd="0" presId="urn:microsoft.com/office/officeart/2018/2/layout/IconVerticalSolidList"/>
    <dgm:cxn modelId="{72D2B210-736A-4B3D-8DFA-1BAB953E107B}" type="presParOf" srcId="{911028E7-CEB3-42E4-800A-36432922EABF}" destId="{35EB3B77-260F-413C-82B0-1D81957B6D12}" srcOrd="1" destOrd="0" presId="urn:microsoft.com/office/officeart/2018/2/layout/IconVerticalSolidList"/>
    <dgm:cxn modelId="{E9122539-A1E4-439C-BEA4-D74D76F4EFC2}" type="presParOf" srcId="{911028E7-CEB3-42E4-800A-36432922EABF}" destId="{AD81D935-7798-4B0F-81E8-8080B0971CDC}" srcOrd="2" destOrd="0" presId="urn:microsoft.com/office/officeart/2018/2/layout/IconVerticalSolidList"/>
    <dgm:cxn modelId="{F9DEFF38-39DC-4308-8329-3230F092CFCE}" type="presParOf" srcId="{911028E7-CEB3-42E4-800A-36432922EABF}" destId="{A49F2D6D-4594-4872-980B-E832502CBBB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AC132-12BF-432C-ABD4-AA1A49CBCBF5}">
      <dsp:nvSpPr>
        <dsp:cNvPr id="0" name=""/>
        <dsp:cNvSpPr/>
      </dsp:nvSpPr>
      <dsp:spPr>
        <a:xfrm>
          <a:off x="0" y="370"/>
          <a:ext cx="6510213" cy="8674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F48BF-784A-4FCC-B043-81040AC9339C}">
      <dsp:nvSpPr>
        <dsp:cNvPr id="0" name=""/>
        <dsp:cNvSpPr/>
      </dsp:nvSpPr>
      <dsp:spPr>
        <a:xfrm>
          <a:off x="262414" y="195554"/>
          <a:ext cx="477116" cy="4771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2EE54-7DCC-457B-B9FD-5C9C12015F3E}">
      <dsp:nvSpPr>
        <dsp:cNvPr id="0" name=""/>
        <dsp:cNvSpPr/>
      </dsp:nvSpPr>
      <dsp:spPr>
        <a:xfrm>
          <a:off x="1001945" y="370"/>
          <a:ext cx="5508268" cy="86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09" tIns="91809" rIns="91809" bIns="918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0" i="0" kern="1200"/>
            <a:t>Técnicos</a:t>
          </a:r>
          <a:endParaRPr lang="en-US" sz="2500" kern="1200"/>
        </a:p>
      </dsp:txBody>
      <dsp:txXfrm>
        <a:off x="1001945" y="370"/>
        <a:ext cx="5508268" cy="867485"/>
      </dsp:txXfrm>
    </dsp:sp>
    <dsp:sp modelId="{893BB712-A7C5-453D-B956-EFD8C4ED1114}">
      <dsp:nvSpPr>
        <dsp:cNvPr id="0" name=""/>
        <dsp:cNvSpPr/>
      </dsp:nvSpPr>
      <dsp:spPr>
        <a:xfrm>
          <a:off x="0" y="1084727"/>
          <a:ext cx="6510213" cy="8674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C8F66-DB7F-46CE-8A99-C1F54A34C5E3}">
      <dsp:nvSpPr>
        <dsp:cNvPr id="0" name=""/>
        <dsp:cNvSpPr/>
      </dsp:nvSpPr>
      <dsp:spPr>
        <a:xfrm>
          <a:off x="262414" y="1279911"/>
          <a:ext cx="477116" cy="4771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2D535-D715-47D4-BDAB-AF7421C1B294}">
      <dsp:nvSpPr>
        <dsp:cNvPr id="0" name=""/>
        <dsp:cNvSpPr/>
      </dsp:nvSpPr>
      <dsp:spPr>
        <a:xfrm>
          <a:off x="1001945" y="1084727"/>
          <a:ext cx="5508268" cy="86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09" tIns="91809" rIns="91809" bIns="918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0" i="0" kern="1200"/>
            <a:t>Geográficos</a:t>
          </a:r>
          <a:endParaRPr lang="en-US" sz="2500" kern="1200"/>
        </a:p>
      </dsp:txBody>
      <dsp:txXfrm>
        <a:off x="1001945" y="1084727"/>
        <a:ext cx="5508268" cy="867485"/>
      </dsp:txXfrm>
    </dsp:sp>
    <dsp:sp modelId="{136EC34A-D2E4-4415-A143-9BB6821A90F1}">
      <dsp:nvSpPr>
        <dsp:cNvPr id="0" name=""/>
        <dsp:cNvSpPr/>
      </dsp:nvSpPr>
      <dsp:spPr>
        <a:xfrm>
          <a:off x="0" y="2169083"/>
          <a:ext cx="6510213" cy="8674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04B43-A9ED-4107-99C8-8A8AC8A2ED59}">
      <dsp:nvSpPr>
        <dsp:cNvPr id="0" name=""/>
        <dsp:cNvSpPr/>
      </dsp:nvSpPr>
      <dsp:spPr>
        <a:xfrm>
          <a:off x="262414" y="2364268"/>
          <a:ext cx="477116" cy="4771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2E45E-C828-4A18-89F1-CEE88B5CC81A}">
      <dsp:nvSpPr>
        <dsp:cNvPr id="0" name=""/>
        <dsp:cNvSpPr/>
      </dsp:nvSpPr>
      <dsp:spPr>
        <a:xfrm>
          <a:off x="1001945" y="2169083"/>
          <a:ext cx="5508268" cy="86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09" tIns="91809" rIns="91809" bIns="918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0" i="0" kern="1200">
              <a:latin typeface="Calibri Light" panose="020F0302020204030204"/>
            </a:rPr>
            <a:t>Políticos</a:t>
          </a:r>
          <a:endParaRPr lang="en-US" sz="2500" kern="1200"/>
        </a:p>
      </dsp:txBody>
      <dsp:txXfrm>
        <a:off x="1001945" y="2169083"/>
        <a:ext cx="5508268" cy="867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43D0C-FD70-45EC-9F12-3EA816C8FB09}">
      <dsp:nvSpPr>
        <dsp:cNvPr id="0" name=""/>
        <dsp:cNvSpPr/>
      </dsp:nvSpPr>
      <dsp:spPr>
        <a:xfrm>
          <a:off x="451922" y="12118"/>
          <a:ext cx="441386" cy="4413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C1DE2-5296-4C51-BF92-BB335782E04E}">
      <dsp:nvSpPr>
        <dsp:cNvPr id="0" name=""/>
        <dsp:cNvSpPr/>
      </dsp:nvSpPr>
      <dsp:spPr>
        <a:xfrm>
          <a:off x="182185" y="601551"/>
          <a:ext cx="980859" cy="39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Qualidade das fibras ópticas</a:t>
          </a:r>
          <a:endParaRPr lang="en-US" sz="1100" kern="1200"/>
        </a:p>
      </dsp:txBody>
      <dsp:txXfrm>
        <a:off x="182185" y="601551"/>
        <a:ext cx="980859" cy="392343"/>
      </dsp:txXfrm>
    </dsp:sp>
    <dsp:sp modelId="{70994017-821A-4DE5-9CD0-25C8C3DF88C1}">
      <dsp:nvSpPr>
        <dsp:cNvPr id="0" name=""/>
        <dsp:cNvSpPr/>
      </dsp:nvSpPr>
      <dsp:spPr>
        <a:xfrm>
          <a:off x="451922" y="1239109"/>
          <a:ext cx="441386" cy="4413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401F4-FD21-4846-95F6-0CAE1159FBB9}">
      <dsp:nvSpPr>
        <dsp:cNvPr id="0" name=""/>
        <dsp:cNvSpPr/>
      </dsp:nvSpPr>
      <dsp:spPr>
        <a:xfrm>
          <a:off x="182185" y="1828542"/>
          <a:ext cx="980859" cy="39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SPAN com distâncias "não ideais"</a:t>
          </a:r>
          <a:endParaRPr lang="en-US" sz="1100" kern="1200"/>
        </a:p>
      </dsp:txBody>
      <dsp:txXfrm>
        <a:off x="182185" y="1828542"/>
        <a:ext cx="980859" cy="392343"/>
      </dsp:txXfrm>
    </dsp:sp>
    <dsp:sp modelId="{7524C77A-14F7-40C2-BA5B-66893B5CAD19}">
      <dsp:nvSpPr>
        <dsp:cNvPr id="0" name=""/>
        <dsp:cNvSpPr/>
      </dsp:nvSpPr>
      <dsp:spPr>
        <a:xfrm>
          <a:off x="451922" y="2466100"/>
          <a:ext cx="441386" cy="4413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171D3-30D9-49AB-A716-AD85549CE4C9}">
      <dsp:nvSpPr>
        <dsp:cNvPr id="0" name=""/>
        <dsp:cNvSpPr/>
      </dsp:nvSpPr>
      <dsp:spPr>
        <a:xfrm>
          <a:off x="182185" y="3055533"/>
          <a:ext cx="980859" cy="39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Qualidade do sistema óptico</a:t>
          </a:r>
          <a:endParaRPr lang="en-US" sz="1100" kern="1200"/>
        </a:p>
      </dsp:txBody>
      <dsp:txXfrm>
        <a:off x="182185" y="3055533"/>
        <a:ext cx="980859" cy="392343"/>
      </dsp:txXfrm>
    </dsp:sp>
    <dsp:sp modelId="{056E75CB-BA96-4BEA-8897-80FEE65F3B73}">
      <dsp:nvSpPr>
        <dsp:cNvPr id="0" name=""/>
        <dsp:cNvSpPr/>
      </dsp:nvSpPr>
      <dsp:spPr>
        <a:xfrm>
          <a:off x="451922" y="3693092"/>
          <a:ext cx="441386" cy="4413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562A0-5E04-47DC-8F15-38611FCFBA6E}">
      <dsp:nvSpPr>
        <dsp:cNvPr id="0" name=""/>
        <dsp:cNvSpPr/>
      </dsp:nvSpPr>
      <dsp:spPr>
        <a:xfrm>
          <a:off x="182185" y="4282524"/>
          <a:ext cx="980859" cy="39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DCO, DSP, Plugáveis</a:t>
          </a:r>
          <a:endParaRPr lang="en-US" sz="1100" kern="1200"/>
        </a:p>
      </dsp:txBody>
      <dsp:txXfrm>
        <a:off x="182185" y="4282524"/>
        <a:ext cx="980859" cy="392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7CEC0-D7EF-4986-8050-7CA54F1F567D}">
      <dsp:nvSpPr>
        <dsp:cNvPr id="0" name=""/>
        <dsp:cNvSpPr/>
      </dsp:nvSpPr>
      <dsp:spPr>
        <a:xfrm>
          <a:off x="0" y="1260"/>
          <a:ext cx="6510213" cy="6388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236A2-7D5C-461C-BB6E-8C2CF34C8435}">
      <dsp:nvSpPr>
        <dsp:cNvPr id="0" name=""/>
        <dsp:cNvSpPr/>
      </dsp:nvSpPr>
      <dsp:spPr>
        <a:xfrm>
          <a:off x="193244" y="144996"/>
          <a:ext cx="351353" cy="3513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0F04D-FA8A-4E1D-8944-F1FF394BBE8C}">
      <dsp:nvSpPr>
        <dsp:cNvPr id="0" name=""/>
        <dsp:cNvSpPr/>
      </dsp:nvSpPr>
      <dsp:spPr>
        <a:xfrm>
          <a:off x="737842" y="1260"/>
          <a:ext cx="5772371" cy="63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09" tIns="67609" rIns="67609" bIns="6760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O avanço da infraestrutura para além da conectividade traz desafios que só podem ser pensados em conjunto</a:t>
          </a:r>
          <a:endParaRPr lang="en-US" sz="1700" kern="1200"/>
        </a:p>
      </dsp:txBody>
      <dsp:txXfrm>
        <a:off x="737842" y="1260"/>
        <a:ext cx="5772371" cy="638825"/>
      </dsp:txXfrm>
    </dsp:sp>
    <dsp:sp modelId="{C2FFB567-9C0C-4D9B-AD0E-A10EFA91F563}">
      <dsp:nvSpPr>
        <dsp:cNvPr id="0" name=""/>
        <dsp:cNvSpPr/>
      </dsp:nvSpPr>
      <dsp:spPr>
        <a:xfrm>
          <a:off x="0" y="799791"/>
          <a:ext cx="6510213" cy="6388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C061D-C30A-4247-95B1-6077A56A8FB5}">
      <dsp:nvSpPr>
        <dsp:cNvPr id="0" name=""/>
        <dsp:cNvSpPr/>
      </dsp:nvSpPr>
      <dsp:spPr>
        <a:xfrm>
          <a:off x="193244" y="943527"/>
          <a:ext cx="351353" cy="3513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E9C7C-A86E-47A8-A4A5-F4AE9CFF5BFF}">
      <dsp:nvSpPr>
        <dsp:cNvPr id="0" name=""/>
        <dsp:cNvSpPr/>
      </dsp:nvSpPr>
      <dsp:spPr>
        <a:xfrm>
          <a:off x="737842" y="799791"/>
          <a:ext cx="5772371" cy="63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09" tIns="67609" rIns="67609" bIns="6760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Cada cliente com seu modelo de topologia de rede e com suas políticas de segurança</a:t>
          </a:r>
          <a:endParaRPr lang="en-US" sz="1700" kern="1200"/>
        </a:p>
      </dsp:txBody>
      <dsp:txXfrm>
        <a:off x="737842" y="799791"/>
        <a:ext cx="5772371" cy="638825"/>
      </dsp:txXfrm>
    </dsp:sp>
    <dsp:sp modelId="{9E6E9BDB-5D83-4CC6-90E7-369114419B74}">
      <dsp:nvSpPr>
        <dsp:cNvPr id="0" name=""/>
        <dsp:cNvSpPr/>
      </dsp:nvSpPr>
      <dsp:spPr>
        <a:xfrm>
          <a:off x="0" y="1598323"/>
          <a:ext cx="6510213" cy="6388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6CD09-0B5F-412F-8A26-E41138D896F4}">
      <dsp:nvSpPr>
        <dsp:cNvPr id="0" name=""/>
        <dsp:cNvSpPr/>
      </dsp:nvSpPr>
      <dsp:spPr>
        <a:xfrm>
          <a:off x="193244" y="1742058"/>
          <a:ext cx="351353" cy="3513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0AA03-D11B-4509-BA0D-B4187651E26C}">
      <dsp:nvSpPr>
        <dsp:cNvPr id="0" name=""/>
        <dsp:cNvSpPr/>
      </dsp:nvSpPr>
      <dsp:spPr>
        <a:xfrm>
          <a:off x="737842" y="1598323"/>
          <a:ext cx="5772371" cy="63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09" tIns="67609" rIns="67609" bIns="6760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Repensar, ceder, readequar sem ferir o pilares do projeto e da infraestrutura do cliente</a:t>
          </a:r>
          <a:endParaRPr lang="en-US" sz="1700" kern="1200"/>
        </a:p>
      </dsp:txBody>
      <dsp:txXfrm>
        <a:off x="737842" y="1598323"/>
        <a:ext cx="5772371" cy="638825"/>
      </dsp:txXfrm>
    </dsp:sp>
    <dsp:sp modelId="{9D62213B-8D6F-49E9-BD17-CBD90BC0547F}">
      <dsp:nvSpPr>
        <dsp:cNvPr id="0" name=""/>
        <dsp:cNvSpPr/>
      </dsp:nvSpPr>
      <dsp:spPr>
        <a:xfrm>
          <a:off x="0" y="2396854"/>
          <a:ext cx="6510213" cy="6388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B3B77-260F-413C-82B0-1D81957B6D12}">
      <dsp:nvSpPr>
        <dsp:cNvPr id="0" name=""/>
        <dsp:cNvSpPr/>
      </dsp:nvSpPr>
      <dsp:spPr>
        <a:xfrm>
          <a:off x="193244" y="2540590"/>
          <a:ext cx="351353" cy="3513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F2D6D-4594-4872-980B-E832502CBBB4}">
      <dsp:nvSpPr>
        <dsp:cNvPr id="0" name=""/>
        <dsp:cNvSpPr/>
      </dsp:nvSpPr>
      <dsp:spPr>
        <a:xfrm>
          <a:off x="737842" y="2396854"/>
          <a:ext cx="5772371" cy="63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09" tIns="67609" rIns="67609" bIns="6760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Diferentes níveis de conhecimento, que se somados trazem também uma maior maturidade técnica dos envolvidos</a:t>
          </a:r>
          <a:endParaRPr lang="en-US" sz="1700" kern="1200"/>
        </a:p>
      </dsp:txBody>
      <dsp:txXfrm>
        <a:off x="737842" y="2396854"/>
        <a:ext cx="5772371" cy="638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6D92-F9AE-BE40-B8DC-7EFEA2BCA01F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0279-B371-2540-9EEC-102D418A1CC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14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72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2862" y="1943030"/>
            <a:ext cx="3344982" cy="753277"/>
          </a:xfrm>
        </p:spPr>
        <p:txBody>
          <a:bodyPr anchor="b">
            <a:normAutofit/>
          </a:bodyPr>
          <a:lstStyle>
            <a:lvl1pPr algn="l">
              <a:defRPr sz="2200" b="0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5332" y="3518168"/>
            <a:ext cx="3332514" cy="600540"/>
          </a:xfrm>
        </p:spPr>
        <p:txBody>
          <a:bodyPr>
            <a:no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Barlow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NOME PALESTRANTE</a:t>
            </a:r>
          </a:p>
          <a:p>
            <a:endParaRPr lang="en-US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98E250F-0937-D913-0888-E8FDEE0D29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2861" y="4414322"/>
            <a:ext cx="3344983" cy="326572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t-BR" sz="1700" b="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CARGO</a:t>
            </a:r>
          </a:p>
        </p:txBody>
      </p:sp>
    </p:spTree>
    <p:extLst>
      <p:ext uri="{BB962C8B-B14F-4D97-AF65-F5344CB8AC3E}">
        <p14:creationId xmlns:p14="http://schemas.microsoft.com/office/powerpoint/2010/main" val="313546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1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os estilos de TEXTO CORRIDO – 1 COLUNA</a:t>
            </a:r>
          </a:p>
        </p:txBody>
      </p:sp>
    </p:spTree>
    <p:extLst>
      <p:ext uri="{BB962C8B-B14F-4D97-AF65-F5344CB8AC3E}">
        <p14:creationId xmlns:p14="http://schemas.microsoft.com/office/powerpoint/2010/main" val="174473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2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os estilos de TEXTO CORRIDO – 2 COLUNAS</a:t>
            </a:r>
          </a:p>
        </p:txBody>
      </p:sp>
    </p:spTree>
    <p:extLst>
      <p:ext uri="{BB962C8B-B14F-4D97-AF65-F5344CB8AC3E}">
        <p14:creationId xmlns:p14="http://schemas.microsoft.com/office/powerpoint/2010/main" val="62201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1COLUNA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os estilos de TEXTO CORRIDO – 1 COLUNA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9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NP25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DD00-D899-CE72-DE7B-CAD0DD0146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pt-BR"/>
              <a:t>OBRIGADO (A)!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7B4AAF-35FD-FC08-7FFA-20632D614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Contato palestrante</a:t>
            </a:r>
          </a:p>
        </p:txBody>
      </p:sp>
    </p:spTree>
    <p:extLst>
      <p:ext uri="{BB962C8B-B14F-4D97-AF65-F5344CB8AC3E}">
        <p14:creationId xmlns:p14="http://schemas.microsoft.com/office/powerpoint/2010/main" val="378197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C0A7-A2BE-7F43-977C-5F04F40EA1F3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45-47E9-9545-833C-EE867628789B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2C68B5B-B2D6-BDA3-5153-36563E2BB9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D3EE3E-223B-7A25-1E6D-578616A202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1338"/>
            <a:ext cx="9146380" cy="51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58B0F5-A0B7-5E6B-5AE7-867FC778A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339"/>
            <a:ext cx="9146380" cy="51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llpaperflare.com/search?wallpaper=northwest&amp;page=2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4FC3E-CF6A-1CCA-26FA-1672DBBC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212946"/>
            <a:ext cx="4077356" cy="717608"/>
          </a:xfrm>
        </p:spPr>
        <p:txBody>
          <a:bodyPr>
            <a:no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</a:rPr>
              <a:t>Rede de e-</a:t>
            </a:r>
            <a:r>
              <a:rPr lang="en-US" sz="2000" err="1">
                <a:solidFill>
                  <a:schemeClr val="bg1"/>
                </a:solidFill>
              </a:rPr>
              <a:t>Ciência</a:t>
            </a:r>
            <a:r>
              <a:rPr lang="en-US" sz="2000">
                <a:solidFill>
                  <a:schemeClr val="bg1"/>
                </a:solidFill>
              </a:rPr>
              <a:t>: </a:t>
            </a:r>
            <a:r>
              <a:rPr lang="en-US" sz="2000" err="1">
                <a:solidFill>
                  <a:schemeClr val="bg1"/>
                </a:solidFill>
              </a:rPr>
              <a:t>desafios</a:t>
            </a:r>
            <a:r>
              <a:rPr lang="en-US" sz="2000">
                <a:solidFill>
                  <a:schemeClr val="bg1"/>
                </a:solidFill>
              </a:rPr>
              <a:t> para </a:t>
            </a:r>
            <a:r>
              <a:rPr lang="en-US" sz="2000" err="1">
                <a:solidFill>
                  <a:schemeClr val="bg1"/>
                </a:solidFill>
              </a:rPr>
              <a:t>além</a:t>
            </a:r>
            <a:r>
              <a:rPr lang="en-US" sz="2000">
                <a:solidFill>
                  <a:schemeClr val="bg1"/>
                </a:solidFill>
              </a:rPr>
              <a:t> da </a:t>
            </a:r>
            <a:r>
              <a:rPr lang="en-US" sz="2000" err="1">
                <a:solidFill>
                  <a:schemeClr val="bg1"/>
                </a:solidFill>
              </a:rPr>
              <a:t>infraestrutura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A4C62-6BA6-1881-64F0-E7158E96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3194793"/>
            <a:ext cx="4077356" cy="1780031"/>
          </a:xfrm>
        </p:spPr>
        <p:txBody>
          <a:bodyPr/>
          <a:lstStyle/>
          <a:p>
            <a:pPr algn="r"/>
            <a:r>
              <a:rPr lang="pt-BR" sz="1600">
                <a:solidFill>
                  <a:schemeClr val="bg1"/>
                </a:solidFill>
              </a:rPr>
              <a:t>Palestrantes: </a:t>
            </a:r>
          </a:p>
          <a:p>
            <a:pPr algn="r"/>
            <a:r>
              <a:rPr lang="pt-BR" sz="1600">
                <a:solidFill>
                  <a:schemeClr val="bg1"/>
                </a:solidFill>
              </a:rPr>
              <a:t>Rodrigo </a:t>
            </a:r>
            <a:r>
              <a:rPr lang="pt-BR" sz="1600" err="1">
                <a:solidFill>
                  <a:schemeClr val="bg1"/>
                </a:solidFill>
              </a:rPr>
              <a:t>Bongers</a:t>
            </a:r>
            <a:r>
              <a:rPr lang="pt-BR" sz="1600">
                <a:solidFill>
                  <a:schemeClr val="bg1"/>
                </a:solidFill>
              </a:rPr>
              <a:t> – Engenharia RNP</a:t>
            </a:r>
          </a:p>
          <a:p>
            <a:pPr algn="r"/>
            <a:r>
              <a:rPr lang="pt-BR" sz="1600">
                <a:solidFill>
                  <a:schemeClr val="bg1"/>
                </a:solidFill>
              </a:rPr>
              <a:t>Humberto </a:t>
            </a:r>
            <a:r>
              <a:rPr lang="pt-BR" sz="1600" err="1">
                <a:solidFill>
                  <a:schemeClr val="bg1"/>
                </a:solidFill>
              </a:rPr>
              <a:t>Forsan</a:t>
            </a:r>
            <a:r>
              <a:rPr lang="pt-BR" sz="1600">
                <a:solidFill>
                  <a:schemeClr val="bg1"/>
                </a:solidFill>
              </a:rPr>
              <a:t> – Segurança RNP</a:t>
            </a:r>
          </a:p>
          <a:p>
            <a:pPr algn="r"/>
            <a:r>
              <a:rPr lang="pt-BR" sz="1600">
                <a:solidFill>
                  <a:schemeClr val="bg1"/>
                </a:solidFill>
              </a:rPr>
              <a:t>Carlos </a:t>
            </a:r>
            <a:r>
              <a:rPr lang="pt-BR" sz="1600" err="1">
                <a:solidFill>
                  <a:schemeClr val="bg1"/>
                </a:solidFill>
              </a:rPr>
              <a:t>Adean</a:t>
            </a:r>
            <a:r>
              <a:rPr lang="pt-BR" sz="1600">
                <a:solidFill>
                  <a:schemeClr val="bg1"/>
                </a:solidFill>
              </a:rPr>
              <a:t> – TI Científica do </a:t>
            </a:r>
            <a:r>
              <a:rPr lang="pt-BR" sz="1600" err="1">
                <a:solidFill>
                  <a:schemeClr val="bg1"/>
                </a:solidFill>
              </a:rPr>
              <a:t>LIneA</a:t>
            </a:r>
            <a:endParaRPr lang="pt-BR" sz="1600">
              <a:solidFill>
                <a:schemeClr val="bg1"/>
              </a:solidFill>
            </a:endParaRPr>
          </a:p>
          <a:p>
            <a:pPr algn="r"/>
            <a:r>
              <a:rPr lang="pt-BR" sz="160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pt-BR" sz="1600">
                <a:solidFill>
                  <a:schemeClr val="bg1"/>
                </a:solidFill>
              </a:rPr>
              <a:t>Moderação: Jeferson Souza – RNP</a:t>
            </a:r>
          </a:p>
        </p:txBody>
      </p:sp>
    </p:spTree>
    <p:extLst>
      <p:ext uri="{BB962C8B-B14F-4D97-AF65-F5344CB8AC3E}">
        <p14:creationId xmlns:p14="http://schemas.microsoft.com/office/powerpoint/2010/main" val="260980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47963-A8ED-8FE4-97E5-234103AC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Visibilidade: Troubleshooting</a:t>
            </a: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A966FC-7DC9-A41D-7C6D-951AAB3032D4}"/>
              </a:ext>
            </a:extLst>
          </p:cNvPr>
          <p:cNvSpPr txBox="1"/>
          <p:nvPr/>
        </p:nvSpPr>
        <p:spPr>
          <a:xfrm>
            <a:off x="2041634" y="938048"/>
            <a:ext cx="63968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ea typeface="Calibri"/>
                <a:cs typeface="Calibri"/>
              </a:rPr>
              <a:t>Todas as métricas e eventos  em todas as camadas serão adquiridas para buscar evidencias e para facilitar a correlação de incidentes:</a:t>
            </a:r>
          </a:p>
          <a:p>
            <a:endParaRPr lang="pt-BR">
              <a:ea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A86A1A-0C00-0E88-374C-2E4556B00BE6}"/>
              </a:ext>
            </a:extLst>
          </p:cNvPr>
          <p:cNvSpPr txBox="1"/>
          <p:nvPr/>
        </p:nvSpPr>
        <p:spPr>
          <a:xfrm>
            <a:off x="2264722" y="2571616"/>
            <a:ext cx="544698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API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 err="1">
                <a:ea typeface="Calibri"/>
                <a:cs typeface="Calibri"/>
              </a:rPr>
              <a:t>Netconf</a:t>
            </a:r>
            <a:endParaRPr lang="en-US">
              <a:ea typeface="Calibri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r>
              <a:rPr lang="pt-BR" err="1">
                <a:ea typeface="Calibri"/>
                <a:cs typeface="Calibri"/>
              </a:rPr>
              <a:t>Openconfig</a:t>
            </a:r>
            <a:endParaRPr lang="pt-BR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 err="1">
                <a:ea typeface="Calibri"/>
                <a:cs typeface="Calibri"/>
              </a:rPr>
              <a:t>gNMI</a:t>
            </a:r>
          </a:p>
          <a:p>
            <a:pPr marL="285750" indent="-285750">
              <a:buFont typeface="Arial"/>
              <a:buChar char="•"/>
            </a:pPr>
            <a:endParaRPr lang="pt-BR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pt-BR">
              <a:ea typeface="Calibri"/>
              <a:cs typeface="Calibri"/>
            </a:endParaRPr>
          </a:p>
          <a:p>
            <a:r>
              <a:rPr lang="pt-BR">
                <a:ea typeface="+mn-lt"/>
                <a:cs typeface="+mn-lt"/>
              </a:rPr>
              <a:t>Inferências e correlações baseadas em padrões</a:t>
            </a:r>
            <a:endParaRPr lang="pt-BR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pt-B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46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EEED3-CFC0-3888-A04A-A8ED1523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O troubleshooting e a detecção precisam acontecer</a:t>
            </a: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F354C3-B911-5023-485D-37B9C5F013B3}"/>
              </a:ext>
            </a:extLst>
          </p:cNvPr>
          <p:cNvSpPr txBox="1"/>
          <p:nvPr/>
        </p:nvSpPr>
        <p:spPr>
          <a:xfrm>
            <a:off x="2100755" y="784334"/>
            <a:ext cx="684337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Mesmo com uma </a:t>
            </a:r>
            <a:r>
              <a:rPr lang="pt-BR" err="1">
                <a:ea typeface="Calibri"/>
                <a:cs typeface="Calibri"/>
              </a:rPr>
              <a:t>disrupção</a:t>
            </a:r>
            <a:r>
              <a:rPr lang="pt-BR">
                <a:ea typeface="Calibri"/>
                <a:cs typeface="Calibri"/>
              </a:rPr>
              <a:t> do serviço</a:t>
            </a:r>
            <a:endParaRPr lang="pt-BR"/>
          </a:p>
          <a:p>
            <a:pPr marL="285750" indent="-285750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Tentativas de indisponibilidade</a:t>
            </a:r>
          </a:p>
          <a:p>
            <a:pPr marL="285750" indent="-285750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Tentativas de </a:t>
            </a:r>
            <a:r>
              <a:rPr lang="pt-BR" err="1">
                <a:ea typeface="Calibri"/>
                <a:cs typeface="Calibri"/>
              </a:rPr>
              <a:t>bypass</a:t>
            </a:r>
            <a:r>
              <a:rPr lang="pt-BR">
                <a:ea typeface="Calibri"/>
                <a:cs typeface="Calibri"/>
              </a:rPr>
              <a:t> nas camadas de segurança</a:t>
            </a:r>
          </a:p>
          <a:p>
            <a:endParaRPr lang="pt-BR">
              <a:ea typeface="Calibri"/>
              <a:cs typeface="Calibri"/>
            </a:endParaRPr>
          </a:p>
          <a:p>
            <a:pPr>
              <a:buFont typeface="Arial"/>
            </a:pPr>
            <a:r>
              <a:rPr lang="pt-BR">
                <a:ea typeface="Calibri"/>
                <a:cs typeface="Calibri"/>
              </a:rPr>
              <a:t>A telemetria e os logs precisam existir</a:t>
            </a:r>
          </a:p>
          <a:p>
            <a:r>
              <a:rPr lang="pt-BR">
                <a:ea typeface="Calibri"/>
                <a:cs typeface="Calibri"/>
              </a:rPr>
              <a:t>-------------------------------------------------------------</a:t>
            </a:r>
          </a:p>
          <a:p>
            <a:r>
              <a:rPr lang="pt-BR">
                <a:ea typeface="Calibri"/>
                <a:cs typeface="Calibri"/>
              </a:rPr>
              <a:t>Para isto, a rede de missão crítica sofreu alterações significativas:</a:t>
            </a:r>
          </a:p>
          <a:p>
            <a:pPr>
              <a:buFont typeface="Arial"/>
            </a:pPr>
            <a:endParaRPr lang="pt-BR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HA (Alta Disponibilidade)</a:t>
            </a:r>
          </a:p>
          <a:p>
            <a:pPr marL="285750" indent="-285750">
              <a:buFont typeface="Arial"/>
              <a:buChar char="•"/>
            </a:pPr>
            <a:r>
              <a:rPr lang="pt-BR" err="1">
                <a:ea typeface="Calibri"/>
                <a:cs typeface="Calibri"/>
              </a:rPr>
              <a:t>Refactor</a:t>
            </a:r>
            <a:r>
              <a:rPr lang="pt-BR">
                <a:ea typeface="Calibri"/>
                <a:cs typeface="Calibri"/>
              </a:rPr>
              <a:t>:</a:t>
            </a:r>
          </a:p>
          <a:p>
            <a:pPr marL="742950" lvl="1" indent="-285750">
              <a:buFont typeface="Courier New"/>
              <a:buChar char="o"/>
            </a:pPr>
            <a:r>
              <a:rPr lang="pt-BR">
                <a:ea typeface="Calibri"/>
                <a:cs typeface="Calibri"/>
              </a:rPr>
              <a:t>Código para testes de </a:t>
            </a:r>
            <a:r>
              <a:rPr lang="pt-BR" err="1">
                <a:ea typeface="Calibri"/>
                <a:cs typeface="Calibri"/>
              </a:rPr>
              <a:t>compliante</a:t>
            </a:r>
            <a:r>
              <a:rPr lang="pt-BR">
                <a:ea typeface="Calibri"/>
                <a:cs typeface="Calibri"/>
              </a:rPr>
              <a:t> automatizado para proteção Norte/Sul, Leste/Oeste </a:t>
            </a:r>
          </a:p>
          <a:p>
            <a:pPr marL="742950" lvl="1" indent="-285750">
              <a:buFont typeface="Courier New"/>
              <a:buChar char="o"/>
            </a:pPr>
            <a:r>
              <a:rPr lang="pt-BR">
                <a:ea typeface="Calibri"/>
                <a:cs typeface="Calibri"/>
              </a:rPr>
              <a:t>Compliance das configurações na infraestrutura</a:t>
            </a:r>
          </a:p>
          <a:p>
            <a:pPr marL="285750" indent="-285750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Termos de referência para LTE e Banda Larga como links secundários e terciários</a:t>
            </a:r>
          </a:p>
          <a:p>
            <a:pPr>
              <a:buFont typeface="Arial"/>
            </a:pPr>
            <a:endParaRPr lang="pt-BR">
              <a:ea typeface="Calibri"/>
              <a:cs typeface="Calibri"/>
            </a:endParaRPr>
          </a:p>
          <a:p>
            <a:endParaRPr lang="pt-B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71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62FEA-0D53-E471-C8AD-0F4D6606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73" y="274638"/>
            <a:ext cx="7111795" cy="698200"/>
          </a:xfrm>
        </p:spPr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O e-ciência potencializou outros projetos: RFP Roteadores e switches</a:t>
            </a:r>
            <a:endParaRPr lang="pt-BR"/>
          </a:p>
        </p:txBody>
      </p:sp>
      <p:pic>
        <p:nvPicPr>
          <p:cNvPr id="8" name="Imagem 7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4BA391E-2CF9-0A05-F74B-6D39BC1C8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023" y="1217653"/>
            <a:ext cx="7107226" cy="37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AC44F-EDD1-8F1D-DB8C-1DC038B0B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83B07-74D5-DBB0-028A-3AC97E2D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73" y="274638"/>
            <a:ext cx="7111795" cy="698200"/>
          </a:xfrm>
        </p:spPr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O e-ciência potencializou outros projetos: Autenticação centralizada</a:t>
            </a: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1BDC37-EE3E-BAFD-E21F-F29740029FCA}"/>
              </a:ext>
            </a:extLst>
          </p:cNvPr>
          <p:cNvSpPr txBox="1"/>
          <p:nvPr/>
        </p:nvSpPr>
        <p:spPr>
          <a:xfrm>
            <a:off x="2412124" y="1537137"/>
            <a:ext cx="576346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Garantir a disponibilidade dos serviços de autenticação de rede</a:t>
            </a:r>
            <a:endParaRPr lang="pt-BR"/>
          </a:p>
          <a:p>
            <a:pPr marL="285750" indent="-285750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Aumentar a granularidade de permissões e acessos à equipamentos de rede</a:t>
            </a:r>
          </a:p>
          <a:p>
            <a:pPr marL="285750" indent="-285750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Correlacionar a autenticação com horários de janelas programadas de manutenção</a:t>
            </a:r>
          </a:p>
        </p:txBody>
      </p:sp>
    </p:spTree>
    <p:extLst>
      <p:ext uri="{BB962C8B-B14F-4D97-AF65-F5344CB8AC3E}">
        <p14:creationId xmlns:p14="http://schemas.microsoft.com/office/powerpoint/2010/main" val="269792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58F53-1537-8EDC-754F-BF9964D3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 err="1">
                <a:latin typeface="Barlow"/>
              </a:rPr>
              <a:t>Re-design</a:t>
            </a:r>
            <a:r>
              <a:rPr lang="pt-BR">
                <a:latin typeface="Barlow"/>
              </a:rPr>
              <a:t> DTN</a:t>
            </a:r>
            <a:endParaRPr lang="pt-BR"/>
          </a:p>
          <a:p>
            <a:endParaRPr lang="pt-BR"/>
          </a:p>
        </p:txBody>
      </p:sp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AE05079D-7DB9-85ED-1DD0-43565BC52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850" y="1168782"/>
            <a:ext cx="6591778" cy="37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5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28B13-119E-4560-24A4-FF38A0F0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Os maiores desafios: Segurança &amp; Performance</a:t>
            </a: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BFD42A-9A92-D430-5C5B-D36E1A6193AB}"/>
              </a:ext>
            </a:extLst>
          </p:cNvPr>
          <p:cNvSpPr txBox="1"/>
          <p:nvPr/>
        </p:nvSpPr>
        <p:spPr>
          <a:xfrm>
            <a:off x="2088338" y="996902"/>
            <a:ext cx="6747641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ea typeface="Calibri"/>
                <a:cs typeface="Calibri"/>
              </a:rPr>
              <a:t>Inserir segurança:</a:t>
            </a:r>
          </a:p>
          <a:p>
            <a:endParaRPr lang="pt-BR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Transmissão (AES-256 em transponders e </a:t>
            </a:r>
            <a:r>
              <a:rPr lang="pt-BR" err="1">
                <a:ea typeface="Calibri"/>
                <a:cs typeface="Calibri"/>
              </a:rPr>
              <a:t>muxponders</a:t>
            </a:r>
            <a:r>
              <a:rPr lang="pt-BR">
                <a:ea typeface="Calibri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IP (</a:t>
            </a:r>
            <a:r>
              <a:rPr lang="pt-BR" err="1">
                <a:ea typeface="Calibri"/>
                <a:cs typeface="Calibri"/>
              </a:rPr>
              <a:t>MACSec</a:t>
            </a:r>
            <a:r>
              <a:rPr lang="pt-BR">
                <a:ea typeface="Calibri"/>
                <a:cs typeface="Calibri"/>
              </a:rPr>
              <a:t> em múltiplas camadas)</a:t>
            </a:r>
          </a:p>
          <a:p>
            <a:pPr marL="285750" indent="-285750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Aplicação (</a:t>
            </a:r>
            <a:r>
              <a:rPr lang="pt-BR" err="1">
                <a:ea typeface="Calibri"/>
                <a:cs typeface="Calibri"/>
              </a:rPr>
              <a:t>Sandbox</a:t>
            </a:r>
            <a:r>
              <a:rPr lang="pt-BR">
                <a:ea typeface="Calibri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pt-BR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pt-BR">
              <a:ea typeface="Calibri"/>
              <a:cs typeface="Calibri"/>
            </a:endParaRPr>
          </a:p>
          <a:p>
            <a:r>
              <a:rPr lang="pt-BR">
                <a:ea typeface="Calibri"/>
                <a:cs typeface="Calibri"/>
              </a:rPr>
              <a:t>Onerando o mínimo possível a performance da transferência dos dados</a:t>
            </a:r>
          </a:p>
          <a:p>
            <a:r>
              <a:rPr lang="pt-BR">
                <a:ea typeface="Calibri"/>
                <a:cs typeface="Calibri"/>
              </a:rPr>
              <a:t>Garantindo a segurança também no acesso aos equipamentos e serviços  que compõem a rede do projeto</a:t>
            </a:r>
          </a:p>
          <a:p>
            <a:pPr marL="285750" indent="-285750">
              <a:buFont typeface="Arial"/>
              <a:buChar char="•"/>
            </a:pPr>
            <a:r>
              <a:rPr lang="pt-BR" err="1">
                <a:ea typeface="Calibri"/>
                <a:cs typeface="Calibri"/>
              </a:rPr>
              <a:t>Hardering</a:t>
            </a:r>
          </a:p>
          <a:p>
            <a:pPr marL="285750" indent="-285750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Gerenciamento e orquestração</a:t>
            </a:r>
          </a:p>
        </p:txBody>
      </p:sp>
    </p:spTree>
    <p:extLst>
      <p:ext uri="{BB962C8B-B14F-4D97-AF65-F5344CB8AC3E}">
        <p14:creationId xmlns:p14="http://schemas.microsoft.com/office/powerpoint/2010/main" val="187993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8882C-7B34-C57E-45DC-8EFFD3A91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 lIns="91440" tIns="45720" rIns="91440" bIns="45720">
            <a:normAutofit/>
          </a:bodyPr>
          <a:lstStyle/>
          <a:p>
            <a:r>
              <a:rPr lang="pt-BR"/>
              <a:t>Os maiores desafios: Políticos</a:t>
            </a:r>
            <a:endParaRPr lang="pt-BR" b="0" err="1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8C1B03-001F-30FD-3E47-A3C49DCA1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168855"/>
            <a:ext cx="6510214" cy="382360"/>
          </a:xfrm>
        </p:spPr>
        <p:txBody>
          <a:bodyPr lIns="91440" tIns="45720" rIns="91440" bIns="45720">
            <a:normAutofit/>
          </a:bodyPr>
          <a:lstStyle/>
          <a:p>
            <a:r>
              <a:rPr lang="pt-BR"/>
              <a:t>Me permita adentrar à sua casa…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7880DC27-7B20-2362-F6C9-1967C34EC3E2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22454105"/>
              </p:ext>
            </p:extLst>
          </p:nvPr>
        </p:nvGraphicFramePr>
        <p:xfrm>
          <a:off x="2266462" y="1808593"/>
          <a:ext cx="6510214" cy="303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67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7DC48-BF24-2409-39C7-ADB96E138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C4D32-7AF9-9B78-CE98-227D7B7EC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212946"/>
            <a:ext cx="4077356" cy="717608"/>
          </a:xfrm>
        </p:spPr>
        <p:txBody>
          <a:bodyPr>
            <a:no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</a:rPr>
              <a:t>Rede de e-</a:t>
            </a:r>
            <a:r>
              <a:rPr lang="en-US" sz="2000" err="1">
                <a:solidFill>
                  <a:schemeClr val="bg1"/>
                </a:solidFill>
              </a:rPr>
              <a:t>Ciência</a:t>
            </a:r>
            <a:r>
              <a:rPr lang="en-US" sz="2000">
                <a:solidFill>
                  <a:schemeClr val="bg1"/>
                </a:solidFill>
              </a:rPr>
              <a:t>: </a:t>
            </a:r>
            <a:r>
              <a:rPr lang="en-US" sz="2000" err="1">
                <a:solidFill>
                  <a:schemeClr val="bg1"/>
                </a:solidFill>
              </a:rPr>
              <a:t>desafios</a:t>
            </a:r>
            <a:r>
              <a:rPr lang="en-US" sz="2000">
                <a:solidFill>
                  <a:schemeClr val="bg1"/>
                </a:solidFill>
              </a:rPr>
              <a:t> para </a:t>
            </a:r>
            <a:r>
              <a:rPr lang="en-US" sz="2000" err="1">
                <a:solidFill>
                  <a:schemeClr val="bg1"/>
                </a:solidFill>
              </a:rPr>
              <a:t>além</a:t>
            </a:r>
            <a:r>
              <a:rPr lang="en-US" sz="2000">
                <a:solidFill>
                  <a:schemeClr val="bg1"/>
                </a:solidFill>
              </a:rPr>
              <a:t> da </a:t>
            </a:r>
            <a:r>
              <a:rPr lang="en-US" sz="2000" err="1">
                <a:solidFill>
                  <a:schemeClr val="bg1"/>
                </a:solidFill>
              </a:rPr>
              <a:t>infraestrutura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758139-2221-AF5C-DCCA-E88CA8A0D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99" y="4334155"/>
            <a:ext cx="5220357" cy="333810"/>
          </a:xfrm>
        </p:spPr>
        <p:txBody>
          <a:bodyPr/>
          <a:lstStyle/>
          <a:p>
            <a:pPr algn="r"/>
            <a:r>
              <a:rPr lang="pt-BR" sz="1600">
                <a:solidFill>
                  <a:schemeClr val="bg1"/>
                </a:solidFill>
              </a:rPr>
              <a:t>Humberto </a:t>
            </a:r>
            <a:r>
              <a:rPr lang="pt-BR" sz="1600" err="1">
                <a:solidFill>
                  <a:schemeClr val="bg1"/>
                </a:solidFill>
              </a:rPr>
              <a:t>Forsan</a:t>
            </a:r>
            <a:r>
              <a:rPr lang="pt-BR" sz="1600">
                <a:solidFill>
                  <a:schemeClr val="bg1"/>
                </a:solidFill>
              </a:rPr>
              <a:t> – Gerente de Engenharia de Segurança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CDB5274-51A5-64A4-6D1D-2E8A66BCA218}"/>
              </a:ext>
            </a:extLst>
          </p:cNvPr>
          <p:cNvSpPr txBox="1">
            <a:spLocks/>
          </p:cNvSpPr>
          <p:nvPr/>
        </p:nvSpPr>
        <p:spPr>
          <a:xfrm>
            <a:off x="4572001" y="3034861"/>
            <a:ext cx="4077356" cy="4162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>
                <a:solidFill>
                  <a:schemeClr val="tx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en-US" sz="2000" b="1" err="1">
                <a:solidFill>
                  <a:schemeClr val="bg1"/>
                </a:solidFill>
              </a:rPr>
              <a:t>Segurança</a:t>
            </a:r>
            <a:r>
              <a:rPr lang="en-US" sz="2000" b="1">
                <a:solidFill>
                  <a:schemeClr val="bg1"/>
                </a:solidFill>
              </a:rPr>
              <a:t> da Informação</a:t>
            </a:r>
            <a:endParaRPr lang="pt-B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8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Rede de e-Ciência</a:t>
            </a:r>
            <a:br>
              <a:rPr lang="pt-BR"/>
            </a:br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65376" y="778369"/>
            <a:ext cx="7278624" cy="1154063"/>
          </a:xfrm>
        </p:spPr>
        <p:txBody>
          <a:bodyPr/>
          <a:lstStyle/>
          <a:p>
            <a:pPr algn="ctr"/>
            <a:r>
              <a:rPr lang="pt-BR"/>
              <a:t>“Objetivo de implantar uma rede segura de alto desempenho com políticas e serviços especializados para grandes fluxos de dados científicos, dedicada à integração de centros nacionais de pesquisa, incluindo centros de supercomputação e infraestruturas de pesquisa.”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EABDF51-F4B5-4297-B9D2-2B512D4CCBE8}"/>
              </a:ext>
            </a:extLst>
          </p:cNvPr>
          <p:cNvSpPr/>
          <p:nvPr/>
        </p:nvSpPr>
        <p:spPr>
          <a:xfrm>
            <a:off x="1865376" y="2227576"/>
            <a:ext cx="7278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>
                <a:latin typeface="Barlow" panose="00000500000000000000"/>
              </a:rPr>
              <a:t>Segurança </a:t>
            </a:r>
            <a:r>
              <a:rPr lang="pt-BR" b="1" err="1">
                <a:latin typeface="Barlow" panose="00000500000000000000"/>
              </a:rPr>
              <a:t>by</a:t>
            </a:r>
            <a:r>
              <a:rPr lang="pt-BR" b="1">
                <a:latin typeface="Barlow" panose="00000500000000000000"/>
              </a:rPr>
              <a:t> design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0711D88-A135-4F22-A988-878976155698}"/>
              </a:ext>
            </a:extLst>
          </p:cNvPr>
          <p:cNvSpPr/>
          <p:nvPr/>
        </p:nvSpPr>
        <p:spPr>
          <a:xfrm>
            <a:off x="3908292" y="2829743"/>
            <a:ext cx="1512000" cy="648000"/>
          </a:xfrm>
          <a:prstGeom prst="roundRect">
            <a:avLst/>
          </a:prstGeom>
          <a:solidFill>
            <a:srgbClr val="001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Normas e Documentações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0FF1CFE-D3CC-4A22-B3CC-1E93C880E562}"/>
              </a:ext>
            </a:extLst>
          </p:cNvPr>
          <p:cNvSpPr/>
          <p:nvPr/>
        </p:nvSpPr>
        <p:spPr>
          <a:xfrm>
            <a:off x="5493803" y="2831178"/>
            <a:ext cx="1512000" cy="648000"/>
          </a:xfrm>
          <a:prstGeom prst="roundRect">
            <a:avLst/>
          </a:prstGeom>
          <a:solidFill>
            <a:srgbClr val="001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Arquitetura e </a:t>
            </a:r>
            <a:r>
              <a:rPr lang="pt-BR" sz="1400" b="1" err="1">
                <a:solidFill>
                  <a:schemeClr val="bg1"/>
                </a:solidFill>
              </a:rPr>
              <a:t>Hardening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8A0E692-457A-4D10-9850-3CCF98145BC0}"/>
              </a:ext>
            </a:extLst>
          </p:cNvPr>
          <p:cNvSpPr/>
          <p:nvPr/>
        </p:nvSpPr>
        <p:spPr>
          <a:xfrm>
            <a:off x="2322781" y="3632011"/>
            <a:ext cx="1512000" cy="648000"/>
          </a:xfrm>
          <a:prstGeom prst="roundRect">
            <a:avLst/>
          </a:prstGeom>
          <a:solidFill>
            <a:srgbClr val="001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Análise de Riscos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99B7414-8E39-4FF8-B29E-73A9C894C4F3}"/>
              </a:ext>
            </a:extLst>
          </p:cNvPr>
          <p:cNvSpPr/>
          <p:nvPr/>
        </p:nvSpPr>
        <p:spPr>
          <a:xfrm>
            <a:off x="3908292" y="3628712"/>
            <a:ext cx="1512000" cy="648000"/>
          </a:xfrm>
          <a:prstGeom prst="roundRect">
            <a:avLst/>
          </a:prstGeom>
          <a:solidFill>
            <a:srgbClr val="001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Continuidade de Negócios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918F30B-B83B-447B-8DC8-391581918142}"/>
              </a:ext>
            </a:extLst>
          </p:cNvPr>
          <p:cNvSpPr/>
          <p:nvPr/>
        </p:nvSpPr>
        <p:spPr>
          <a:xfrm>
            <a:off x="7079314" y="2826445"/>
            <a:ext cx="1512000" cy="648000"/>
          </a:xfrm>
          <a:prstGeom prst="roundRect">
            <a:avLst/>
          </a:prstGeom>
          <a:solidFill>
            <a:srgbClr val="001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err="1">
                <a:solidFill>
                  <a:schemeClr val="bg1"/>
                </a:solidFill>
              </a:rPr>
              <a:t>Pentest</a:t>
            </a:r>
            <a:r>
              <a:rPr lang="pt-BR" sz="1400" b="1">
                <a:solidFill>
                  <a:schemeClr val="bg1"/>
                </a:solidFill>
              </a:rPr>
              <a:t> e </a:t>
            </a: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Análise de Vulnerabilidades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0F084E0A-567F-4986-9C09-D60E541E82B1}"/>
              </a:ext>
            </a:extLst>
          </p:cNvPr>
          <p:cNvSpPr/>
          <p:nvPr/>
        </p:nvSpPr>
        <p:spPr>
          <a:xfrm>
            <a:off x="5493803" y="3630147"/>
            <a:ext cx="1512000" cy="648000"/>
          </a:xfrm>
          <a:prstGeom prst="roundRect">
            <a:avLst/>
          </a:prstGeom>
          <a:solidFill>
            <a:srgbClr val="001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Monitoramento SOC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503959F2-F86E-40F1-B687-C4F952EE18E1}"/>
              </a:ext>
            </a:extLst>
          </p:cNvPr>
          <p:cNvSpPr/>
          <p:nvPr/>
        </p:nvSpPr>
        <p:spPr>
          <a:xfrm>
            <a:off x="7115314" y="3628712"/>
            <a:ext cx="1512000" cy="648000"/>
          </a:xfrm>
          <a:prstGeom prst="roundRect">
            <a:avLst/>
          </a:prstGeom>
          <a:solidFill>
            <a:srgbClr val="001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Resposta a Incidentes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22CBD6F-A276-4FE6-B3A7-14AD26F444A7}"/>
              </a:ext>
            </a:extLst>
          </p:cNvPr>
          <p:cNvSpPr/>
          <p:nvPr/>
        </p:nvSpPr>
        <p:spPr>
          <a:xfrm>
            <a:off x="2322781" y="2833042"/>
            <a:ext cx="1512000" cy="648000"/>
          </a:xfrm>
          <a:prstGeom prst="roundRect">
            <a:avLst/>
          </a:prstGeom>
          <a:solidFill>
            <a:srgbClr val="001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Edital</a:t>
            </a:r>
          </a:p>
        </p:txBody>
      </p:sp>
      <p:pic>
        <p:nvPicPr>
          <p:cNvPr id="17" name="Imagem 16" descr="Implementação de LandingZone em ambiente de nuvem AWS na RNP - dataRain">
            <a:extLst>
              <a:ext uri="{FF2B5EF4-FFF2-40B4-BE49-F238E27FC236}">
                <a16:creationId xmlns:a16="http://schemas.microsoft.com/office/drawing/2014/main" id="{A7CBF967-78E4-4E7F-A1A4-5684B6AF7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5" y="4575651"/>
            <a:ext cx="831765" cy="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2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Implementação de LandingZone em ambiente de nuvem AWS na RNP - dataRain">
            <a:extLst>
              <a:ext uri="{FF2B5EF4-FFF2-40B4-BE49-F238E27FC236}">
                <a16:creationId xmlns:a16="http://schemas.microsoft.com/office/drawing/2014/main" id="{F867591E-0648-4426-A35C-98718C0DA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5" y="4575651"/>
            <a:ext cx="831765" cy="449898"/>
          </a:xfrm>
          <a:prstGeom prst="rect">
            <a:avLst/>
          </a:prstGeom>
        </p:spPr>
      </p:pic>
      <p:sp>
        <p:nvSpPr>
          <p:cNvPr id="20" name="Título 4">
            <a:extLst>
              <a:ext uri="{FF2B5EF4-FFF2-40B4-BE49-F238E27FC236}">
                <a16:creationId xmlns:a16="http://schemas.microsoft.com/office/drawing/2014/main" id="{2CD65A5E-0E3B-4AE1-BF45-3433335C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49446"/>
            <a:ext cx="6510215" cy="509133"/>
          </a:xfrm>
        </p:spPr>
        <p:txBody>
          <a:bodyPr/>
          <a:lstStyle/>
          <a:p>
            <a:r>
              <a:rPr lang="pt-BR"/>
              <a:t>Indicadores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BDA74E3-AAD3-4E28-91CE-B61599BB6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08" y="558579"/>
            <a:ext cx="6995947" cy="40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2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597" y="274638"/>
            <a:ext cx="6788079" cy="509133"/>
          </a:xfrm>
        </p:spPr>
        <p:txBody>
          <a:bodyPr/>
          <a:lstStyle/>
          <a:p>
            <a:r>
              <a:rPr lang="pt-BR"/>
              <a:t>Pra quem está chegando agora...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598" y="783771"/>
            <a:ext cx="6788078" cy="822230"/>
          </a:xfrm>
        </p:spPr>
        <p:txBody>
          <a:bodyPr/>
          <a:lstStyle/>
          <a:p>
            <a:r>
              <a:rPr lang="pt-BR" sz="1400"/>
              <a:t>A </a:t>
            </a:r>
            <a:r>
              <a:rPr lang="pt-BR" sz="1400" b="1"/>
              <a:t>Rede de e-Ciência </a:t>
            </a:r>
            <a:r>
              <a:rPr lang="pt-BR" sz="1400"/>
              <a:t>é um projeto com o objetivo de implantar, até o final de 2026, uma rede segura e de alto desempenho destinada à integração de 12 instituições com alta demanda computacional e de movimentação de dados.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88599" y="1701615"/>
            <a:ext cx="4483222" cy="2616548"/>
          </a:xfrm>
        </p:spPr>
        <p:txBody>
          <a:bodyPr/>
          <a:lstStyle/>
          <a:p>
            <a:r>
              <a:rPr lang="pt-BR" sz="1400"/>
              <a:t>Algumas características: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A rede nasce otimizada para desempenho de rede e transferência de dados segura.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Instituições selecionadas recebem uma conexão adicional da RNP de 100Gbps para participar da Rede de e-Ciência, em conjunto com alguns equipamentos para otimizar o uso da rede.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A conexão adicional habilita um canal otimizado para outras instituições participantes da rede, por essa razão, ela não fornece acesso à rede pública (Internet).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2983F739-774C-F5A4-3C08-419A8C5D92BA}"/>
              </a:ext>
            </a:extLst>
          </p:cNvPr>
          <p:cNvSpPr txBox="1">
            <a:spLocks/>
          </p:cNvSpPr>
          <p:nvPr/>
        </p:nvSpPr>
        <p:spPr>
          <a:xfrm>
            <a:off x="1988597" y="4527616"/>
            <a:ext cx="6788078" cy="4882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EFF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/>
              <a:t>Ela foi desenhada para diminuir as barreiras das colaborações científicas orientadas a dados.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F86C1-65CE-23B1-3ED7-DD10E6CC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44" y="1491266"/>
            <a:ext cx="1415629" cy="103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131">
            <a:extLst>
              <a:ext uri="{FF2B5EF4-FFF2-40B4-BE49-F238E27FC236}">
                <a16:creationId xmlns:a16="http://schemas.microsoft.com/office/drawing/2014/main" id="{098DE064-3ABC-16BC-471B-97CBD60C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065" y="2799873"/>
            <a:ext cx="871171" cy="292027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9C6F0922-4AC2-73BB-053F-12E548C0010C}"/>
              </a:ext>
            </a:extLst>
          </p:cNvPr>
          <p:cNvSpPr/>
          <p:nvPr/>
        </p:nvSpPr>
        <p:spPr>
          <a:xfrm rot="5400000">
            <a:off x="7673023" y="3178072"/>
            <a:ext cx="292028" cy="1641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6443B40-DF5B-E02A-6772-DFB0ECDFB5A7}"/>
              </a:ext>
            </a:extLst>
          </p:cNvPr>
          <p:cNvSpPr/>
          <p:nvPr/>
        </p:nvSpPr>
        <p:spPr>
          <a:xfrm rot="16200000">
            <a:off x="7672297" y="2621682"/>
            <a:ext cx="300557" cy="15710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2" name="Picture 11" descr="Page 2 | northwest 1080P, 2K, 4K, 5K HD wallpapers free download ...">
            <a:extLst>
              <a:ext uri="{FF2B5EF4-FFF2-40B4-BE49-F238E27FC236}">
                <a16:creationId xmlns:a16="http://schemas.microsoft.com/office/drawing/2014/main" id="{C3116A9E-2A3B-AC6E-0177-E62470934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9065" y="3410671"/>
            <a:ext cx="1477700" cy="113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90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Implementação de LandingZone em ambiente de nuvem AWS na RNP - dataRain">
            <a:extLst>
              <a:ext uri="{FF2B5EF4-FFF2-40B4-BE49-F238E27FC236}">
                <a16:creationId xmlns:a16="http://schemas.microsoft.com/office/drawing/2014/main" id="{F867591E-0648-4426-A35C-98718C0DA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5" y="4575651"/>
            <a:ext cx="831765" cy="449898"/>
          </a:xfrm>
          <a:prstGeom prst="rect">
            <a:avLst/>
          </a:prstGeom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BE91B130-75EC-42C5-A910-BD333D395D3B}"/>
              </a:ext>
            </a:extLst>
          </p:cNvPr>
          <p:cNvSpPr txBox="1">
            <a:spLocks/>
          </p:cNvSpPr>
          <p:nvPr/>
        </p:nvSpPr>
        <p:spPr>
          <a:xfrm>
            <a:off x="1860321" y="117951"/>
            <a:ext cx="7283679" cy="358378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000" b="1" i="0"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pt-BR"/>
              <a:t>Indicadores – Rede de E-ciência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0669580-4191-4629-A812-C3F9510C8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453" y="1059191"/>
            <a:ext cx="7070767" cy="290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3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Edital</a:t>
            </a:r>
          </a:p>
        </p:txBody>
      </p:sp>
      <p:sp>
        <p:nvSpPr>
          <p:cNvPr id="9" name="Espaço Reservado para Conteúdo 6">
            <a:extLst>
              <a:ext uri="{FF2B5EF4-FFF2-40B4-BE49-F238E27FC236}">
                <a16:creationId xmlns:a16="http://schemas.microsoft.com/office/drawing/2014/main" id="{B663BEEE-BA6D-4802-86D5-A6C888A6E317}"/>
              </a:ext>
            </a:extLst>
          </p:cNvPr>
          <p:cNvSpPr txBox="1">
            <a:spLocks/>
          </p:cNvSpPr>
          <p:nvPr/>
        </p:nvSpPr>
        <p:spPr>
          <a:xfrm>
            <a:off x="1865376" y="835519"/>
            <a:ext cx="7278624" cy="635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700">
                <a:latin typeface="Barlow" panose="00000500000000000000"/>
              </a:rPr>
              <a:t>Segurança da Informação participou com caráter classificatório, considerando os documentos e evidências de controles de SI.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DF1B6D81-BE1C-48EC-A191-4EB961D2C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376" y="1464972"/>
            <a:ext cx="7278624" cy="382360"/>
          </a:xfrm>
        </p:spPr>
        <p:txBody>
          <a:bodyPr/>
          <a:lstStyle/>
          <a:p>
            <a:r>
              <a:rPr lang="pt-BR"/>
              <a:t>Avaliação de Documentos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868F7D6-C52B-4087-9161-14E3A299C839}"/>
              </a:ext>
            </a:extLst>
          </p:cNvPr>
          <p:cNvSpPr/>
          <p:nvPr/>
        </p:nvSpPr>
        <p:spPr>
          <a:xfrm>
            <a:off x="1859026" y="1760957"/>
            <a:ext cx="7278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/>
              <a:t>•	Política de Segurança da Informação </a:t>
            </a:r>
          </a:p>
          <a:p>
            <a:r>
              <a:rPr lang="pt-BR" sz="1400"/>
              <a:t>•	Normativo sobre Gestão de Acesso físico e lógico </a:t>
            </a:r>
          </a:p>
          <a:p>
            <a:r>
              <a:rPr lang="pt-BR" sz="1400"/>
              <a:t>•	Normativo sobre Segurança física e do ambiente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14DCBE-F605-4EF6-B339-53B7E97A2895}"/>
              </a:ext>
            </a:extLst>
          </p:cNvPr>
          <p:cNvSpPr/>
          <p:nvPr/>
        </p:nvSpPr>
        <p:spPr>
          <a:xfrm>
            <a:off x="1865376" y="2795606"/>
            <a:ext cx="6772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>
                <a:solidFill>
                  <a:srgbClr val="001EFF"/>
                </a:solidFill>
              </a:rPr>
              <a:t>E ainda alguns controles de segurança como: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/>
              <a:t>Segregação física do espaço para área segura;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/>
              <a:t>Controle de acesso físico do local;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/>
              <a:t>Monitoramento por câmera;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/>
              <a:t>Controle de combate a incêndio;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/>
              <a:t>Controle e monitoramento de temperatura e umidade;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/>
              <a:t>Proteção contra falha de energia e descarga elétrica;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/>
              <a:t>Acompanhamento de visitantes em áreas seguras; </a:t>
            </a:r>
          </a:p>
        </p:txBody>
      </p:sp>
      <p:pic>
        <p:nvPicPr>
          <p:cNvPr id="3" name="Imagem 2" descr="Implementação de LandingZone em ambiente de nuvem AWS na RNP - dataRain">
            <a:extLst>
              <a:ext uri="{FF2B5EF4-FFF2-40B4-BE49-F238E27FC236}">
                <a16:creationId xmlns:a16="http://schemas.microsoft.com/office/drawing/2014/main" id="{258309D8-E8B3-4AC3-D4BA-5C002CFB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5" y="4583374"/>
            <a:ext cx="831765" cy="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Normas e Documentações</a:t>
            </a:r>
          </a:p>
        </p:txBody>
      </p:sp>
      <p:sp>
        <p:nvSpPr>
          <p:cNvPr id="9" name="Espaço Reservado para Conteúdo 6">
            <a:extLst>
              <a:ext uri="{FF2B5EF4-FFF2-40B4-BE49-F238E27FC236}">
                <a16:creationId xmlns:a16="http://schemas.microsoft.com/office/drawing/2014/main" id="{B663BEEE-BA6D-4802-86D5-A6C888A6E317}"/>
              </a:ext>
            </a:extLst>
          </p:cNvPr>
          <p:cNvSpPr txBox="1">
            <a:spLocks/>
          </p:cNvSpPr>
          <p:nvPr/>
        </p:nvSpPr>
        <p:spPr>
          <a:xfrm>
            <a:off x="1865376" y="949819"/>
            <a:ext cx="7278624" cy="635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700">
                <a:solidFill>
                  <a:srgbClr val="001EFF"/>
                </a:solidFill>
                <a:latin typeface="Barlow" panose="00000500000000000000"/>
              </a:rPr>
              <a:t>Padrões de Segurança para a RNP e as unidades conectadas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9EA7BB3-B0C4-4BA5-9DE5-38A2667EDF8B}"/>
              </a:ext>
            </a:extLst>
          </p:cNvPr>
          <p:cNvSpPr/>
          <p:nvPr/>
        </p:nvSpPr>
        <p:spPr>
          <a:xfrm>
            <a:off x="1865376" y="1751770"/>
            <a:ext cx="7278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Política de Segurança da Informação e Privacidade e Proteção de Dados para Rede de e-ciência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F3CD86F-619E-4600-BFF8-DD02342509F6}"/>
              </a:ext>
            </a:extLst>
          </p:cNvPr>
          <p:cNvSpPr/>
          <p:nvPr/>
        </p:nvSpPr>
        <p:spPr>
          <a:xfrm>
            <a:off x="1918814" y="2728710"/>
            <a:ext cx="4079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Norma e processo de </a:t>
            </a:r>
            <a:r>
              <a:rPr lang="pt-BR" err="1"/>
              <a:t>Hardening</a:t>
            </a:r>
            <a:r>
              <a:rPr lang="pt-BR"/>
              <a:t> (RNP)</a:t>
            </a:r>
          </a:p>
        </p:txBody>
      </p:sp>
      <p:pic>
        <p:nvPicPr>
          <p:cNvPr id="3" name="Imagem 2" descr="Implementação de LandingZone em ambiente de nuvem AWS na RNP - dataRain">
            <a:extLst>
              <a:ext uri="{FF2B5EF4-FFF2-40B4-BE49-F238E27FC236}">
                <a16:creationId xmlns:a16="http://schemas.microsoft.com/office/drawing/2014/main" id="{C9C8B845-4502-8680-EC21-2086DE5F8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5" y="4575651"/>
            <a:ext cx="831765" cy="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7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Arquitetura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024BB9-7BAC-4B57-84B9-54292D3F4469}"/>
              </a:ext>
            </a:extLst>
          </p:cNvPr>
          <p:cNvSpPr txBox="1"/>
          <p:nvPr/>
        </p:nvSpPr>
        <p:spPr>
          <a:xfrm>
            <a:off x="1836788" y="886361"/>
            <a:ext cx="7307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/>
              <a:t>Foi criado o </a:t>
            </a:r>
            <a:r>
              <a:rPr lang="pt-BR" sz="1400" b="1">
                <a:highlight>
                  <a:srgbClr val="FFFF00"/>
                </a:highlight>
              </a:rPr>
              <a:t>script de </a:t>
            </a:r>
            <a:r>
              <a:rPr lang="pt-BR" sz="1400" b="1" err="1">
                <a:highlight>
                  <a:srgbClr val="FFFF00"/>
                </a:highlight>
              </a:rPr>
              <a:t>hardening</a:t>
            </a:r>
            <a:r>
              <a:rPr lang="pt-BR" sz="1400"/>
              <a:t> para SO Linux, projetado para aplicar, auditar e simular ajustes de segurança de forma totalmente modular.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93C4533-432F-4A39-8696-7CD25BFC061E}"/>
              </a:ext>
            </a:extLst>
          </p:cNvPr>
          <p:cNvSpPr txBox="1"/>
          <p:nvPr/>
        </p:nvSpPr>
        <p:spPr>
          <a:xfrm>
            <a:off x="1836787" y="1617851"/>
            <a:ext cx="7307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pt-BR"/>
              <a:t>Em linhas gerais ele serve para </a:t>
            </a:r>
            <a:r>
              <a:rPr lang="pt-BR" b="1">
                <a:highlight>
                  <a:srgbClr val="FFFF00"/>
                </a:highlight>
              </a:rPr>
              <a:t>automatizar a aplicação de boas-práticas</a:t>
            </a:r>
            <a:r>
              <a:rPr lang="pt-BR"/>
              <a:t> de configurações de segurança no SO, mantendo sempre registro de ações.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1A4B03B-0D42-46BA-BDD1-2281AD25CF83}"/>
              </a:ext>
            </a:extLst>
          </p:cNvPr>
          <p:cNvSpPr txBox="1"/>
          <p:nvPr/>
        </p:nvSpPr>
        <p:spPr>
          <a:xfrm>
            <a:off x="1836788" y="2384390"/>
            <a:ext cx="7307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pt-BR"/>
              <a:t>Possui funções para execução em modo “simulação” (</a:t>
            </a:r>
            <a:r>
              <a:rPr lang="pt-BR" err="1"/>
              <a:t>dry-run</a:t>
            </a:r>
            <a:r>
              <a:rPr lang="pt-BR"/>
              <a:t>), “auditoria” ou “implementação”.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82084C8-3110-45CF-922C-0607365F9F91}"/>
              </a:ext>
            </a:extLst>
          </p:cNvPr>
          <p:cNvSpPr txBox="1"/>
          <p:nvPr/>
        </p:nvSpPr>
        <p:spPr>
          <a:xfrm>
            <a:off x="1836787" y="2908192"/>
            <a:ext cx="7307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pt-BR"/>
              <a:t>É baseado nas recomendações do </a:t>
            </a:r>
            <a:r>
              <a:rPr lang="pt-BR" b="1">
                <a:highlight>
                  <a:srgbClr val="FFFF00"/>
                </a:highlight>
              </a:rPr>
              <a:t>CIS </a:t>
            </a:r>
            <a:r>
              <a:rPr lang="pt-BR" b="1" err="1">
                <a:highlight>
                  <a:srgbClr val="FFFF00"/>
                </a:highlight>
              </a:rPr>
              <a:t>Controls</a:t>
            </a:r>
            <a:r>
              <a:rPr lang="pt-BR" b="1">
                <a:highlight>
                  <a:srgbClr val="FFFF00"/>
                </a:highlight>
              </a:rPr>
              <a:t> Benchmarks</a:t>
            </a:r>
            <a:r>
              <a:rPr lang="pt-BR"/>
              <a:t> para SO RHEL, Debian e derivados.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295C414-6B6E-476C-BAE2-3333CD93CC90}"/>
              </a:ext>
            </a:extLst>
          </p:cNvPr>
          <p:cNvSpPr txBox="1"/>
          <p:nvPr/>
        </p:nvSpPr>
        <p:spPr>
          <a:xfrm>
            <a:off x="1836787" y="3455595"/>
            <a:ext cx="7307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pt-BR"/>
              <a:t>Integração com GIT RNP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7AD5A26-EE05-4589-A4BF-895334317051}"/>
              </a:ext>
            </a:extLst>
          </p:cNvPr>
          <p:cNvSpPr txBox="1"/>
          <p:nvPr/>
        </p:nvSpPr>
        <p:spPr>
          <a:xfrm>
            <a:off x="1836787" y="3967372"/>
            <a:ext cx="7307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/>
              <a:t>Função de AUDITORIA: Realiza checagem da aplicação dos módulos e permitindo avaliação de riscos inerentes da falta de aplicação de qualquer um deles;</a:t>
            </a:r>
          </a:p>
        </p:txBody>
      </p:sp>
      <p:pic>
        <p:nvPicPr>
          <p:cNvPr id="3" name="Imagem 2" descr="Implementação de LandingZone em ambiente de nuvem AWS na RNP - dataRain">
            <a:extLst>
              <a:ext uri="{FF2B5EF4-FFF2-40B4-BE49-F238E27FC236}">
                <a16:creationId xmlns:a16="http://schemas.microsoft.com/office/drawing/2014/main" id="{4F3F7FE7-4A6D-B1CC-0524-A7697308D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5" y="4575651"/>
            <a:ext cx="831765" cy="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11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Arquitetura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961A405-81FD-4F2E-8F27-55CE3D29A0AB}"/>
              </a:ext>
            </a:extLst>
          </p:cNvPr>
          <p:cNvSpPr txBox="1"/>
          <p:nvPr/>
        </p:nvSpPr>
        <p:spPr>
          <a:xfrm>
            <a:off x="1836788" y="695289"/>
            <a:ext cx="73072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/>
              <a:t>Para os equipamentos de rede, já é seguido o padrão de Segurança do time de Engenharia de Redes</a:t>
            </a:r>
          </a:p>
          <a:p>
            <a:endParaRPr lang="pt-BR" sz="1400"/>
          </a:p>
          <a:p>
            <a:r>
              <a:rPr lang="pt-BR" sz="1400"/>
              <a:t>Exemplos: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E5DBD27-18AA-42E4-AEF4-685AE54D4E5D}"/>
              </a:ext>
            </a:extLst>
          </p:cNvPr>
          <p:cNvSpPr txBox="1"/>
          <p:nvPr/>
        </p:nvSpPr>
        <p:spPr>
          <a:xfrm>
            <a:off x="1918673" y="1863647"/>
            <a:ext cx="715026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/>
              <a:t>Desativar serviços e porta não utilizados</a:t>
            </a:r>
          </a:p>
          <a:p>
            <a:pPr marL="285750" indent="-285750">
              <a:buFontTx/>
              <a:buChar char="-"/>
            </a:pPr>
            <a:r>
              <a:rPr lang="pt-BR" sz="1400"/>
              <a:t>Acesso remoto via SSH e ativar timeout no SSH</a:t>
            </a:r>
          </a:p>
          <a:p>
            <a:pPr marL="285750" indent="-285750">
              <a:buFontTx/>
              <a:buChar char="-"/>
            </a:pPr>
            <a:r>
              <a:rPr lang="pt-BR" sz="1400"/>
              <a:t>Implementar rede específica para gerencia do equipamento (Out-</a:t>
            </a:r>
            <a:r>
              <a:rPr lang="pt-BR" sz="1400" err="1"/>
              <a:t>Of</a:t>
            </a:r>
            <a:r>
              <a:rPr lang="pt-BR" sz="1400"/>
              <a:t>-Band)</a:t>
            </a:r>
          </a:p>
          <a:p>
            <a:pPr marL="285750" indent="-285750">
              <a:buFontTx/>
              <a:buChar char="-"/>
            </a:pPr>
            <a:r>
              <a:rPr lang="pt-BR" sz="1400"/>
              <a:t>Ativar recursos de registros sistêmicos (</a:t>
            </a:r>
            <a:r>
              <a:rPr lang="pt-BR" sz="1400" err="1"/>
              <a:t>LOGs</a:t>
            </a:r>
            <a:r>
              <a:rPr lang="pt-BR" sz="1400"/>
              <a:t>)</a:t>
            </a:r>
          </a:p>
          <a:p>
            <a:pPr marL="285750" indent="-285750">
              <a:buFontTx/>
              <a:buChar char="-"/>
            </a:pPr>
            <a:r>
              <a:rPr lang="pt-BR" sz="1400"/>
              <a:t>Habilitar proteção contra ataques no protocolo ARP</a:t>
            </a:r>
          </a:p>
          <a:p>
            <a:pPr marL="285750" indent="-285750">
              <a:buFontTx/>
              <a:buChar char="-"/>
            </a:pPr>
            <a:r>
              <a:rPr lang="pt-BR" sz="1400"/>
              <a:t>Ativar proteções contra ataques de </a:t>
            </a:r>
            <a:r>
              <a:rPr lang="pt-BR" sz="1400" err="1"/>
              <a:t>DDoS</a:t>
            </a:r>
            <a:endParaRPr lang="pt-BR" sz="1400"/>
          </a:p>
          <a:p>
            <a:pPr marL="285750" indent="-285750">
              <a:buFontTx/>
              <a:buChar char="-"/>
            </a:pPr>
            <a:r>
              <a:rPr lang="pt-BR" sz="1400"/>
              <a:t>Desativação Trivial File </a:t>
            </a:r>
            <a:r>
              <a:rPr lang="pt-BR" sz="1400" err="1"/>
              <a:t>Transfer</a:t>
            </a:r>
            <a:r>
              <a:rPr lang="pt-BR" sz="1400"/>
              <a:t> </a:t>
            </a:r>
            <a:r>
              <a:rPr lang="pt-BR" sz="1400" err="1"/>
              <a:t>Protocol</a:t>
            </a:r>
            <a:r>
              <a:rPr lang="pt-BR" sz="1400"/>
              <a:t> (TFTP)</a:t>
            </a:r>
          </a:p>
          <a:p>
            <a:pPr marL="285750" indent="-285750">
              <a:buFontTx/>
              <a:buChar char="-"/>
            </a:pPr>
            <a:r>
              <a:rPr lang="pt-BR" sz="1400"/>
              <a:t>Desativação Portas Auxiliares</a:t>
            </a:r>
          </a:p>
          <a:p>
            <a:pPr marL="285750" indent="-285750">
              <a:buFontTx/>
              <a:buChar char="-"/>
            </a:pPr>
            <a:r>
              <a:rPr lang="pt-BR" sz="1400"/>
              <a:t>Utilizar OSPFv3</a:t>
            </a:r>
          </a:p>
          <a:p>
            <a:pPr marL="285750" indent="-285750">
              <a:buFontTx/>
              <a:buChar char="-"/>
            </a:pPr>
            <a:r>
              <a:rPr lang="pt-BR" sz="1400"/>
              <a:t>Habilitar proteção </a:t>
            </a:r>
            <a:r>
              <a:rPr lang="pt-BR" sz="1400" i="1"/>
              <a:t>BPDU (Bridge </a:t>
            </a:r>
            <a:r>
              <a:rPr lang="pt-BR" sz="1400" i="1" err="1"/>
              <a:t>Protocol</a:t>
            </a:r>
            <a:r>
              <a:rPr lang="pt-BR" sz="1400" i="1"/>
              <a:t> Data Unit) </a:t>
            </a:r>
            <a:r>
              <a:rPr lang="pt-BR" sz="1400"/>
              <a:t>Os protocolos </a:t>
            </a:r>
            <a:r>
              <a:rPr lang="pt-BR" sz="1400" i="1" err="1"/>
              <a:t>Spanning</a:t>
            </a:r>
            <a:r>
              <a:rPr lang="pt-BR" sz="1400" i="1"/>
              <a:t> </a:t>
            </a:r>
            <a:r>
              <a:rPr lang="pt-BR" sz="1400" i="1" err="1"/>
              <a:t>Tree</a:t>
            </a:r>
            <a:r>
              <a:rPr lang="pt-BR" sz="1400" i="1"/>
              <a:t> (STP)</a:t>
            </a:r>
          </a:p>
          <a:p>
            <a:pPr marL="285750" indent="-285750">
              <a:buFontTx/>
              <a:buChar char="-"/>
            </a:pPr>
            <a:endParaRPr lang="pt-BR" sz="1400"/>
          </a:p>
        </p:txBody>
      </p:sp>
      <p:pic>
        <p:nvPicPr>
          <p:cNvPr id="3" name="Imagem 2" descr="Implementação de LandingZone em ambiente de nuvem AWS na RNP - dataRain">
            <a:extLst>
              <a:ext uri="{FF2B5EF4-FFF2-40B4-BE49-F238E27FC236}">
                <a16:creationId xmlns:a16="http://schemas.microsoft.com/office/drawing/2014/main" id="{15D5C341-8675-866A-08E5-4B31A5C81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5" y="4575651"/>
            <a:ext cx="831765" cy="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06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49553"/>
            <a:ext cx="7280031" cy="509133"/>
          </a:xfrm>
        </p:spPr>
        <p:txBody>
          <a:bodyPr/>
          <a:lstStyle/>
          <a:p>
            <a:r>
              <a:rPr lang="pt-BR"/>
              <a:t>Segurança Ofensiva e Defensiva (</a:t>
            </a:r>
            <a:r>
              <a:rPr lang="pt-BR" err="1"/>
              <a:t>Pentest</a:t>
            </a:r>
            <a:r>
              <a:rPr lang="pt-BR"/>
              <a:t>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54E96CD-ECB6-4031-BE23-AE3EDCFD8BB8}"/>
              </a:ext>
            </a:extLst>
          </p:cNvPr>
          <p:cNvSpPr txBox="1"/>
          <p:nvPr/>
        </p:nvSpPr>
        <p:spPr>
          <a:xfrm>
            <a:off x="1941343" y="458674"/>
            <a:ext cx="70760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/>
              <a:t>1 . Enumeração e Reconhecimento:​</a:t>
            </a:r>
          </a:p>
          <a:p>
            <a:r>
              <a:rPr lang="pt-BR" sz="1200"/>
              <a:t>	- Identificar os serviços em execução em cada segmento da rede.​</a:t>
            </a:r>
          </a:p>
          <a:p>
            <a:r>
              <a:rPr lang="pt-BR" sz="1200"/>
              <a:t>	- Mapear portas abertas (</a:t>
            </a:r>
            <a:r>
              <a:rPr lang="pt-BR" sz="1200" err="1"/>
              <a:t>scan</a:t>
            </a:r>
            <a:r>
              <a:rPr lang="pt-BR" sz="1200"/>
              <a:t> de portas) e suas aplicações.​</a:t>
            </a:r>
          </a:p>
          <a:p>
            <a:r>
              <a:rPr lang="pt-BR" sz="1200"/>
              <a:t>	- Enumerar endereços IP, dispositivos e seus banners para identificar versões vulneráveis.​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D20511-58FA-4B66-A075-D47A2EBEA709}"/>
              </a:ext>
            </a:extLst>
          </p:cNvPr>
          <p:cNvSpPr txBox="1"/>
          <p:nvPr/>
        </p:nvSpPr>
        <p:spPr>
          <a:xfrm>
            <a:off x="1863969" y="1304392"/>
            <a:ext cx="72307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/>
              <a:t>2. Testes em Componentes Críticos:​</a:t>
            </a:r>
          </a:p>
          <a:p>
            <a:r>
              <a:rPr lang="pt-BR" sz="1200"/>
              <a:t>     </a:t>
            </a:r>
            <a:r>
              <a:rPr lang="pt-BR" sz="1200" b="1"/>
              <a:t>Switch (Borda)​</a:t>
            </a:r>
          </a:p>
          <a:p>
            <a:r>
              <a:rPr lang="pt-BR" sz="1200"/>
              <a:t>	- Teste de configurações padrão (credenciais padrão, vulnerabilidades conhecidas).​</a:t>
            </a:r>
          </a:p>
          <a:p>
            <a:r>
              <a:rPr lang="pt-BR" sz="1200"/>
              <a:t>	- Exploração de falhas em autenticação ou controle de acesso.​</a:t>
            </a:r>
          </a:p>
          <a:p>
            <a:r>
              <a:rPr lang="pt-BR" sz="1200"/>
              <a:t>	</a:t>
            </a:r>
          </a:p>
          <a:p>
            <a:r>
              <a:rPr lang="pt-BR" sz="1200"/>
              <a:t>     </a:t>
            </a:r>
            <a:r>
              <a:rPr lang="pt-BR" sz="1200" b="1"/>
              <a:t>Switch Science DMZ</a:t>
            </a:r>
            <a:r>
              <a:rPr lang="pt-BR" sz="1200"/>
              <a:t> ​</a:t>
            </a:r>
          </a:p>
          <a:p>
            <a:r>
              <a:rPr lang="pt-BR" sz="1200"/>
              <a:t>	- Analisar a segmentação entre a Science DMZ e a Rede de Missão Crítica.​</a:t>
            </a:r>
          </a:p>
          <a:p>
            <a:r>
              <a:rPr lang="pt-BR" sz="1200"/>
              <a:t>	- Teste de isolamento da DMZ em relação a ataques internos.​</a:t>
            </a:r>
          </a:p>
          <a:p>
            <a:r>
              <a:rPr lang="pt-BR" sz="1200"/>
              <a:t>	- Verificar se os dados trafegam por canais criptografados.​</a:t>
            </a:r>
          </a:p>
          <a:p>
            <a:r>
              <a:rPr lang="pt-BR" sz="1200"/>
              <a:t>	- Captura e análise de tráfego para tentar interceptar credenciais ou informações sensíveis.</a:t>
            </a:r>
          </a:p>
          <a:p>
            <a:endParaRPr lang="pt-BR" sz="1200"/>
          </a:p>
          <a:p>
            <a:r>
              <a:rPr lang="pt-BR" sz="1200"/>
              <a:t>     </a:t>
            </a:r>
            <a:r>
              <a:rPr lang="pt-BR" sz="1200" b="1"/>
              <a:t>Roteadores SDWAN</a:t>
            </a:r>
            <a:r>
              <a:rPr lang="pt-BR" sz="1200"/>
              <a:t>​</a:t>
            </a:r>
          </a:p>
          <a:p>
            <a:r>
              <a:rPr lang="pt-BR" sz="1200"/>
              <a:t>	- Testes de resistência a ataques </a:t>
            </a:r>
            <a:r>
              <a:rPr lang="pt-BR" sz="1200" err="1"/>
              <a:t>DoS</a:t>
            </a:r>
            <a:r>
              <a:rPr lang="pt-BR" sz="1200"/>
              <a:t> (</a:t>
            </a:r>
            <a:r>
              <a:rPr lang="pt-BR" sz="1200" err="1"/>
              <a:t>Denial</a:t>
            </a:r>
            <a:r>
              <a:rPr lang="pt-BR" sz="1200"/>
              <a:t> </a:t>
            </a:r>
            <a:r>
              <a:rPr lang="pt-BR" sz="1200" err="1"/>
              <a:t>of</a:t>
            </a:r>
            <a:r>
              <a:rPr lang="pt-BR" sz="1200"/>
              <a:t> Service).​</a:t>
            </a:r>
          </a:p>
          <a:p>
            <a:r>
              <a:rPr lang="pt-BR" sz="1200"/>
              <a:t>	- Verificar exposição de interfaces administrativas na rede.​</a:t>
            </a:r>
          </a:p>
          <a:p>
            <a:endParaRPr lang="pt-BR" sz="1200"/>
          </a:p>
          <a:p>
            <a:r>
              <a:rPr lang="pt-BR" sz="1200" b="1"/>
              <a:t>     Servidores (</a:t>
            </a:r>
            <a:r>
              <a:rPr lang="pt-BR" sz="1200" b="1" err="1"/>
              <a:t>PerfSonar</a:t>
            </a:r>
            <a:r>
              <a:rPr lang="pt-BR" sz="1200" b="1"/>
              <a:t>, DTN)</a:t>
            </a:r>
            <a:endParaRPr lang="pt-BR" sz="1200"/>
          </a:p>
          <a:p>
            <a:r>
              <a:rPr lang="pt-BR" sz="1200"/>
              <a:t>	- Identificar vulnerabilidades específicas em serviços rodando (</a:t>
            </a:r>
            <a:r>
              <a:rPr lang="pt-BR" sz="1200" err="1"/>
              <a:t>PerfSonar</a:t>
            </a:r>
            <a:r>
              <a:rPr lang="pt-BR" sz="1200"/>
              <a:t> e transferências de dados DTN).​</a:t>
            </a:r>
          </a:p>
          <a:p>
            <a:r>
              <a:rPr lang="pt-BR" sz="1200"/>
              <a:t>	- Testes de acesso a contas de serviços.​</a:t>
            </a:r>
          </a:p>
        </p:txBody>
      </p:sp>
      <p:pic>
        <p:nvPicPr>
          <p:cNvPr id="3" name="Imagem 2" descr="Implementação de LandingZone em ambiente de nuvem AWS na RNP - dataRain">
            <a:extLst>
              <a:ext uri="{FF2B5EF4-FFF2-40B4-BE49-F238E27FC236}">
                <a16:creationId xmlns:a16="http://schemas.microsoft.com/office/drawing/2014/main" id="{E497A301-C061-F974-5411-1F37322A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5" y="4575651"/>
            <a:ext cx="831765" cy="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47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6898"/>
            <a:ext cx="7280031" cy="509133"/>
          </a:xfrm>
        </p:spPr>
        <p:txBody>
          <a:bodyPr/>
          <a:lstStyle/>
          <a:p>
            <a:r>
              <a:rPr lang="pt-BR"/>
              <a:t>Segurança Ofensiva e Defensiva (Análise de vulnerabilidades 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D9D50D-4AD5-47E2-92FD-2126D35BB616}"/>
              </a:ext>
            </a:extLst>
          </p:cNvPr>
          <p:cNvSpPr txBox="1"/>
          <p:nvPr/>
        </p:nvSpPr>
        <p:spPr>
          <a:xfrm>
            <a:off x="1935094" y="808678"/>
            <a:ext cx="713777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/>
              <a:t>- Realizar varreduras </a:t>
            </a:r>
            <a:r>
              <a:rPr lang="pt-BR" sz="1400" b="1">
                <a:highlight>
                  <a:srgbClr val="FFFF00"/>
                </a:highlight>
              </a:rPr>
              <a:t>automatizadas mensais</a:t>
            </a:r>
            <a:r>
              <a:rPr lang="pt-BR" sz="1400"/>
              <a:t> nos ativos do ambiente E-Ciência.​</a:t>
            </a:r>
          </a:p>
          <a:p>
            <a:pPr marL="171450" indent="-171450">
              <a:buFontTx/>
              <a:buChar char="-"/>
            </a:pPr>
            <a:endParaRPr lang="pt-BR" sz="1400"/>
          </a:p>
          <a:p>
            <a:r>
              <a:rPr lang="pt-BR" sz="1400"/>
              <a:t>- Classificar as vulnerabilidades identificadas com base em </a:t>
            </a:r>
            <a:r>
              <a:rPr lang="pt-BR" sz="1400" b="1">
                <a:highlight>
                  <a:srgbClr val="FFFF00"/>
                </a:highlight>
              </a:rPr>
              <a:t>visão de riscos</a:t>
            </a:r>
            <a:r>
              <a:rPr lang="pt-BR" sz="1400"/>
              <a:t> (CVSS e VPR) e impacto no ambiente de produção.​</a:t>
            </a:r>
          </a:p>
          <a:p>
            <a:endParaRPr lang="pt-BR" sz="1400"/>
          </a:p>
          <a:p>
            <a:r>
              <a:rPr lang="pt-BR" sz="1400"/>
              <a:t>- Indicadores mensais com a visão </a:t>
            </a:r>
            <a:r>
              <a:rPr lang="pt-BR" sz="1400" b="1">
                <a:highlight>
                  <a:srgbClr val="FFFF00"/>
                </a:highlight>
              </a:rPr>
              <a:t>Quantitativa e Qualitativa</a:t>
            </a:r>
            <a:r>
              <a:rPr lang="pt-BR" sz="1400"/>
              <a:t>​</a:t>
            </a:r>
          </a:p>
          <a:p>
            <a:endParaRPr lang="pt-BR" sz="1400"/>
          </a:p>
          <a:p>
            <a:r>
              <a:rPr lang="pt-BR" sz="1400"/>
              <a:t>- Acompanhar a </a:t>
            </a:r>
            <a:r>
              <a:rPr lang="pt-BR" sz="1400" b="1">
                <a:highlight>
                  <a:srgbClr val="FFFF00"/>
                </a:highlight>
              </a:rPr>
              <a:t>aplicação de correções </a:t>
            </a:r>
            <a:r>
              <a:rPr lang="pt-BR" sz="1400"/>
              <a:t>e reexecução dos </a:t>
            </a:r>
            <a:r>
              <a:rPr lang="pt-BR" sz="1400" err="1"/>
              <a:t>scans</a:t>
            </a:r>
            <a:r>
              <a:rPr lang="pt-BR" sz="1400"/>
              <a:t> para validar a remediação.​</a:t>
            </a:r>
          </a:p>
          <a:p>
            <a:endParaRPr lang="pt-BR" sz="1400"/>
          </a:p>
          <a:p>
            <a:r>
              <a:rPr lang="pt-BR" sz="1400"/>
              <a:t>- Avaliar a </a:t>
            </a:r>
            <a:r>
              <a:rPr lang="pt-BR" sz="1400" b="1">
                <a:highlight>
                  <a:srgbClr val="FFFF00"/>
                </a:highlight>
              </a:rPr>
              <a:t>efetividade</a:t>
            </a:r>
            <a:r>
              <a:rPr lang="pt-BR" sz="1400"/>
              <a:t> das ações corretivas adotadas e propor melhorias nos processos de segurança.</a:t>
            </a:r>
          </a:p>
        </p:txBody>
      </p:sp>
      <p:pic>
        <p:nvPicPr>
          <p:cNvPr id="3" name="Imagem 2" descr="Implementação de LandingZone em ambiente de nuvem AWS na RNP - dataRain">
            <a:extLst>
              <a:ext uri="{FF2B5EF4-FFF2-40B4-BE49-F238E27FC236}">
                <a16:creationId xmlns:a16="http://schemas.microsoft.com/office/drawing/2014/main" id="{F1BD7D7E-FB36-2570-7915-06481A75C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5" y="4575651"/>
            <a:ext cx="831765" cy="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52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824" y="13237"/>
            <a:ext cx="6510215" cy="509133"/>
          </a:xfrm>
        </p:spPr>
        <p:txBody>
          <a:bodyPr/>
          <a:lstStyle/>
          <a:p>
            <a:r>
              <a:rPr lang="pt-BR"/>
              <a:t>Riscos</a:t>
            </a:r>
          </a:p>
        </p:txBody>
      </p:sp>
      <p:sp>
        <p:nvSpPr>
          <p:cNvPr id="5" name="Espaço Reservado para Texto 13">
            <a:extLst>
              <a:ext uri="{FF2B5EF4-FFF2-40B4-BE49-F238E27FC236}">
                <a16:creationId xmlns:a16="http://schemas.microsoft.com/office/drawing/2014/main" id="{A4937196-8710-4C53-BDCC-788A4318DD91}"/>
              </a:ext>
            </a:extLst>
          </p:cNvPr>
          <p:cNvSpPr txBox="1">
            <a:spLocks/>
          </p:cNvSpPr>
          <p:nvPr/>
        </p:nvSpPr>
        <p:spPr>
          <a:xfrm>
            <a:off x="1929440" y="550711"/>
            <a:ext cx="2046815" cy="1410939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222222"/>
                </a:solidFill>
                <a:latin typeface="+mn-lt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22222"/>
                </a:solidFill>
                <a:latin typeface="+mn-lt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22222"/>
                </a:solidFill>
                <a:latin typeface="+mn-lt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22222"/>
                </a:solidFill>
                <a:latin typeface="+mn-lt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22222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200">
                <a:latin typeface="Barlow" panose="00000500000000000000" pitchFamily="2" charset="0"/>
              </a:rPr>
              <a:t>- Entrevistas, coleta de informações e definição do escopo</a:t>
            </a:r>
          </a:p>
        </p:txBody>
      </p:sp>
      <p:sp>
        <p:nvSpPr>
          <p:cNvPr id="7" name="Espaço Reservado para Texto 13">
            <a:extLst>
              <a:ext uri="{FF2B5EF4-FFF2-40B4-BE49-F238E27FC236}">
                <a16:creationId xmlns:a16="http://schemas.microsoft.com/office/drawing/2014/main" id="{17371D28-8E88-417D-9463-71DB735C6FBE}"/>
              </a:ext>
            </a:extLst>
          </p:cNvPr>
          <p:cNvSpPr txBox="1">
            <a:spLocks/>
          </p:cNvSpPr>
          <p:nvPr/>
        </p:nvSpPr>
        <p:spPr>
          <a:xfrm>
            <a:off x="4483047" y="550711"/>
            <a:ext cx="3954600" cy="1410939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anchor="ctr"/>
          <a:lstStyle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>
                <a:latin typeface="Barlow" pitchFamily="2" charset="77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pt-BR" sz="1200">
                <a:latin typeface="Barlow" panose="00000500000000000000" pitchFamily="2" charset="0"/>
              </a:rPr>
              <a:t>- Identificar: Ativos, ameaças, vulnerabilidades e cenários de risco</a:t>
            </a:r>
          </a:p>
          <a:p>
            <a:r>
              <a:rPr lang="pt-BR" sz="1200">
                <a:latin typeface="Barlow" panose="00000500000000000000" pitchFamily="2" charset="0"/>
              </a:rPr>
              <a:t>- Analisar: Estimar a probabilidade, o impacto e o nível de risco</a:t>
            </a:r>
          </a:p>
          <a:p>
            <a:r>
              <a:rPr lang="pt-BR" sz="1200">
                <a:latin typeface="Barlow" panose="00000500000000000000" pitchFamily="2" charset="0"/>
              </a:rPr>
              <a:t>- Avaliar: Determinar o tipo de resposta para cada cenário de risco</a:t>
            </a:r>
            <a:endParaRPr lang="en-US" sz="1200">
              <a:latin typeface="Barlow" panose="00000500000000000000" pitchFamily="2" charset="0"/>
            </a:endParaRPr>
          </a:p>
        </p:txBody>
      </p:sp>
      <p:sp>
        <p:nvSpPr>
          <p:cNvPr id="8" name="Espaço Reservado para Texto 13">
            <a:extLst>
              <a:ext uri="{FF2B5EF4-FFF2-40B4-BE49-F238E27FC236}">
                <a16:creationId xmlns:a16="http://schemas.microsoft.com/office/drawing/2014/main" id="{C7A6D76C-65EF-4AFA-BB80-A91BE8DAFC61}"/>
              </a:ext>
            </a:extLst>
          </p:cNvPr>
          <p:cNvSpPr txBox="1">
            <a:spLocks/>
          </p:cNvSpPr>
          <p:nvPr/>
        </p:nvSpPr>
        <p:spPr>
          <a:xfrm>
            <a:off x="5537169" y="2297831"/>
            <a:ext cx="2624398" cy="1410939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anchor="ctr"/>
          <a:lstStyle>
            <a:defPPr>
              <a:defRPr lang="en-US"/>
            </a:defPPr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>
                <a:latin typeface="Barlow" pitchFamily="2" charset="77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pt-BR" sz="1400">
                <a:latin typeface="Barlow" panose="00000500000000000000" pitchFamily="2" charset="0"/>
              </a:rPr>
              <a:t>- Definir ações de resposta a riscos</a:t>
            </a:r>
          </a:p>
          <a:p>
            <a:r>
              <a:rPr lang="pt-BR" sz="1400">
                <a:latin typeface="Barlow" panose="00000500000000000000" pitchFamily="2" charset="0"/>
              </a:rPr>
              <a:t>- Priorizar ações com base em pontuações de risco</a:t>
            </a:r>
            <a:endParaRPr lang="en-US" sz="1400">
              <a:latin typeface="Barlow" panose="00000500000000000000" pitchFamily="2" charset="0"/>
            </a:endParaRPr>
          </a:p>
        </p:txBody>
      </p:sp>
      <p:sp>
        <p:nvSpPr>
          <p:cNvPr id="9" name="Espaço Reservado para Texto 13">
            <a:extLst>
              <a:ext uri="{FF2B5EF4-FFF2-40B4-BE49-F238E27FC236}">
                <a16:creationId xmlns:a16="http://schemas.microsoft.com/office/drawing/2014/main" id="{AEA7F2E0-F4FD-4A7D-84ED-592A590E2BE7}"/>
              </a:ext>
            </a:extLst>
          </p:cNvPr>
          <p:cNvSpPr txBox="1">
            <a:spLocks/>
          </p:cNvSpPr>
          <p:nvPr/>
        </p:nvSpPr>
        <p:spPr>
          <a:xfrm>
            <a:off x="1997328" y="2312122"/>
            <a:ext cx="2624398" cy="1410938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anchor="ctr"/>
          <a:lstStyle>
            <a:defPPr>
              <a:defRPr lang="en-US"/>
            </a:defPPr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>
                <a:latin typeface="Barlow" pitchFamily="2" charset="77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US" sz="1400">
                <a:latin typeface="Barlow" panose="00000500000000000000" pitchFamily="2" charset="0"/>
              </a:rPr>
              <a:t>- </a:t>
            </a:r>
            <a:r>
              <a:rPr lang="pt-BR" sz="1400">
                <a:latin typeface="Barlow" panose="00000500000000000000" pitchFamily="2" charset="0"/>
              </a:rPr>
              <a:t>Documentar os riscos em formatos técnicos e executivos</a:t>
            </a:r>
          </a:p>
          <a:p>
            <a:r>
              <a:rPr lang="pt-BR" sz="1400">
                <a:latin typeface="Barlow" panose="00000500000000000000" pitchFamily="2" charset="0"/>
              </a:rPr>
              <a:t>- Apresentar os riscos às partes interessadas e ao conselho</a:t>
            </a:r>
            <a:endParaRPr lang="en-US" sz="1400">
              <a:latin typeface="Barlow" panose="00000500000000000000" pitchFamily="2" charset="0"/>
            </a:endParaRPr>
          </a:p>
        </p:txBody>
      </p:sp>
      <p:sp>
        <p:nvSpPr>
          <p:cNvPr id="10" name="Espaço Reservado para Texto 13">
            <a:extLst>
              <a:ext uri="{FF2B5EF4-FFF2-40B4-BE49-F238E27FC236}">
                <a16:creationId xmlns:a16="http://schemas.microsoft.com/office/drawing/2014/main" id="{E964953E-6237-41F5-965F-AF14E54F5A94}"/>
              </a:ext>
            </a:extLst>
          </p:cNvPr>
          <p:cNvSpPr txBox="1">
            <a:spLocks/>
          </p:cNvSpPr>
          <p:nvPr/>
        </p:nvSpPr>
        <p:spPr>
          <a:xfrm>
            <a:off x="5106501" y="3897329"/>
            <a:ext cx="2922208" cy="1198299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anchor="ctr"/>
          <a:lstStyle>
            <a:defPPr>
              <a:defRPr lang="en-US"/>
            </a:defPPr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>
                <a:latin typeface="Barlow" pitchFamily="2" charset="77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pt-BR" sz="1400">
                <a:latin typeface="Barlow" panose="00000500000000000000" pitchFamily="2" charset="0"/>
              </a:rPr>
              <a:t>- Revisão: Contexto, Ameaças e vulnerabilidades, Cenários de risco, Critérios de aceitação de risco</a:t>
            </a:r>
            <a:endParaRPr lang="en-US" sz="1400">
              <a:latin typeface="Barlow" panose="00000500000000000000" pitchFamily="2" charset="0"/>
            </a:endParaRPr>
          </a:p>
        </p:txBody>
      </p:sp>
      <p:sp>
        <p:nvSpPr>
          <p:cNvPr id="11" name="Espaço Reservado para Texto 12">
            <a:extLst>
              <a:ext uri="{FF2B5EF4-FFF2-40B4-BE49-F238E27FC236}">
                <a16:creationId xmlns:a16="http://schemas.microsoft.com/office/drawing/2014/main" id="{1B28BB95-7841-48E6-8CA1-6E7888810DC5}"/>
              </a:ext>
            </a:extLst>
          </p:cNvPr>
          <p:cNvSpPr txBox="1">
            <a:spLocks/>
          </p:cNvSpPr>
          <p:nvPr/>
        </p:nvSpPr>
        <p:spPr>
          <a:xfrm>
            <a:off x="1996761" y="357575"/>
            <a:ext cx="1912172" cy="311016"/>
          </a:xfrm>
          <a:prstGeom prst="rect">
            <a:avLst/>
          </a:prstGeom>
          <a:solidFill>
            <a:srgbClr val="FF644B"/>
          </a:solidFill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222222"/>
                </a:solidFill>
                <a:latin typeface="+mn-lt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22222"/>
                </a:solidFill>
                <a:latin typeface="+mn-lt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22222"/>
                </a:solidFill>
                <a:latin typeface="+mn-lt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22222"/>
                </a:solidFill>
                <a:latin typeface="+mn-lt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22222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err="1">
                <a:solidFill>
                  <a:schemeClr val="bg1"/>
                </a:solidFill>
                <a:latin typeface="Barlow" panose="00000500000000000000" pitchFamily="2" charset="0"/>
              </a:rPr>
              <a:t>Escopo</a:t>
            </a:r>
            <a:r>
              <a:rPr lang="en-US" sz="1400" b="1">
                <a:solidFill>
                  <a:schemeClr val="bg1"/>
                </a:solidFill>
                <a:latin typeface="Barlow" panose="00000500000000000000" pitchFamily="2" charset="0"/>
              </a:rPr>
              <a:t> e </a:t>
            </a:r>
            <a:r>
              <a:rPr lang="en-US" sz="1400" b="1" err="1">
                <a:solidFill>
                  <a:schemeClr val="bg1"/>
                </a:solidFill>
                <a:latin typeface="Barlow" panose="00000500000000000000" pitchFamily="2" charset="0"/>
              </a:rPr>
              <a:t>Contexto</a:t>
            </a:r>
            <a:endParaRPr lang="en-US" sz="1400" b="1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12" name="Espaço Reservado para Texto 12">
            <a:extLst>
              <a:ext uri="{FF2B5EF4-FFF2-40B4-BE49-F238E27FC236}">
                <a16:creationId xmlns:a16="http://schemas.microsoft.com/office/drawing/2014/main" id="{BBA8840B-FCBE-4ECA-AD4C-62F1BF736B30}"/>
              </a:ext>
            </a:extLst>
          </p:cNvPr>
          <p:cNvSpPr txBox="1">
            <a:spLocks/>
          </p:cNvSpPr>
          <p:nvPr/>
        </p:nvSpPr>
        <p:spPr>
          <a:xfrm>
            <a:off x="2307400" y="2026096"/>
            <a:ext cx="1886888" cy="486922"/>
          </a:xfrm>
          <a:prstGeom prst="rect">
            <a:avLst/>
          </a:prstGeom>
          <a:solidFill>
            <a:srgbClr val="FF644B"/>
          </a:solidFill>
        </p:spPr>
        <p:txBody>
          <a:bodyPr anchor="ctr"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/>
              <a:buNone/>
              <a:defRPr sz="1400" b="1">
                <a:solidFill>
                  <a:schemeClr val="bg1"/>
                </a:solidFill>
                <a:latin typeface="Barlow" panose="00000500000000000000" pitchFamily="2" charset="0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rgbClr val="222222"/>
                </a:solidFill>
                <a:cs typeface="Helvetic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rgbClr val="222222"/>
                </a:solidFill>
                <a:cs typeface="Helvetic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rgbClr val="222222"/>
                </a:solidFill>
                <a:cs typeface="Helvetica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rgbClr val="222222"/>
                </a:solidFill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err="1"/>
              <a:t>Comunicação</a:t>
            </a:r>
            <a:r>
              <a:rPr lang="en-US"/>
              <a:t> e </a:t>
            </a:r>
            <a:r>
              <a:rPr lang="en-US" err="1"/>
              <a:t>Documentação</a:t>
            </a:r>
            <a:endParaRPr lang="en-US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075FB58E-A39D-4553-89F3-B355E4FF1B65}"/>
              </a:ext>
            </a:extLst>
          </p:cNvPr>
          <p:cNvSpPr txBox="1">
            <a:spLocks/>
          </p:cNvSpPr>
          <p:nvPr/>
        </p:nvSpPr>
        <p:spPr>
          <a:xfrm>
            <a:off x="5752302" y="3788898"/>
            <a:ext cx="1642581" cy="349567"/>
          </a:xfrm>
          <a:prstGeom prst="rect">
            <a:avLst/>
          </a:prstGeom>
          <a:solidFill>
            <a:srgbClr val="FF644B"/>
          </a:solidFill>
        </p:spPr>
        <p:txBody>
          <a:bodyPr anchor="ctr"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/>
              <a:buNone/>
              <a:defRPr sz="1400" b="1">
                <a:solidFill>
                  <a:schemeClr val="bg1"/>
                </a:solidFill>
                <a:latin typeface="Barlow" panose="00000500000000000000" pitchFamily="2" charset="0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rgbClr val="222222"/>
                </a:solidFill>
                <a:cs typeface="Helvetic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rgbClr val="222222"/>
                </a:solidFill>
                <a:cs typeface="Helvetic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rgbClr val="222222"/>
                </a:solidFill>
                <a:cs typeface="Helvetica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rgbClr val="222222"/>
                </a:solidFill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err="1"/>
              <a:t>Monitoramento</a:t>
            </a:r>
            <a:endParaRPr lang="en-US"/>
          </a:p>
        </p:txBody>
      </p:sp>
      <p:sp>
        <p:nvSpPr>
          <p:cNvPr id="14" name="Espaço Reservado para Texto 12">
            <a:extLst>
              <a:ext uri="{FF2B5EF4-FFF2-40B4-BE49-F238E27FC236}">
                <a16:creationId xmlns:a16="http://schemas.microsoft.com/office/drawing/2014/main" id="{209D5184-59F8-45DF-A4D2-D6657EB48485}"/>
              </a:ext>
            </a:extLst>
          </p:cNvPr>
          <p:cNvSpPr txBox="1">
            <a:spLocks/>
          </p:cNvSpPr>
          <p:nvPr/>
        </p:nvSpPr>
        <p:spPr>
          <a:xfrm>
            <a:off x="6013719" y="2000252"/>
            <a:ext cx="1671297" cy="535126"/>
          </a:xfrm>
          <a:prstGeom prst="rect">
            <a:avLst/>
          </a:prstGeom>
          <a:solidFill>
            <a:srgbClr val="FF644B"/>
          </a:solidFill>
        </p:spPr>
        <p:txBody>
          <a:bodyPr anchor="ctr"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/>
              <a:buNone/>
              <a:defRPr sz="1600" b="1">
                <a:solidFill>
                  <a:schemeClr val="bg1"/>
                </a:solidFill>
                <a:latin typeface="Barlow" panose="00000500000000000000" pitchFamily="2" charset="0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rgbClr val="222222"/>
                </a:solidFill>
                <a:cs typeface="Helvetic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rgbClr val="222222"/>
                </a:solidFill>
                <a:cs typeface="Helvetic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rgbClr val="222222"/>
                </a:solidFill>
                <a:cs typeface="Helvetica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rgbClr val="222222"/>
                </a:solidFill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400" err="1"/>
              <a:t>Tratamento</a:t>
            </a:r>
            <a:r>
              <a:rPr lang="en-US" sz="1400"/>
              <a:t> de </a:t>
            </a:r>
            <a:r>
              <a:rPr lang="en-US" sz="1400" err="1"/>
              <a:t>Riscos</a:t>
            </a:r>
            <a:endParaRPr lang="en-US" sz="1400"/>
          </a:p>
        </p:txBody>
      </p:sp>
      <p:sp>
        <p:nvSpPr>
          <p:cNvPr id="15" name="Espaço Reservado para Texto 12">
            <a:extLst>
              <a:ext uri="{FF2B5EF4-FFF2-40B4-BE49-F238E27FC236}">
                <a16:creationId xmlns:a16="http://schemas.microsoft.com/office/drawing/2014/main" id="{EEAB275B-F8A4-44F2-9BEE-8DB6EE3D8AA5}"/>
              </a:ext>
            </a:extLst>
          </p:cNvPr>
          <p:cNvSpPr txBox="1">
            <a:spLocks/>
          </p:cNvSpPr>
          <p:nvPr/>
        </p:nvSpPr>
        <p:spPr>
          <a:xfrm>
            <a:off x="5388455" y="346336"/>
            <a:ext cx="2143784" cy="306213"/>
          </a:xfrm>
          <a:prstGeom prst="rect">
            <a:avLst/>
          </a:prstGeom>
          <a:solidFill>
            <a:srgbClr val="FF644B"/>
          </a:solidFill>
        </p:spPr>
        <p:txBody>
          <a:bodyPr anchor="ctr"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/>
              <a:buNone/>
              <a:defRPr sz="1600" b="1">
                <a:solidFill>
                  <a:schemeClr val="bg1"/>
                </a:solidFill>
                <a:latin typeface="Barlow" panose="00000500000000000000" pitchFamily="2" charset="0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rgbClr val="222222"/>
                </a:solidFill>
                <a:cs typeface="Helvetic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rgbClr val="222222"/>
                </a:solidFill>
                <a:cs typeface="Helvetic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rgbClr val="222222"/>
                </a:solidFill>
                <a:cs typeface="Helvetica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rgbClr val="222222"/>
                </a:solidFill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400" err="1"/>
              <a:t>Avaliação</a:t>
            </a:r>
            <a:r>
              <a:rPr lang="en-US" sz="1400"/>
              <a:t> de </a:t>
            </a:r>
            <a:r>
              <a:rPr lang="en-US" sz="1400" err="1"/>
              <a:t>Riscos</a:t>
            </a:r>
            <a:endParaRPr lang="en-US" sz="1400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9675C1F-22A7-4E09-B005-56553F5DC30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976255" y="1253838"/>
            <a:ext cx="401781" cy="2343"/>
          </a:xfrm>
          <a:prstGeom prst="straightConnector1">
            <a:avLst/>
          </a:prstGeom>
          <a:ln w="28575">
            <a:solidFill>
              <a:srgbClr val="FF67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472BD965-54DF-482B-805A-B15EAB92720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666481" y="3003301"/>
            <a:ext cx="870688" cy="0"/>
          </a:xfrm>
          <a:prstGeom prst="straightConnector1">
            <a:avLst/>
          </a:prstGeom>
          <a:ln w="28575">
            <a:solidFill>
              <a:srgbClr val="FF67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A83B844-A178-4232-B6C0-9233281CF222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309527" y="3723060"/>
            <a:ext cx="1664255" cy="705470"/>
          </a:xfrm>
          <a:prstGeom prst="straightConnector1">
            <a:avLst/>
          </a:prstGeom>
          <a:ln w="28575">
            <a:solidFill>
              <a:srgbClr val="FF67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B0DB8277-BC91-4B11-9BCE-3E44C825524B}"/>
              </a:ext>
            </a:extLst>
          </p:cNvPr>
          <p:cNvCxnSpPr>
            <a:cxnSpLocks/>
            <a:stCxn id="7" idx="3"/>
            <a:endCxn id="8" idx="3"/>
          </p:cNvCxnSpPr>
          <p:nvPr/>
        </p:nvCxnSpPr>
        <p:spPr>
          <a:xfrm flipH="1">
            <a:off x="8161567" y="1256181"/>
            <a:ext cx="276080" cy="1747120"/>
          </a:xfrm>
          <a:prstGeom prst="bentConnector3">
            <a:avLst>
              <a:gd name="adj1" fmla="val -82802"/>
            </a:avLst>
          </a:prstGeom>
          <a:ln w="28575">
            <a:solidFill>
              <a:srgbClr val="FF67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Implementação de LandingZone em ambiente de nuvem AWS na RNP - dataRain">
            <a:extLst>
              <a:ext uri="{FF2B5EF4-FFF2-40B4-BE49-F238E27FC236}">
                <a16:creationId xmlns:a16="http://schemas.microsoft.com/office/drawing/2014/main" id="{B082B6B6-A8C5-2A3E-0854-764634E2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348" y="4575651"/>
            <a:ext cx="831765" cy="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79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824" y="13237"/>
            <a:ext cx="6510215" cy="509133"/>
          </a:xfrm>
        </p:spPr>
        <p:txBody>
          <a:bodyPr/>
          <a:lstStyle/>
          <a:p>
            <a:r>
              <a:rPr lang="pt-BR"/>
              <a:t>Riscos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54B6E0-18E1-43FA-A9CE-6DC31BB1B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32" y="665018"/>
            <a:ext cx="7006523" cy="3921716"/>
          </a:xfrm>
          <a:prstGeom prst="rect">
            <a:avLst/>
          </a:prstGeom>
        </p:spPr>
      </p:pic>
      <p:pic>
        <p:nvPicPr>
          <p:cNvPr id="4" name="Imagem 3" descr="Implementação de LandingZone em ambiente de nuvem AWS na RNP - dataRain">
            <a:extLst>
              <a:ext uri="{FF2B5EF4-FFF2-40B4-BE49-F238E27FC236}">
                <a16:creationId xmlns:a16="http://schemas.microsoft.com/office/drawing/2014/main" id="{A771A289-9046-700C-AED2-7FA98B3A1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348" y="4691496"/>
            <a:ext cx="831765" cy="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7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SOC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E6D089-D395-4C57-AC42-9D0AC0D712F4}"/>
              </a:ext>
            </a:extLst>
          </p:cNvPr>
          <p:cNvSpPr txBox="1"/>
          <p:nvPr/>
        </p:nvSpPr>
        <p:spPr>
          <a:xfrm>
            <a:off x="1870363" y="774898"/>
            <a:ext cx="7273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/>
              <a:t>- O SOC está implementando um modelo de monitoramento contínuo para os </a:t>
            </a:r>
            <a:r>
              <a:rPr lang="pt-BR" sz="1400" err="1"/>
              <a:t>DTNs</a:t>
            </a:r>
            <a:r>
              <a:rPr lang="pt-BR" sz="1400"/>
              <a:t>, usando tecnologias avançadas de detecção (XDR - </a:t>
            </a:r>
            <a:r>
              <a:rPr lang="pt-BR" sz="1400" i="1" err="1"/>
              <a:t>Extended</a:t>
            </a:r>
            <a:r>
              <a:rPr lang="pt-BR" sz="1400" i="1"/>
              <a:t> </a:t>
            </a:r>
            <a:r>
              <a:rPr lang="pt-BR" sz="1400" i="1" err="1"/>
              <a:t>Detection</a:t>
            </a:r>
            <a:r>
              <a:rPr lang="pt-BR" sz="1400" i="1"/>
              <a:t> </a:t>
            </a:r>
            <a:r>
              <a:rPr lang="pt-BR" sz="1400" i="1" err="1"/>
              <a:t>and</a:t>
            </a:r>
            <a:r>
              <a:rPr lang="pt-BR" sz="1400" i="1"/>
              <a:t> Response</a:t>
            </a:r>
            <a:r>
              <a:rPr lang="pt-BR" sz="1400"/>
              <a:t>)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66F4200-ED95-420A-96E8-A106CA82BDD5}"/>
              </a:ext>
            </a:extLst>
          </p:cNvPr>
          <p:cNvSpPr txBox="1"/>
          <p:nvPr/>
        </p:nvSpPr>
        <p:spPr>
          <a:xfrm>
            <a:off x="1870364" y="1530749"/>
            <a:ext cx="7273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pt-BR"/>
              <a:t>- Esse modelo inclui mecanismos dinâmicos de resposta, que permitem ao SOC atuar como primeira linha de defesa 24x7, bloqueando e isolando atividades suspeitas em tempo real.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C96E60B-3A11-4E5D-AE75-79DAC8689F38}"/>
              </a:ext>
            </a:extLst>
          </p:cNvPr>
          <p:cNvSpPr txBox="1"/>
          <p:nvPr/>
        </p:nvSpPr>
        <p:spPr>
          <a:xfrm>
            <a:off x="1870363" y="2388952"/>
            <a:ext cx="7273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/>
              <a:t>- Elaboração de relatórios mensais com métricas de monitoramento, </a:t>
            </a:r>
            <a:r>
              <a:rPr lang="pt-BR" sz="1400" err="1"/>
              <a:t>ex</a:t>
            </a:r>
            <a:r>
              <a:rPr lang="pt-BR" sz="1400"/>
              <a:t>: Detecções realizadas, regras mais acionadas, quantidades de falsos positivos ou verdadeiros positivos, etc...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896A5B4-5A5D-4457-A3A1-A1F1CAF6496C}"/>
              </a:ext>
            </a:extLst>
          </p:cNvPr>
          <p:cNvSpPr txBox="1"/>
          <p:nvPr/>
        </p:nvSpPr>
        <p:spPr>
          <a:xfrm>
            <a:off x="1870363" y="3248860"/>
            <a:ext cx="72429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/>
              <a:t>- Alinhamento de ações com as equipes de segurança responsáveis por cada DTN</a:t>
            </a:r>
          </a:p>
        </p:txBody>
      </p:sp>
      <p:pic>
        <p:nvPicPr>
          <p:cNvPr id="3" name="Imagem 2" descr="Implementação de LandingZone em ambiente de nuvem AWS na RNP - dataRain">
            <a:extLst>
              <a:ext uri="{FF2B5EF4-FFF2-40B4-BE49-F238E27FC236}">
                <a16:creationId xmlns:a16="http://schemas.microsoft.com/office/drawing/2014/main" id="{60836CE0-9BC7-ADAE-29B0-B9249EB87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5" y="4575651"/>
            <a:ext cx="831765" cy="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1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E2AC810-69D3-AAD7-41C6-57634D46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437" y="141472"/>
            <a:ext cx="6510215" cy="509133"/>
          </a:xfrm>
        </p:spPr>
        <p:txBody>
          <a:bodyPr/>
          <a:lstStyle/>
          <a:p>
            <a:r>
              <a:rPr lang="pt-BR"/>
              <a:t>Instituições participantes da rede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47580-37CC-B111-6810-2FA1FC73A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42" y="612559"/>
            <a:ext cx="6510215" cy="44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41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915" y="83569"/>
            <a:ext cx="6510215" cy="509133"/>
          </a:xfrm>
        </p:spPr>
        <p:txBody>
          <a:bodyPr/>
          <a:lstStyle/>
          <a:p>
            <a:r>
              <a:rPr lang="pt-BR"/>
              <a:t>Gestão da Continuidade de Negócios (Resiliência)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81BBFA3-AB14-4A60-BA4B-40D64D21A1CC}"/>
              </a:ext>
            </a:extLst>
          </p:cNvPr>
          <p:cNvSpPr/>
          <p:nvPr/>
        </p:nvSpPr>
        <p:spPr>
          <a:xfrm>
            <a:off x="3160110" y="1885600"/>
            <a:ext cx="1411890" cy="786267"/>
          </a:xfrm>
          <a:prstGeom prst="rect">
            <a:avLst/>
          </a:prstGeom>
          <a:solidFill>
            <a:srgbClr val="001E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</a:t>
            </a:r>
          </a:p>
          <a:p>
            <a:pPr algn="ctr"/>
            <a:r>
              <a:rPr lang="pt-B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E-ciência</a:t>
            </a:r>
            <a:endParaRPr lang="pt-B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0EC994B-7E7F-44C1-B2EB-BA482AE6092C}"/>
              </a:ext>
            </a:extLst>
          </p:cNvPr>
          <p:cNvSpPr/>
          <p:nvPr/>
        </p:nvSpPr>
        <p:spPr>
          <a:xfrm>
            <a:off x="3223004" y="3441893"/>
            <a:ext cx="1404000" cy="784800"/>
          </a:xfrm>
          <a:prstGeom prst="rect">
            <a:avLst/>
          </a:prstGeom>
          <a:solidFill>
            <a:srgbClr val="001E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POPs</a:t>
            </a:r>
          </a:p>
          <a:p>
            <a:pPr algn="ctr"/>
            <a:r>
              <a:rPr lang="pt-BR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 / RJ /BA</a:t>
            </a:r>
            <a:endParaRPr lang="pt-BR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939B1FB-AE1C-4F10-8FB1-5357427DE110}"/>
              </a:ext>
            </a:extLst>
          </p:cNvPr>
          <p:cNvSpPr/>
          <p:nvPr/>
        </p:nvSpPr>
        <p:spPr>
          <a:xfrm>
            <a:off x="1938915" y="686860"/>
            <a:ext cx="1517794" cy="786268"/>
          </a:xfrm>
          <a:prstGeom prst="rect">
            <a:avLst/>
          </a:prstGeom>
          <a:solidFill>
            <a:srgbClr val="001E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Conectividade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20D8CB0-259C-44BE-9241-7C2B62E0080B}"/>
              </a:ext>
            </a:extLst>
          </p:cNvPr>
          <p:cNvGrpSpPr/>
          <p:nvPr/>
        </p:nvGrpSpPr>
        <p:grpSpPr>
          <a:xfrm>
            <a:off x="5795555" y="697220"/>
            <a:ext cx="3025938" cy="1874530"/>
            <a:chOff x="3484330" y="980642"/>
            <a:chExt cx="3731725" cy="2010707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A261F9A8-536C-448E-89DA-CBCFC630291A}"/>
                </a:ext>
              </a:extLst>
            </p:cNvPr>
            <p:cNvGrpSpPr/>
            <p:nvPr/>
          </p:nvGrpSpPr>
          <p:grpSpPr>
            <a:xfrm>
              <a:off x="3484330" y="980642"/>
              <a:ext cx="3731725" cy="2010707"/>
              <a:chOff x="4137485" y="1051872"/>
              <a:chExt cx="2981897" cy="4919487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82EECA7-6641-4288-A649-B714AF2EACF7}"/>
                  </a:ext>
                </a:extLst>
              </p:cNvPr>
              <p:cNvSpPr/>
              <p:nvPr/>
            </p:nvSpPr>
            <p:spPr>
              <a:xfrm>
                <a:off x="4137486" y="1051872"/>
                <a:ext cx="2979160" cy="1449412"/>
              </a:xfrm>
              <a:prstGeom prst="rect">
                <a:avLst/>
              </a:prstGeom>
              <a:solidFill>
                <a:srgbClr val="001EFF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24AAFE4A-BE54-41B6-AB83-7F9E0E55A7C9}"/>
                  </a:ext>
                </a:extLst>
              </p:cNvPr>
              <p:cNvSpPr/>
              <p:nvPr/>
            </p:nvSpPr>
            <p:spPr>
              <a:xfrm>
                <a:off x="4137485" y="2501284"/>
                <a:ext cx="2974051" cy="34700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C02595F-05AC-4925-851B-EFACF4E4039E}"/>
                  </a:ext>
                </a:extLst>
              </p:cNvPr>
              <p:cNvSpPr txBox="1"/>
              <p:nvPr/>
            </p:nvSpPr>
            <p:spPr>
              <a:xfrm>
                <a:off x="4183576" y="1201098"/>
                <a:ext cx="2935806" cy="1280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400"/>
                  <a:t>🎓 </a:t>
                </a:r>
                <a:r>
                  <a:rPr lang="pt-BR" sz="1200" b="1">
                    <a:solidFill>
                      <a:schemeClr val="bg1"/>
                    </a:solidFill>
                  </a:rPr>
                  <a:t>Impactos da Perda de Conectividade na Rede e-Ciência – RNP</a:t>
                </a:r>
                <a:endParaRPr lang="pt-BR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E923771-BFA4-45D0-8743-1502605E7EC3}"/>
                </a:ext>
              </a:extLst>
            </p:cNvPr>
            <p:cNvSpPr txBox="1"/>
            <p:nvPr/>
          </p:nvSpPr>
          <p:spPr>
            <a:xfrm>
              <a:off x="3578542" y="1682694"/>
              <a:ext cx="3563903" cy="27699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pt-BR" sz="1200"/>
                <a:t>💰 Impactos Financeiros</a:t>
              </a: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1F67DC50-78BB-480F-A722-D4F044591D7A}"/>
                </a:ext>
              </a:extLst>
            </p:cNvPr>
            <p:cNvSpPr txBox="1">
              <a:spLocks/>
            </p:cNvSpPr>
            <p:nvPr/>
          </p:nvSpPr>
          <p:spPr>
            <a:xfrm>
              <a:off x="3578542" y="2013304"/>
              <a:ext cx="3572778" cy="27699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BR"/>
              </a:defPPr>
              <a:lvl1pPr>
                <a:defRPr sz="1200"/>
              </a:lvl1pPr>
            </a:lstStyle>
            <a:p>
              <a:r>
                <a:rPr lang="pt-BR"/>
                <a:t>👎 Impactos Reputacionais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38843922-E319-453F-AFBE-D85DCACFC112}"/>
                </a:ext>
              </a:extLst>
            </p:cNvPr>
            <p:cNvSpPr txBox="1">
              <a:spLocks/>
            </p:cNvSpPr>
            <p:nvPr/>
          </p:nvSpPr>
          <p:spPr>
            <a:xfrm>
              <a:off x="3576379" y="2344115"/>
              <a:ext cx="3574941" cy="27699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BR"/>
              </a:defPPr>
              <a:lvl1pPr>
                <a:defRPr sz="1200"/>
              </a:lvl1pPr>
            </a:lstStyle>
            <a:p>
              <a:r>
                <a:rPr lang="pt-BR">
                  <a:solidFill>
                    <a:schemeClr val="accent1"/>
                  </a:solidFill>
                </a:rPr>
                <a:t>⚖️</a:t>
              </a:r>
              <a:r>
                <a:rPr lang="pt-BR"/>
                <a:t> Impactos Legais</a:t>
              </a: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AA590196-D2BD-4D50-81BE-8327A91FB0FA}"/>
                </a:ext>
              </a:extLst>
            </p:cNvPr>
            <p:cNvSpPr txBox="1">
              <a:spLocks/>
            </p:cNvSpPr>
            <p:nvPr/>
          </p:nvSpPr>
          <p:spPr>
            <a:xfrm>
              <a:off x="3568568" y="2674725"/>
              <a:ext cx="3573877" cy="27699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BR"/>
              </a:defPPr>
              <a:lvl1pPr>
                <a:defRPr sz="1200">
                  <a:solidFill>
                    <a:schemeClr val="accent1"/>
                  </a:solidFill>
                </a:defRPr>
              </a:lvl1pPr>
            </a:lstStyle>
            <a:p>
              <a:r>
                <a:rPr lang="pt-BR"/>
                <a:t>🏢 </a:t>
              </a:r>
              <a:r>
                <a:rPr lang="pt-BR">
                  <a:solidFill>
                    <a:schemeClr val="bg1"/>
                  </a:solidFill>
                </a:rPr>
                <a:t>Impactos Operacionais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A9C292D-0622-4CC5-A2D2-9291093817FE}"/>
              </a:ext>
            </a:extLst>
          </p:cNvPr>
          <p:cNvGrpSpPr/>
          <p:nvPr/>
        </p:nvGrpSpPr>
        <p:grpSpPr>
          <a:xfrm>
            <a:off x="5795555" y="2907916"/>
            <a:ext cx="3025938" cy="1719502"/>
            <a:chOff x="3484330" y="980642"/>
            <a:chExt cx="3731725" cy="2010707"/>
          </a:xfrm>
        </p:grpSpPr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391E6DE7-0277-4B28-AE48-FAFA72237D15}"/>
                </a:ext>
              </a:extLst>
            </p:cNvPr>
            <p:cNvGrpSpPr/>
            <p:nvPr/>
          </p:nvGrpSpPr>
          <p:grpSpPr>
            <a:xfrm>
              <a:off x="3484330" y="980642"/>
              <a:ext cx="3731725" cy="2010707"/>
              <a:chOff x="4137485" y="1051872"/>
              <a:chExt cx="2981897" cy="4919487"/>
            </a:xfrm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951B24F8-2A16-4EE6-B19F-1423F3E337EC}"/>
                  </a:ext>
                </a:extLst>
              </p:cNvPr>
              <p:cNvSpPr/>
              <p:nvPr/>
            </p:nvSpPr>
            <p:spPr>
              <a:xfrm>
                <a:off x="4137486" y="1051872"/>
                <a:ext cx="2979160" cy="1449412"/>
              </a:xfrm>
              <a:prstGeom prst="rect">
                <a:avLst/>
              </a:prstGeom>
              <a:solidFill>
                <a:srgbClr val="001EFF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9F53FA45-50BD-4AD7-A5CA-1A0C8C0B4411}"/>
                  </a:ext>
                </a:extLst>
              </p:cNvPr>
              <p:cNvSpPr/>
              <p:nvPr/>
            </p:nvSpPr>
            <p:spPr>
              <a:xfrm>
                <a:off x="4137485" y="2501284"/>
                <a:ext cx="2974051" cy="34700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CE5709D6-A659-4EB4-92BD-56922C7510EC}"/>
                  </a:ext>
                </a:extLst>
              </p:cNvPr>
              <p:cNvSpPr txBox="1"/>
              <p:nvPr/>
            </p:nvSpPr>
            <p:spPr>
              <a:xfrm>
                <a:off x="4183576" y="1201099"/>
                <a:ext cx="2935806" cy="1408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400"/>
                  <a:t>🛑 </a:t>
                </a:r>
                <a:r>
                  <a:rPr lang="pt-BR" sz="1200" b="1">
                    <a:solidFill>
                      <a:schemeClr val="bg1"/>
                    </a:solidFill>
                  </a:rPr>
                  <a:t>Impactos da Perda de Conectividade dos </a:t>
                </a:r>
                <a:r>
                  <a:rPr lang="pt-BR" sz="1200" b="1" err="1">
                    <a:solidFill>
                      <a:schemeClr val="bg1"/>
                    </a:solidFill>
                  </a:rPr>
                  <a:t>POPs</a:t>
                </a:r>
                <a:r>
                  <a:rPr lang="pt-BR" sz="1200" b="1">
                    <a:solidFill>
                      <a:schemeClr val="bg1"/>
                    </a:solidFill>
                  </a:rPr>
                  <a:t> SP, RJ e BA</a:t>
                </a:r>
                <a:endParaRPr lang="pt-BR" sz="14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D4B0A6AB-6BCF-4188-8DBE-E1D58312326A}"/>
                </a:ext>
              </a:extLst>
            </p:cNvPr>
            <p:cNvSpPr txBox="1"/>
            <p:nvPr/>
          </p:nvSpPr>
          <p:spPr>
            <a:xfrm>
              <a:off x="3578542" y="1682694"/>
              <a:ext cx="3563903" cy="27699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pt-BR" sz="1200"/>
                <a:t>💰 Impactos Financeiros</a:t>
              </a: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A19A3F7B-27D6-42ED-B6E5-395C281EE4BD}"/>
                </a:ext>
              </a:extLst>
            </p:cNvPr>
            <p:cNvSpPr txBox="1">
              <a:spLocks/>
            </p:cNvSpPr>
            <p:nvPr/>
          </p:nvSpPr>
          <p:spPr>
            <a:xfrm>
              <a:off x="3578542" y="2013304"/>
              <a:ext cx="3572778" cy="27699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BR"/>
              </a:defPPr>
              <a:lvl1pPr>
                <a:defRPr sz="1200"/>
              </a:lvl1pPr>
            </a:lstStyle>
            <a:p>
              <a:r>
                <a:rPr lang="pt-BR"/>
                <a:t>👎 Impactos Reputacionais</a:t>
              </a: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C1910259-4D4F-464C-8BE3-A0B4DA54BD71}"/>
                </a:ext>
              </a:extLst>
            </p:cNvPr>
            <p:cNvSpPr txBox="1">
              <a:spLocks/>
            </p:cNvSpPr>
            <p:nvPr/>
          </p:nvSpPr>
          <p:spPr>
            <a:xfrm>
              <a:off x="3576379" y="2344115"/>
              <a:ext cx="3574941" cy="27699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BR"/>
              </a:defPPr>
              <a:lvl1pPr>
                <a:defRPr sz="1200"/>
              </a:lvl1pPr>
            </a:lstStyle>
            <a:p>
              <a:r>
                <a:rPr lang="pt-BR">
                  <a:solidFill>
                    <a:schemeClr val="accent1"/>
                  </a:solidFill>
                </a:rPr>
                <a:t>⚖️</a:t>
              </a:r>
              <a:r>
                <a:rPr lang="pt-BR"/>
                <a:t> Impactos Legais</a:t>
              </a:r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0B02B3D5-59CD-4B1B-A9EF-7B04764D953B}"/>
                </a:ext>
              </a:extLst>
            </p:cNvPr>
            <p:cNvSpPr txBox="1">
              <a:spLocks/>
            </p:cNvSpPr>
            <p:nvPr/>
          </p:nvSpPr>
          <p:spPr>
            <a:xfrm>
              <a:off x="3568568" y="2674725"/>
              <a:ext cx="3573877" cy="27699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BR"/>
              </a:defPPr>
              <a:lvl1pPr>
                <a:defRPr sz="1200">
                  <a:solidFill>
                    <a:schemeClr val="accent1"/>
                  </a:solidFill>
                </a:defRPr>
              </a:lvl1pPr>
            </a:lstStyle>
            <a:p>
              <a:r>
                <a:rPr lang="pt-BR"/>
                <a:t>🏢 </a:t>
              </a:r>
              <a:r>
                <a:rPr lang="pt-BR">
                  <a:solidFill>
                    <a:schemeClr val="bg1"/>
                  </a:solidFill>
                </a:rPr>
                <a:t>Impactos Operacionais</a:t>
              </a:r>
            </a:p>
          </p:txBody>
        </p:sp>
      </p:grp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AC084A6B-9CF2-4FA3-A901-8BC6E285EBCF}"/>
              </a:ext>
            </a:extLst>
          </p:cNvPr>
          <p:cNvCxnSpPr>
            <a:cxnSpLocks/>
            <a:stCxn id="10" idx="2"/>
            <a:endCxn id="8" idx="1"/>
          </p:cNvCxnSpPr>
          <p:nvPr/>
        </p:nvCxnSpPr>
        <p:spPr>
          <a:xfrm rot="16200000" flipH="1">
            <a:off x="2526158" y="1644782"/>
            <a:ext cx="805606" cy="46229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662CCA87-0504-4C3F-80EA-48D98E06561D}"/>
              </a:ext>
            </a:extLst>
          </p:cNvPr>
          <p:cNvCxnSpPr>
            <a:cxnSpLocks/>
            <a:stCxn id="10" idx="2"/>
            <a:endCxn id="9" idx="1"/>
          </p:cNvCxnSpPr>
          <p:nvPr/>
        </p:nvCxnSpPr>
        <p:spPr>
          <a:xfrm rot="16200000" flipH="1">
            <a:off x="1779826" y="2391114"/>
            <a:ext cx="2361165" cy="525192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1F9D098C-9FFF-48B2-98A1-34531040C456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572000" y="1885600"/>
            <a:ext cx="1149513" cy="3931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C093ABA-0E60-486C-A8B5-729A53D0EF6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627004" y="3834293"/>
            <a:ext cx="1094509" cy="1936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Implementação de LandingZone em ambiente de nuvem AWS na RNP - dataRain">
            <a:extLst>
              <a:ext uri="{FF2B5EF4-FFF2-40B4-BE49-F238E27FC236}">
                <a16:creationId xmlns:a16="http://schemas.microsoft.com/office/drawing/2014/main" id="{BCA670CB-612A-126E-1BAA-8272F9C3F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179" y="4676050"/>
            <a:ext cx="831765" cy="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43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915" y="83569"/>
            <a:ext cx="6510215" cy="509133"/>
          </a:xfrm>
        </p:spPr>
        <p:txBody>
          <a:bodyPr/>
          <a:lstStyle/>
          <a:p>
            <a:r>
              <a:rPr lang="pt-BR"/>
              <a:t>Gestão da Continuidade de Negócios (Resiliência)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39371B6-49D5-4B33-A086-A3686D7C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52" y="1403292"/>
            <a:ext cx="7290647" cy="2792795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3353D072-0A9F-4DD1-B8C3-AF40CDC896E2}"/>
              </a:ext>
            </a:extLst>
          </p:cNvPr>
          <p:cNvSpPr txBox="1"/>
          <p:nvPr/>
        </p:nvSpPr>
        <p:spPr>
          <a:xfrm>
            <a:off x="2156346" y="822285"/>
            <a:ext cx="69876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/>
              <a:t>Adição da Rede de E-Ciência no Projeto de Gestão de Continuidades de Negócio</a:t>
            </a:r>
          </a:p>
        </p:txBody>
      </p:sp>
      <p:pic>
        <p:nvPicPr>
          <p:cNvPr id="3" name="Imagem 2" descr="Implementação de LandingZone em ambiente de nuvem AWS na RNP - dataRain">
            <a:extLst>
              <a:ext uri="{FF2B5EF4-FFF2-40B4-BE49-F238E27FC236}">
                <a16:creationId xmlns:a16="http://schemas.microsoft.com/office/drawing/2014/main" id="{CC547171-ABDE-2C2B-301A-0730168E4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875" y="4575651"/>
            <a:ext cx="831765" cy="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19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EFAF8-28C2-19F4-FE9F-71485D83B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DF6EF-63AE-FE08-1A8C-E998494EB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212946"/>
            <a:ext cx="4077356" cy="717608"/>
          </a:xfrm>
        </p:spPr>
        <p:txBody>
          <a:bodyPr>
            <a:no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</a:rPr>
              <a:t>Rede de e-</a:t>
            </a:r>
            <a:r>
              <a:rPr lang="en-US" sz="2000" err="1">
                <a:solidFill>
                  <a:schemeClr val="bg1"/>
                </a:solidFill>
              </a:rPr>
              <a:t>Ciência</a:t>
            </a:r>
            <a:r>
              <a:rPr lang="en-US" sz="2000">
                <a:solidFill>
                  <a:schemeClr val="bg1"/>
                </a:solidFill>
              </a:rPr>
              <a:t>: </a:t>
            </a:r>
            <a:r>
              <a:rPr lang="en-US" sz="2000" err="1">
                <a:solidFill>
                  <a:schemeClr val="bg1"/>
                </a:solidFill>
              </a:rPr>
              <a:t>desafios</a:t>
            </a:r>
            <a:r>
              <a:rPr lang="en-US" sz="2000">
                <a:solidFill>
                  <a:schemeClr val="bg1"/>
                </a:solidFill>
              </a:rPr>
              <a:t> para </a:t>
            </a:r>
            <a:r>
              <a:rPr lang="en-US" sz="2000" err="1">
                <a:solidFill>
                  <a:schemeClr val="bg1"/>
                </a:solidFill>
              </a:rPr>
              <a:t>além</a:t>
            </a:r>
            <a:r>
              <a:rPr lang="en-US" sz="2000">
                <a:solidFill>
                  <a:schemeClr val="bg1"/>
                </a:solidFill>
              </a:rPr>
              <a:t> da </a:t>
            </a:r>
            <a:r>
              <a:rPr lang="en-US" sz="2000" err="1">
                <a:solidFill>
                  <a:schemeClr val="bg1"/>
                </a:solidFill>
              </a:rPr>
              <a:t>infraestrutura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287D57-CA17-C081-31A6-CFAD78A19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99" y="4334155"/>
            <a:ext cx="5220357" cy="3338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pt-BR" sz="1600">
                <a:solidFill>
                  <a:schemeClr val="bg1"/>
                </a:solidFill>
                <a:latin typeface="Barlow"/>
              </a:rPr>
              <a:t>Carlos </a:t>
            </a:r>
            <a:r>
              <a:rPr lang="pt-BR" sz="1600" err="1">
                <a:solidFill>
                  <a:schemeClr val="bg1"/>
                </a:solidFill>
                <a:latin typeface="Barlow"/>
              </a:rPr>
              <a:t>Adean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285A5BD-AEA0-1804-4009-096AD49D6AF3}"/>
              </a:ext>
            </a:extLst>
          </p:cNvPr>
          <p:cNvSpPr txBox="1">
            <a:spLocks/>
          </p:cNvSpPr>
          <p:nvPr/>
        </p:nvSpPr>
        <p:spPr>
          <a:xfrm>
            <a:off x="4572001" y="3034861"/>
            <a:ext cx="4077356" cy="4162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>
                <a:solidFill>
                  <a:schemeClr val="tx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en-US" sz="2000" b="1" err="1">
                <a:solidFill>
                  <a:schemeClr val="bg1"/>
                </a:solidFill>
                <a:latin typeface="Barlow"/>
              </a:rPr>
              <a:t>LIneA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23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E1B5D43-2D31-BB5B-8844-186CED83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656" y="1362164"/>
            <a:ext cx="3013365" cy="334737"/>
          </a:xfrm>
        </p:spPr>
        <p:txBody>
          <a:bodyPr/>
          <a:lstStyle/>
          <a:p>
            <a:r>
              <a:rPr lang="pt-BR"/>
              <a:t>Perguntas</a:t>
            </a:r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6DB854FA-4A9B-D4E8-9E22-F7126A6AA2D1}"/>
              </a:ext>
            </a:extLst>
          </p:cNvPr>
          <p:cNvSpPr txBox="1">
            <a:spLocks/>
          </p:cNvSpPr>
          <p:nvPr/>
        </p:nvSpPr>
        <p:spPr>
          <a:xfrm>
            <a:off x="5869608" y="2090636"/>
            <a:ext cx="3013365" cy="3347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pt-BR" err="1"/>
              <a:t>Slido</a:t>
            </a:r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6E730D-CAD1-952F-4F70-84E6D05B3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048" y="2441999"/>
            <a:ext cx="1905558" cy="19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7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80662-9082-81CF-1F16-78F232F22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4F5CF15-E31C-2BCE-4163-47C87672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Ferramentas e soluções para as instituições</a:t>
            </a:r>
          </a:p>
        </p:txBody>
      </p:sp>
      <p:grpSp>
        <p:nvGrpSpPr>
          <p:cNvPr id="3" name="Agrupar 138">
            <a:extLst>
              <a:ext uri="{FF2B5EF4-FFF2-40B4-BE49-F238E27FC236}">
                <a16:creationId xmlns:a16="http://schemas.microsoft.com/office/drawing/2014/main" id="{E0E5ABF1-C8A5-398F-775F-0A50CF9449DD}"/>
              </a:ext>
            </a:extLst>
          </p:cNvPr>
          <p:cNvGrpSpPr/>
          <p:nvPr/>
        </p:nvGrpSpPr>
        <p:grpSpPr>
          <a:xfrm>
            <a:off x="2248707" y="1011148"/>
            <a:ext cx="1027153" cy="700215"/>
            <a:chOff x="5640638" y="718366"/>
            <a:chExt cx="1402850" cy="1062917"/>
          </a:xfrm>
        </p:grpSpPr>
        <p:sp>
          <p:nvSpPr>
            <p:cNvPr id="4" name="Retângulo: Cantos Arredondados 139">
              <a:extLst>
                <a:ext uri="{FF2B5EF4-FFF2-40B4-BE49-F238E27FC236}">
                  <a16:creationId xmlns:a16="http://schemas.microsoft.com/office/drawing/2014/main" id="{0C418561-BFA0-6F8E-C853-42C675933A74}"/>
                </a:ext>
              </a:extLst>
            </p:cNvPr>
            <p:cNvSpPr/>
            <p:nvPr/>
          </p:nvSpPr>
          <p:spPr>
            <a:xfrm>
              <a:off x="5640638" y="718366"/>
              <a:ext cx="1402850" cy="10629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Agrupar 140">
              <a:extLst>
                <a:ext uri="{FF2B5EF4-FFF2-40B4-BE49-F238E27FC236}">
                  <a16:creationId xmlns:a16="http://schemas.microsoft.com/office/drawing/2014/main" id="{AAE5F574-EC5B-E5EF-B14D-A04DE9E4C3C8}"/>
                </a:ext>
              </a:extLst>
            </p:cNvPr>
            <p:cNvGrpSpPr/>
            <p:nvPr/>
          </p:nvGrpSpPr>
          <p:grpSpPr>
            <a:xfrm>
              <a:off x="6065401" y="1083062"/>
              <a:ext cx="503043" cy="388890"/>
              <a:chOff x="5534036" y="1127593"/>
              <a:chExt cx="503043" cy="388890"/>
            </a:xfrm>
          </p:grpSpPr>
          <p:pic>
            <p:nvPicPr>
              <p:cNvPr id="14" name="Picture 2" descr="Blue rocket icon - Free blue rocket icons">
                <a:extLst>
                  <a:ext uri="{FF2B5EF4-FFF2-40B4-BE49-F238E27FC236}">
                    <a16:creationId xmlns:a16="http://schemas.microsoft.com/office/drawing/2014/main" id="{7DDA3162-8C39-4D01-DC16-6820FC6DFD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2779106">
                <a:off x="5538419" y="1123210"/>
                <a:ext cx="388890" cy="3976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tângulo 148">
                <a:extLst>
                  <a:ext uri="{FF2B5EF4-FFF2-40B4-BE49-F238E27FC236}">
                    <a16:creationId xmlns:a16="http://schemas.microsoft.com/office/drawing/2014/main" id="{AF6E311B-F6F3-3BF7-C1ED-3C7983942E1C}"/>
                  </a:ext>
                </a:extLst>
              </p:cNvPr>
              <p:cNvSpPr/>
              <p:nvPr/>
            </p:nvSpPr>
            <p:spPr>
              <a:xfrm>
                <a:off x="5939554" y="1215924"/>
                <a:ext cx="97525" cy="1920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8" name="Picture 4" descr="Data file - Free ui icons">
              <a:extLst>
                <a:ext uri="{FF2B5EF4-FFF2-40B4-BE49-F238E27FC236}">
                  <a16:creationId xmlns:a16="http://schemas.microsoft.com/office/drawing/2014/main" id="{90ED74CA-1250-F3AE-DB41-2A600B2B4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275" y="1026605"/>
              <a:ext cx="463282" cy="46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Conector reto 142">
              <a:extLst>
                <a:ext uri="{FF2B5EF4-FFF2-40B4-BE49-F238E27FC236}">
                  <a16:creationId xmlns:a16="http://schemas.microsoft.com/office/drawing/2014/main" id="{93D4DD3B-4C59-FAE8-E4B6-CF4403640FFB}"/>
                </a:ext>
              </a:extLst>
            </p:cNvPr>
            <p:cNvCxnSpPr/>
            <p:nvPr/>
          </p:nvCxnSpPr>
          <p:spPr>
            <a:xfrm>
              <a:off x="5829747" y="1122309"/>
              <a:ext cx="20018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43">
              <a:extLst>
                <a:ext uri="{FF2B5EF4-FFF2-40B4-BE49-F238E27FC236}">
                  <a16:creationId xmlns:a16="http://schemas.microsoft.com/office/drawing/2014/main" id="{7D98B5AB-7A04-1973-1636-1FA8FA0C9A1A}"/>
                </a:ext>
              </a:extLst>
            </p:cNvPr>
            <p:cNvCxnSpPr/>
            <p:nvPr/>
          </p:nvCxnSpPr>
          <p:spPr>
            <a:xfrm>
              <a:off x="5787677" y="1201880"/>
              <a:ext cx="20018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44">
              <a:extLst>
                <a:ext uri="{FF2B5EF4-FFF2-40B4-BE49-F238E27FC236}">
                  <a16:creationId xmlns:a16="http://schemas.microsoft.com/office/drawing/2014/main" id="{289FB8C9-E98B-ECF6-DAE7-9C97DA7BF7A4}"/>
                </a:ext>
              </a:extLst>
            </p:cNvPr>
            <p:cNvCxnSpPr/>
            <p:nvPr/>
          </p:nvCxnSpPr>
          <p:spPr>
            <a:xfrm>
              <a:off x="5804438" y="1354204"/>
              <a:ext cx="20018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45">
              <a:extLst>
                <a:ext uri="{FF2B5EF4-FFF2-40B4-BE49-F238E27FC236}">
                  <a16:creationId xmlns:a16="http://schemas.microsoft.com/office/drawing/2014/main" id="{ED7824F2-D7E9-3F9A-665F-1E4683590C9E}"/>
                </a:ext>
              </a:extLst>
            </p:cNvPr>
            <p:cNvCxnSpPr/>
            <p:nvPr/>
          </p:nvCxnSpPr>
          <p:spPr>
            <a:xfrm>
              <a:off x="5886051" y="1425607"/>
              <a:ext cx="20018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Free Data Center Building icon | Data Center Building icons PNG, ICO or ICNS">
            <a:extLst>
              <a:ext uri="{FF2B5EF4-FFF2-40B4-BE49-F238E27FC236}">
                <a16:creationId xmlns:a16="http://schemas.microsoft.com/office/drawing/2014/main" id="{D2B3EA7B-FB02-15C8-4D91-6535CACB6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17448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9923" y="1874988"/>
            <a:ext cx="1151913" cy="8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Conteúdo 6">
            <a:extLst>
              <a:ext uri="{FF2B5EF4-FFF2-40B4-BE49-F238E27FC236}">
                <a16:creationId xmlns:a16="http://schemas.microsoft.com/office/drawing/2014/main" id="{EDD13EE3-A207-DA8A-13F8-F624A9B02B73}"/>
              </a:ext>
            </a:extLst>
          </p:cNvPr>
          <p:cNvSpPr txBox="1">
            <a:spLocks/>
          </p:cNvSpPr>
          <p:nvPr/>
        </p:nvSpPr>
        <p:spPr>
          <a:xfrm>
            <a:off x="3508256" y="1136730"/>
            <a:ext cx="4967782" cy="4829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Plataforma de </a:t>
            </a:r>
            <a:r>
              <a:rPr lang="en-US" sz="1400" err="1"/>
              <a:t>movimentação</a:t>
            </a:r>
            <a:r>
              <a:rPr lang="en-US" sz="1400"/>
              <a:t> de dados </a:t>
            </a:r>
            <a:r>
              <a:rPr lang="en-US" sz="1400" err="1"/>
              <a:t>otimizada</a:t>
            </a:r>
            <a:r>
              <a:rPr lang="en-US" sz="1400"/>
              <a:t> </a:t>
            </a:r>
            <a:r>
              <a:rPr lang="en-US" sz="1400" err="1"/>
              <a:t>gerenciada</a:t>
            </a:r>
            <a:r>
              <a:rPr lang="en-US" sz="1400"/>
              <a:t> pela RNP </a:t>
            </a:r>
            <a:r>
              <a:rPr lang="en-US" sz="1200">
                <a:solidFill>
                  <a:srgbClr val="001EFF"/>
                </a:solidFill>
              </a:rPr>
              <a:t>(</a:t>
            </a:r>
            <a:r>
              <a:rPr lang="en-US" sz="1200" err="1">
                <a:solidFill>
                  <a:srgbClr val="001EFF"/>
                </a:solidFill>
              </a:rPr>
              <a:t>em</a:t>
            </a:r>
            <a:r>
              <a:rPr lang="en-US" sz="1200">
                <a:solidFill>
                  <a:srgbClr val="001EFF"/>
                </a:solidFill>
              </a:rPr>
              <a:t> </a:t>
            </a:r>
            <a:r>
              <a:rPr lang="en-US" sz="1200" err="1">
                <a:solidFill>
                  <a:srgbClr val="001EFF"/>
                </a:solidFill>
              </a:rPr>
              <a:t>construção</a:t>
            </a:r>
            <a:r>
              <a:rPr lang="en-US" sz="1200">
                <a:solidFill>
                  <a:srgbClr val="001EFF"/>
                </a:solidFill>
              </a:rPr>
              <a:t>)</a:t>
            </a:r>
          </a:p>
        </p:txBody>
      </p:sp>
      <p:sp>
        <p:nvSpPr>
          <p:cNvPr id="13" name="Espaço Reservado para Conteúdo 6">
            <a:extLst>
              <a:ext uri="{FF2B5EF4-FFF2-40B4-BE49-F238E27FC236}">
                <a16:creationId xmlns:a16="http://schemas.microsoft.com/office/drawing/2014/main" id="{0B2024FB-63FE-59A2-4DBC-5EDB5AFD3A46}"/>
              </a:ext>
            </a:extLst>
          </p:cNvPr>
          <p:cNvSpPr txBox="1">
            <a:spLocks/>
          </p:cNvSpPr>
          <p:nvPr/>
        </p:nvSpPr>
        <p:spPr>
          <a:xfrm>
            <a:off x="3513738" y="1972664"/>
            <a:ext cx="4967782" cy="4829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err="1"/>
              <a:t>Hospedagem</a:t>
            </a:r>
            <a:r>
              <a:rPr lang="en-US" sz="1400"/>
              <a:t> de </a:t>
            </a:r>
            <a:r>
              <a:rPr lang="pt-BR" sz="1400"/>
              <a:t>equipamentos de alto desempenho nos Centros Nacionais de Dados da RNP</a:t>
            </a:r>
            <a:endParaRPr lang="en-US" sz="1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A60E00-B2FE-C775-F358-A28B52D06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6364" y="4796639"/>
            <a:ext cx="803246" cy="212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D2CFF2-8EEE-096A-08D5-DBB20079AA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4886" y="4469962"/>
            <a:ext cx="783602" cy="310175"/>
          </a:xfrm>
          <a:prstGeom prst="rect">
            <a:avLst/>
          </a:prstGeom>
        </p:spPr>
      </p:pic>
      <p:sp>
        <p:nvSpPr>
          <p:cNvPr id="20" name="Espaço Reservado para Conteúdo 6">
            <a:extLst>
              <a:ext uri="{FF2B5EF4-FFF2-40B4-BE49-F238E27FC236}">
                <a16:creationId xmlns:a16="http://schemas.microsoft.com/office/drawing/2014/main" id="{FE31DD5A-E123-674E-A8C0-DB2826D5F4A8}"/>
              </a:ext>
            </a:extLst>
          </p:cNvPr>
          <p:cNvSpPr txBox="1">
            <a:spLocks/>
          </p:cNvSpPr>
          <p:nvPr/>
        </p:nvSpPr>
        <p:spPr>
          <a:xfrm>
            <a:off x="3508256" y="4596234"/>
            <a:ext cx="4967782" cy="367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Uso </a:t>
            </a:r>
            <a:r>
              <a:rPr lang="en-US" sz="1400" err="1"/>
              <a:t>por</a:t>
            </a:r>
            <a:r>
              <a:rPr lang="en-US" sz="1400"/>
              <a:t> </a:t>
            </a:r>
            <a:r>
              <a:rPr lang="en-US" sz="1400" err="1"/>
              <a:t>autenticação</a:t>
            </a:r>
            <a:r>
              <a:rPr lang="en-US" sz="1400"/>
              <a:t> </a:t>
            </a:r>
            <a:r>
              <a:rPr lang="en-US" sz="1400" err="1"/>
              <a:t>federada</a:t>
            </a:r>
            <a:r>
              <a:rPr lang="en-US" sz="1400"/>
              <a:t> </a:t>
            </a:r>
            <a:r>
              <a:rPr lang="en-US" sz="1200">
                <a:solidFill>
                  <a:srgbClr val="001EFF"/>
                </a:solidFill>
              </a:rPr>
              <a:t>(</a:t>
            </a:r>
            <a:r>
              <a:rPr lang="en-US" sz="1200" err="1">
                <a:solidFill>
                  <a:srgbClr val="001EFF"/>
                </a:solidFill>
              </a:rPr>
              <a:t>em</a:t>
            </a:r>
            <a:r>
              <a:rPr lang="en-US" sz="1200">
                <a:solidFill>
                  <a:srgbClr val="001EFF"/>
                </a:solidFill>
              </a:rPr>
              <a:t> </a:t>
            </a:r>
            <a:r>
              <a:rPr lang="en-US" sz="1200" err="1">
                <a:solidFill>
                  <a:srgbClr val="001EFF"/>
                </a:solidFill>
              </a:rPr>
              <a:t>estudo</a:t>
            </a:r>
            <a:r>
              <a:rPr lang="en-US" sz="1200">
                <a:solidFill>
                  <a:srgbClr val="001EFF"/>
                </a:solidFill>
              </a:rPr>
              <a:t>)</a:t>
            </a:r>
          </a:p>
        </p:txBody>
      </p:sp>
      <p:pic>
        <p:nvPicPr>
          <p:cNvPr id="22" name="Picture 21" descr="A person with headphones over his head&#10;&#10;AI-generated content may be incorrect.">
            <a:extLst>
              <a:ext uri="{FF2B5EF4-FFF2-40B4-BE49-F238E27FC236}">
                <a16:creationId xmlns:a16="http://schemas.microsoft.com/office/drawing/2014/main" id="{5D8A5013-BEFF-6158-2689-5F6A10AC1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8783" y="2788135"/>
            <a:ext cx="792885" cy="7542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F4BD07-B0C1-9255-D2E0-EDA294F0B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4690" y="3662259"/>
            <a:ext cx="737165" cy="679085"/>
          </a:xfrm>
          <a:prstGeom prst="rect">
            <a:avLst/>
          </a:prstGeom>
        </p:spPr>
      </p:pic>
      <p:sp>
        <p:nvSpPr>
          <p:cNvPr id="28" name="Espaço Reservado para Conteúdo 6">
            <a:extLst>
              <a:ext uri="{FF2B5EF4-FFF2-40B4-BE49-F238E27FC236}">
                <a16:creationId xmlns:a16="http://schemas.microsoft.com/office/drawing/2014/main" id="{55541516-23DB-13B5-9514-A504237CFE90}"/>
              </a:ext>
            </a:extLst>
          </p:cNvPr>
          <p:cNvSpPr txBox="1">
            <a:spLocks/>
          </p:cNvSpPr>
          <p:nvPr/>
        </p:nvSpPr>
        <p:spPr>
          <a:xfrm>
            <a:off x="3508256" y="2888569"/>
            <a:ext cx="4967782" cy="4249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Monitoramento de segurança customizado pelo </a:t>
            </a:r>
            <a:r>
              <a:rPr lang="pt-BR" sz="1400" err="1"/>
              <a:t>SoC</a:t>
            </a:r>
            <a:r>
              <a:rPr lang="pt-BR" sz="1400"/>
              <a:t> da RNP</a:t>
            </a:r>
            <a:r>
              <a:rPr lang="pt-BR" sz="1200">
                <a:solidFill>
                  <a:srgbClr val="001EFF"/>
                </a:solidFill>
              </a:rPr>
              <a:t> (em construção)</a:t>
            </a:r>
            <a:endParaRPr lang="en-US" sz="1200">
              <a:solidFill>
                <a:srgbClr val="001EFF"/>
              </a:solidFill>
            </a:endParaRPr>
          </a:p>
        </p:txBody>
      </p:sp>
      <p:sp>
        <p:nvSpPr>
          <p:cNvPr id="30" name="Espaço Reservado para Conteúdo 6">
            <a:extLst>
              <a:ext uri="{FF2B5EF4-FFF2-40B4-BE49-F238E27FC236}">
                <a16:creationId xmlns:a16="http://schemas.microsoft.com/office/drawing/2014/main" id="{46E0D4EC-3523-2ED4-D584-918144434A1A}"/>
              </a:ext>
            </a:extLst>
          </p:cNvPr>
          <p:cNvSpPr txBox="1">
            <a:spLocks/>
          </p:cNvSpPr>
          <p:nvPr/>
        </p:nvSpPr>
        <p:spPr>
          <a:xfrm>
            <a:off x="3508256" y="3760327"/>
            <a:ext cx="4967782" cy="4829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Solução para simplificar e automatizar as tarefas de transferências de dados </a:t>
            </a:r>
            <a:r>
              <a:rPr lang="pt-BR" sz="1200">
                <a:solidFill>
                  <a:srgbClr val="001EFF"/>
                </a:solidFill>
              </a:rPr>
              <a:t>(em construção)</a:t>
            </a:r>
            <a:endParaRPr lang="en-US" sz="1200">
              <a:solidFill>
                <a:srgbClr val="001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7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338C7-4CB1-8384-3A62-89D93678F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84473-CDB2-88D5-339A-413E1336D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212946"/>
            <a:ext cx="4077356" cy="717608"/>
          </a:xfrm>
        </p:spPr>
        <p:txBody>
          <a:bodyPr>
            <a:no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</a:rPr>
              <a:t>Rede de e-</a:t>
            </a:r>
            <a:r>
              <a:rPr lang="en-US" sz="2000" err="1">
                <a:solidFill>
                  <a:schemeClr val="bg1"/>
                </a:solidFill>
              </a:rPr>
              <a:t>Ciência</a:t>
            </a:r>
            <a:r>
              <a:rPr lang="en-US" sz="2000">
                <a:solidFill>
                  <a:schemeClr val="bg1"/>
                </a:solidFill>
              </a:rPr>
              <a:t>: </a:t>
            </a:r>
            <a:r>
              <a:rPr lang="en-US" sz="2000" err="1">
                <a:solidFill>
                  <a:schemeClr val="bg1"/>
                </a:solidFill>
              </a:rPr>
              <a:t>desafios</a:t>
            </a:r>
            <a:r>
              <a:rPr lang="en-US" sz="2000">
                <a:solidFill>
                  <a:schemeClr val="bg1"/>
                </a:solidFill>
              </a:rPr>
              <a:t> para </a:t>
            </a:r>
            <a:r>
              <a:rPr lang="en-US" sz="2000" err="1">
                <a:solidFill>
                  <a:schemeClr val="bg1"/>
                </a:solidFill>
              </a:rPr>
              <a:t>além</a:t>
            </a:r>
            <a:r>
              <a:rPr lang="en-US" sz="2000">
                <a:solidFill>
                  <a:schemeClr val="bg1"/>
                </a:solidFill>
              </a:rPr>
              <a:t> da </a:t>
            </a:r>
            <a:r>
              <a:rPr lang="en-US" sz="2000" err="1">
                <a:solidFill>
                  <a:schemeClr val="bg1"/>
                </a:solidFill>
              </a:rPr>
              <a:t>infraestrutura</a:t>
            </a: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A1A1CF-A4D2-EBDA-B89A-CC946F848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99" y="4334155"/>
            <a:ext cx="5220357" cy="3338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pt-BR" sz="1600">
                <a:solidFill>
                  <a:schemeClr val="bg1"/>
                </a:solidFill>
                <a:latin typeface="Barlow"/>
              </a:rPr>
              <a:t>Rodrigo </a:t>
            </a:r>
            <a:r>
              <a:rPr lang="pt-BR" sz="1600" err="1">
                <a:solidFill>
                  <a:schemeClr val="bg1"/>
                </a:solidFill>
                <a:latin typeface="Barlow"/>
              </a:rPr>
              <a:t>Bongers</a:t>
            </a:r>
            <a:endParaRPr lang="pt-BR" err="1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D058AE2-5464-4E72-FF11-BA3C3ACE2F2C}"/>
              </a:ext>
            </a:extLst>
          </p:cNvPr>
          <p:cNvSpPr txBox="1">
            <a:spLocks/>
          </p:cNvSpPr>
          <p:nvPr/>
        </p:nvSpPr>
        <p:spPr>
          <a:xfrm>
            <a:off x="4572001" y="3034861"/>
            <a:ext cx="4077356" cy="4162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>
                <a:solidFill>
                  <a:schemeClr val="tx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en-US" sz="2000" b="1" err="1">
                <a:solidFill>
                  <a:schemeClr val="bg1"/>
                </a:solidFill>
                <a:latin typeface="Barlow"/>
              </a:rPr>
              <a:t>Engenharia</a:t>
            </a:r>
            <a:r>
              <a:rPr lang="en-US" sz="2000" b="1">
                <a:solidFill>
                  <a:schemeClr val="bg1"/>
                </a:solidFill>
                <a:latin typeface="Barlow"/>
              </a:rPr>
              <a:t> de redes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2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08321-C02D-EE3E-BDB0-569E62EA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pt-BR">
                <a:latin typeface="Barlow"/>
              </a:rPr>
              <a:t>Muitos desafios!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A0C768D-42C4-6CFC-C2F6-101B59CA6284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958571905"/>
              </p:ext>
            </p:extLst>
          </p:nvPr>
        </p:nvGraphicFramePr>
        <p:xfrm>
          <a:off x="2266462" y="1808593"/>
          <a:ext cx="6510214" cy="303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7AD1E-C6FE-F464-0390-D4DB1E7E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pt-BR">
                <a:latin typeface="Barlow"/>
              </a:rPr>
              <a:t>Desafios técnicos e geográficos: Transmissão</a:t>
            </a:r>
          </a:p>
        </p:txBody>
      </p:sp>
      <p:graphicFrame>
        <p:nvGraphicFramePr>
          <p:cNvPr id="12" name="Espaço Reservado para Conteúdo 3">
            <a:extLst>
              <a:ext uri="{FF2B5EF4-FFF2-40B4-BE49-F238E27FC236}">
                <a16:creationId xmlns:a16="http://schemas.microsoft.com/office/drawing/2014/main" id="{C7DEB9EC-2A98-44B4-A036-52C95FA6336A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879419001"/>
              </p:ext>
            </p:extLst>
          </p:nvPr>
        </p:nvGraphicFramePr>
        <p:xfrm>
          <a:off x="7431447" y="450744"/>
          <a:ext cx="1345231" cy="4686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2" name="Imagem 131" descr="Diagrama&#10;&#10;O conteúdo gerado por IA pode estar incorreto.">
            <a:extLst>
              <a:ext uri="{FF2B5EF4-FFF2-40B4-BE49-F238E27FC236}">
                <a16:creationId xmlns:a16="http://schemas.microsoft.com/office/drawing/2014/main" id="{41D7184C-2F33-3F2D-F7D4-C3BCF0618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9851" y="1284800"/>
            <a:ext cx="4904297" cy="37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1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BCF8E-8B73-205D-8341-A199128B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Desafios técnicos e geográficos: Ethernet</a:t>
            </a:r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5115FE-AFE4-F11D-BB2F-8C36910175C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pt-BR">
                <a:latin typeface="Barlow"/>
              </a:rPr>
              <a:t>Convergência da infra global e </a:t>
            </a:r>
            <a:r>
              <a:rPr lang="pt-BR" err="1">
                <a:latin typeface="Barlow"/>
              </a:rPr>
              <a:t>VPNs</a:t>
            </a:r>
            <a:r>
              <a:rPr lang="pt-BR">
                <a:latin typeface="Barlow"/>
              </a:rPr>
              <a:t> do projeto</a:t>
            </a:r>
            <a:endParaRPr lang="pt-BR"/>
          </a:p>
          <a:p>
            <a:pPr marL="285750" indent="-285750">
              <a:buChar char="•"/>
            </a:pPr>
            <a:r>
              <a:rPr lang="pt-BR">
                <a:latin typeface="Barlow"/>
              </a:rPr>
              <a:t>Roteadores com arquitetura de hardware que suportem a capacidade dos vários cenários</a:t>
            </a:r>
          </a:p>
          <a:p>
            <a:pPr marL="285750" indent="-285750">
              <a:buChar char="•"/>
            </a:pPr>
            <a:r>
              <a:rPr lang="pt-BR">
                <a:latin typeface="Barlow"/>
              </a:rPr>
              <a:t>IPoDWDM</a:t>
            </a:r>
          </a:p>
          <a:p>
            <a:pPr marL="285750" indent="-285750">
              <a:buChar char="•"/>
            </a:pPr>
            <a:r>
              <a:rPr lang="pt-BR"/>
              <a:t>MTU</a:t>
            </a:r>
          </a:p>
          <a:p>
            <a:endParaRPr lang="pt-BR"/>
          </a:p>
        </p:txBody>
      </p:sp>
      <p:pic>
        <p:nvPicPr>
          <p:cNvPr id="10" name="Imagem 9" descr="Diagrama&#10;&#10;O conteúdo gerado por IA pode estar incorreto.">
            <a:extLst>
              <a:ext uri="{FF2B5EF4-FFF2-40B4-BE49-F238E27FC236}">
                <a16:creationId xmlns:a16="http://schemas.microsoft.com/office/drawing/2014/main" id="{DD014948-E265-A65F-1EE4-A36515AE2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422" y="1587972"/>
            <a:ext cx="4955006" cy="34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8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B5B56-AB99-B9F3-5685-2460AE48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Desafios técnicos e geográficos: Enfim.. O </a:t>
            </a:r>
            <a:r>
              <a:rPr lang="pt-BR" err="1">
                <a:latin typeface="Barlow"/>
              </a:rPr>
              <a:t>throughput</a:t>
            </a:r>
            <a:endParaRPr lang="pt-BR" err="1"/>
          </a:p>
        </p:txBody>
      </p:sp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FB702E21-4502-60CC-11A0-54EFF248D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380" y="1218412"/>
            <a:ext cx="5393299" cy="375084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0FC4EF4-6EEC-4E76-AC59-2DC734E76CBA}"/>
              </a:ext>
            </a:extLst>
          </p:cNvPr>
          <p:cNvSpPr txBox="1"/>
          <p:nvPr/>
        </p:nvSpPr>
        <p:spPr>
          <a:xfrm>
            <a:off x="2105526" y="1297691"/>
            <a:ext cx="27432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ea typeface="Calibri"/>
                <a:cs typeface="Calibri"/>
              </a:rPr>
              <a:t>Sofre com as interferências das camadas abaixo, além do próprio hardware de transmissão:</a:t>
            </a:r>
          </a:p>
          <a:p>
            <a:pPr marL="285750" indent="-285750">
              <a:buFont typeface="Calibri"/>
              <a:buChar char="-"/>
            </a:pPr>
            <a:r>
              <a:rPr lang="pt-BR">
                <a:ea typeface="Calibri"/>
                <a:cs typeface="Calibri"/>
              </a:rPr>
              <a:t>BER/FEC/CRC</a:t>
            </a:r>
          </a:p>
          <a:p>
            <a:pPr marL="285750" indent="-285750">
              <a:buFont typeface="Calibri"/>
              <a:buChar char="-"/>
            </a:pPr>
            <a:r>
              <a:rPr lang="pt-BR">
                <a:ea typeface="Calibri"/>
                <a:cs typeface="Calibri"/>
              </a:rPr>
              <a:t>Retransmissão</a:t>
            </a:r>
          </a:p>
          <a:p>
            <a:pPr marL="285750" indent="-285750">
              <a:buFont typeface="Calibri"/>
              <a:buChar char="-"/>
            </a:pPr>
            <a:r>
              <a:rPr lang="pt-BR" err="1">
                <a:ea typeface="Calibri"/>
                <a:cs typeface="Calibri"/>
              </a:rPr>
              <a:t>QoS</a:t>
            </a:r>
            <a:endParaRPr lang="pt-BR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pt-BR">
                <a:ea typeface="Calibri"/>
                <a:cs typeface="Calibri"/>
              </a:rPr>
              <a:t>Buffers</a:t>
            </a:r>
          </a:p>
          <a:p>
            <a:pPr marL="285750" indent="-285750">
              <a:buFont typeface="Calibri"/>
              <a:buChar char="-"/>
            </a:pPr>
            <a:r>
              <a:rPr lang="pt-BR">
                <a:ea typeface="Calibri"/>
                <a:cs typeface="Calibri"/>
              </a:rPr>
              <a:t>Fragmentação</a:t>
            </a:r>
          </a:p>
          <a:p>
            <a:pPr marL="285750" indent="-285750">
              <a:buFont typeface="Calibri"/>
              <a:buChar char="-"/>
            </a:pPr>
            <a:r>
              <a:rPr lang="pt-BR">
                <a:ea typeface="Calibri"/>
                <a:cs typeface="Calibri"/>
              </a:rPr>
              <a:t>Reordenação de pacotes</a:t>
            </a:r>
          </a:p>
        </p:txBody>
      </p:sp>
    </p:spTree>
    <p:extLst>
      <p:ext uri="{BB962C8B-B14F-4D97-AF65-F5344CB8AC3E}">
        <p14:creationId xmlns:p14="http://schemas.microsoft.com/office/powerpoint/2010/main" val="1055878286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860DC92B-32AC-9D41-9B87-FDACF1D43486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A8F55201-57D3-3C41-82D1-9A370FBFD4AF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BF4B9223-F729-4E44-A568-6178DCF8BC6C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e868a-31e1-4ebe-9651-7b5e2b90c47f">
      <Terms xmlns="http://schemas.microsoft.com/office/infopath/2007/PartnerControls"/>
    </lcf76f155ced4ddcb4097134ff3c332f>
    <TaxCatchAll xmlns="2aa2c7b6-9799-4ab1-b0ee-3db142e654a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D452AA9114C74DB233E85CC49C021D" ma:contentTypeVersion="13" ma:contentTypeDescription="Crie um novo documento." ma:contentTypeScope="" ma:versionID="107a0a7f101d5df022b2909500738594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3e163f63363c44a23ad51a8bb1cd1c52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708038-38BC-42D3-842B-F97B4519D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DE9FC5-F8A3-4DB7-A60C-46C4770C4784}">
  <ds:schemaRefs>
    <ds:schemaRef ds:uri="2aa2c7b6-9799-4ab1-b0ee-3db142e654af"/>
    <ds:schemaRef ds:uri="2b5e868a-31e1-4ebe-9651-7b5e2b90c4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F1F86B-EECD-41B4-B805-BD0EB98690C6}">
  <ds:schemaRefs>
    <ds:schemaRef ds:uri="2aa2c7b6-9799-4ab1-b0ee-3db142e654af"/>
    <ds:schemaRef ds:uri="2b5e868a-31e1-4ebe-9651-7b5e2b90c4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CAPA</Template>
  <TotalTime>0</TotalTime>
  <Words>1715</Words>
  <Application>Microsoft Macintosh PowerPoint</Application>
  <PresentationFormat>On-screen Show (16:9)</PresentationFormat>
  <Paragraphs>227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Barlow</vt:lpstr>
      <vt:lpstr>Calibri</vt:lpstr>
      <vt:lpstr>Calibri Light</vt:lpstr>
      <vt:lpstr>Courier New</vt:lpstr>
      <vt:lpstr>CAPA</vt:lpstr>
      <vt:lpstr>Personalizar design</vt:lpstr>
      <vt:lpstr>1_Personalizar design</vt:lpstr>
      <vt:lpstr>Rede de e-Ciência: desafios para além da infraestrutura</vt:lpstr>
      <vt:lpstr>Pra quem está chegando agora...</vt:lpstr>
      <vt:lpstr>Instituições participantes da rede</vt:lpstr>
      <vt:lpstr>Ferramentas e soluções para as instituições</vt:lpstr>
      <vt:lpstr>Rede de e-Ciência: desafios para além da infraestrutura</vt:lpstr>
      <vt:lpstr>Muitos desafios!</vt:lpstr>
      <vt:lpstr>Desafios técnicos e geográficos: Transmissão</vt:lpstr>
      <vt:lpstr>Desafios técnicos e geográficos: Ethernet</vt:lpstr>
      <vt:lpstr>Desafios técnicos e geográficos: Enfim.. O throughput</vt:lpstr>
      <vt:lpstr>Visibilidade: Troubleshooting</vt:lpstr>
      <vt:lpstr>O troubleshooting e a detecção precisam acontecer</vt:lpstr>
      <vt:lpstr>O e-ciência potencializou outros projetos: RFP Roteadores e switches</vt:lpstr>
      <vt:lpstr>O e-ciência potencializou outros projetos: Autenticação centralizada</vt:lpstr>
      <vt:lpstr>Re-design DTN </vt:lpstr>
      <vt:lpstr>Os maiores desafios: Segurança &amp; Performance</vt:lpstr>
      <vt:lpstr>Os maiores desafios: Políticos</vt:lpstr>
      <vt:lpstr>Rede de e-Ciência: desafios para além da infraestrutura</vt:lpstr>
      <vt:lpstr>Rede de e-Ciência </vt:lpstr>
      <vt:lpstr>Indicadores</vt:lpstr>
      <vt:lpstr>PowerPoint Presentation</vt:lpstr>
      <vt:lpstr>Edital</vt:lpstr>
      <vt:lpstr>Normas e Documentações</vt:lpstr>
      <vt:lpstr>Arquitetura</vt:lpstr>
      <vt:lpstr>Arquitetura</vt:lpstr>
      <vt:lpstr>Segurança Ofensiva e Defensiva (Pentest)</vt:lpstr>
      <vt:lpstr>Segurança Ofensiva e Defensiva (Análise de vulnerabilidades )</vt:lpstr>
      <vt:lpstr>Riscos</vt:lpstr>
      <vt:lpstr>Riscos</vt:lpstr>
      <vt:lpstr>SOC</vt:lpstr>
      <vt:lpstr>Gestão da Continuidade de Negócios (Resiliência)</vt:lpstr>
      <vt:lpstr>Gestão da Continuidade de Negócios (Resiliência)</vt:lpstr>
      <vt:lpstr>Rede de e-Ciência: desafios para além da infraestrutura</vt:lpstr>
      <vt:lpstr>Perguntas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Jeferson Souza</dc:creator>
  <cp:lastModifiedBy>Jeferson Souza</cp:lastModifiedBy>
  <cp:revision>1</cp:revision>
  <dcterms:created xsi:type="dcterms:W3CDTF">2025-04-29T13:11:22Z</dcterms:created>
  <dcterms:modified xsi:type="dcterms:W3CDTF">2025-05-20T10:40:02Z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</Properties>
</file>