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slideLayouts/slideLayout22.xml" ContentType="application/vnd.openxmlformats-officedocument.presentationml.slideLayout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slideLayouts/slideLayout21.xml" ContentType="application/vnd.openxmlformats-officedocument.presentationml.slideLayout+xml"/>
  <Override PartName="/ppt/notesSlides/notesSlide33.xml" ContentType="application/vnd.openxmlformats-officedocument.presentationml.notesSlide+xml"/>
  <Override PartName="/ppt/slideLayouts/slideLayout20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slideLayouts/slideLayout19.xml" ContentType="application/vnd.openxmlformats-officedocument.presentationml.slideLayout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slideLayouts/slideLayout18.xml" ContentType="application/vnd.openxmlformats-officedocument.presentationml.slideLayout+xml"/>
  <Override PartName="/ppt/notesSlides/notesSlide40.xml" ContentType="application/vnd.openxmlformats-officedocument.presentationml.notesSlide+xml"/>
  <Override PartName="/ppt/slideLayouts/slideLayout17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Layouts/slideLayout16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Layouts/slideLayout15.xml" ContentType="application/vnd.openxmlformats-officedocument.presentationml.slideLayout+xml"/>
  <Override PartName="/ppt/notesSlides/notesSlide43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7.xml" ContentType="application/vnd.openxmlformats-officedocument.presentationml.notesSlid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46"/>
  </p:notesMasterIdLst>
  <p:sldIdLst>
    <p:sldId id="256" r:id="rId3"/>
    <p:sldId id="257" r:id="rId4"/>
    <p:sldId id="258" r:id="rId5"/>
    <p:sldId id="259" r:id="rId6"/>
    <p:sldId id="280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1" r:id="rId26"/>
    <p:sldId id="279" r:id="rId27"/>
    <p:sldId id="282" r:id="rId28"/>
    <p:sldId id="285" r:id="rId29"/>
    <p:sldId id="284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83" r:id="rId39"/>
    <p:sldId id="294" r:id="rId40"/>
    <p:sldId id="295" r:id="rId41"/>
    <p:sldId id="296" r:id="rId42"/>
    <p:sldId id="297" r:id="rId43"/>
    <p:sldId id="298" r:id="rId44"/>
    <p:sldId id="300" r:id="rId45"/>
  </p:sldIdLst>
  <p:sldSz cx="9144000" cy="5143500" type="screen16x9"/>
  <p:notesSz cx="6858000" cy="9144000"/>
  <p:embeddedFontLst>
    <p:embeddedFont>
      <p:font typeface="Lexend" pitchFamily="2" charset="0"/>
      <p:regular r:id="rId47"/>
      <p:bold r:id="rId48"/>
    </p:embeddedFont>
    <p:embeddedFont>
      <p:font typeface="Lexend Light" pitchFamily="2" charset="0"/>
      <p:regular r:id="rId49"/>
      <p:bold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  <p:embeddedFont>
      <p:font typeface="Roboto Light" panose="02000000000000000000" pitchFamily="2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1FA384E-A083-46BC-9E24-A21D7DB0D735}">
  <a:tblStyle styleId="{61FA384E-A083-46BC-9E24-A21D7DB0D73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7397"/>
  </p:normalViewPr>
  <p:slideViewPr>
    <p:cSldViewPr snapToGrid="0">
      <p:cViewPr varScale="1">
        <p:scale>
          <a:sx n="147" d="100"/>
          <a:sy n="147" d="100"/>
        </p:scale>
        <p:origin x="118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customXml" Target="../customXml/item2.xml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viewProps" Target="viewProps.xml"/><Relationship Id="rId65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 /><Relationship Id="rId1" Type="http://schemas.openxmlformats.org/officeDocument/2006/relationships/notesMaster" Target="../notesMasters/notesMaster1.xml" 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 /><Relationship Id="rId1" Type="http://schemas.openxmlformats.org/officeDocument/2006/relationships/notesMaster" Target="../notesMasters/notesMaster1.xml" 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 /><Relationship Id="rId1" Type="http://schemas.openxmlformats.org/officeDocument/2006/relationships/notesMaster" Target="../notesMasters/notesMaster1.xml" 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 /><Relationship Id="rId1" Type="http://schemas.openxmlformats.org/officeDocument/2006/relationships/notesMaster" Target="../notesMasters/notesMaster1.xml" 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 /><Relationship Id="rId1" Type="http://schemas.openxmlformats.org/officeDocument/2006/relationships/notesMaster" Target="../notesMasters/notesMaster1.xml" 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 /><Relationship Id="rId1" Type="http://schemas.openxmlformats.org/officeDocument/2006/relationships/notesMaster" Target="../notesMasters/notesMaster1.xml" 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 /><Relationship Id="rId1" Type="http://schemas.openxmlformats.org/officeDocument/2006/relationships/notesMaster" Target="../notesMasters/notesMaster1.xml" 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 /><Relationship Id="rId1" Type="http://schemas.openxmlformats.org/officeDocument/2006/relationships/notesMaster" Target="../notesMasters/notesMaster1.xml" 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f5cfd5d4e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f5cfd5d4e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f5cfd5d4e4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f5cfd5d4e4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f5cfd5d4e4_0_1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f5cfd5d4e4_0_1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f5cfd5d4e4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f5cfd5d4e4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f5cfd5d4e4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f5cfd5d4e4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f5cfd5d4e4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f5cfd5d4e4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f5cfd5d4e4_0_1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f5cfd5d4e4_0_1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f5cfd5d4e4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f5cfd5d4e4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f5cfd5d4e4_0_1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f5cfd5d4e4_0_1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f5cfd5d4e4_0_1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f5cfd5d4e4_0_1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f5cfd5d4e4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f5cfd5d4e4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f5cfd5d4e4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f5cfd5d4e4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f5cfd5d4e4_0_1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f5cfd5d4e4_0_1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f5cfd5d4e4_0_1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f5cfd5d4e4_0_1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f5cfd5d4e4_0_1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f5cfd5d4e4_0_1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f5cfd5d4e4_0_1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f5cfd5d4e4_0_1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>
          <a:extLst>
            <a:ext uri="{FF2B5EF4-FFF2-40B4-BE49-F238E27FC236}">
              <a16:creationId xmlns:a16="http://schemas.microsoft.com/office/drawing/2014/main" id="{7590BE45-AD3A-9432-37EC-DFA98471E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f5cfd5d4e4_0_1416:notes">
            <a:extLst>
              <a:ext uri="{FF2B5EF4-FFF2-40B4-BE49-F238E27FC236}">
                <a16:creationId xmlns:a16="http://schemas.microsoft.com/office/drawing/2014/main" id="{ACDAED26-87FA-93E9-C6DD-2A0D240323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f5cfd5d4e4_0_1416:notes">
            <a:extLst>
              <a:ext uri="{FF2B5EF4-FFF2-40B4-BE49-F238E27FC236}">
                <a16:creationId xmlns:a16="http://schemas.microsoft.com/office/drawing/2014/main" id="{36D5904D-1315-82C8-B781-0D8DDF7980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4034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0dfb799f5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0dfb799f5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09F04E04-EDBB-183C-C2ED-34B13ADE8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0dfb799f51_0_1:notes">
            <a:extLst>
              <a:ext uri="{FF2B5EF4-FFF2-40B4-BE49-F238E27FC236}">
                <a16:creationId xmlns:a16="http://schemas.microsoft.com/office/drawing/2014/main" id="{504862C6-A7E6-5A9F-60DD-B9CD55F5F7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0dfb799f51_0_1:notes">
            <a:extLst>
              <a:ext uri="{FF2B5EF4-FFF2-40B4-BE49-F238E27FC236}">
                <a16:creationId xmlns:a16="http://schemas.microsoft.com/office/drawing/2014/main" id="{840571FD-4929-CA93-60B6-F394724467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25497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3E5835EF-E063-0FA3-274F-C389D960E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0dfb799f51_0_1:notes">
            <a:extLst>
              <a:ext uri="{FF2B5EF4-FFF2-40B4-BE49-F238E27FC236}">
                <a16:creationId xmlns:a16="http://schemas.microsoft.com/office/drawing/2014/main" id="{A4888469-DCC1-777C-F255-A711720A2E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0dfb799f51_0_1:notes">
            <a:extLst>
              <a:ext uri="{FF2B5EF4-FFF2-40B4-BE49-F238E27FC236}">
                <a16:creationId xmlns:a16="http://schemas.microsoft.com/office/drawing/2014/main" id="{5790D820-D3E8-72B6-3F9E-47AF5D1C66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6457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7C553FA4-81B7-B111-41A6-ACCB911D5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0dfb799f51_0_1:notes">
            <a:extLst>
              <a:ext uri="{FF2B5EF4-FFF2-40B4-BE49-F238E27FC236}">
                <a16:creationId xmlns:a16="http://schemas.microsoft.com/office/drawing/2014/main" id="{BC30A8D5-872B-D80D-CCEA-12AE37F8C9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0dfb799f51_0_1:notes">
            <a:extLst>
              <a:ext uri="{FF2B5EF4-FFF2-40B4-BE49-F238E27FC236}">
                <a16:creationId xmlns:a16="http://schemas.microsoft.com/office/drawing/2014/main" id="{13DE5F1B-8DE7-A9C7-D41E-ACE94FD469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19929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E8372715-AA34-E950-09AF-B5312C16A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0dfb799f51_0_1:notes">
            <a:extLst>
              <a:ext uri="{FF2B5EF4-FFF2-40B4-BE49-F238E27FC236}">
                <a16:creationId xmlns:a16="http://schemas.microsoft.com/office/drawing/2014/main" id="{F2D99D22-323A-CDF4-5215-922E74A453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0dfb799f51_0_1:notes">
            <a:extLst>
              <a:ext uri="{FF2B5EF4-FFF2-40B4-BE49-F238E27FC236}">
                <a16:creationId xmlns:a16="http://schemas.microsoft.com/office/drawing/2014/main" id="{4D0AD097-CF42-52C2-E13C-5942F2EDDC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2963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f5cfd5d4e4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f5cfd5d4e4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929B6C0B-D092-52A5-C508-0D9CE1BF1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0dfb799f51_0_1:notes">
            <a:extLst>
              <a:ext uri="{FF2B5EF4-FFF2-40B4-BE49-F238E27FC236}">
                <a16:creationId xmlns:a16="http://schemas.microsoft.com/office/drawing/2014/main" id="{DE4E01DB-7939-3D27-2B23-50CE71F2F8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0dfb799f51_0_1:notes">
            <a:extLst>
              <a:ext uri="{FF2B5EF4-FFF2-40B4-BE49-F238E27FC236}">
                <a16:creationId xmlns:a16="http://schemas.microsoft.com/office/drawing/2014/main" id="{D17E9E37-BF3B-65A2-2245-0E6B93EA34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49947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D31F2704-6C75-C0F9-87A9-26DEDAA32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0dfb799f51_0_1:notes">
            <a:extLst>
              <a:ext uri="{FF2B5EF4-FFF2-40B4-BE49-F238E27FC236}">
                <a16:creationId xmlns:a16="http://schemas.microsoft.com/office/drawing/2014/main" id="{7C8D1F55-0FCF-6BA1-84EE-F75F6C5C37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0dfb799f51_0_1:notes">
            <a:extLst>
              <a:ext uri="{FF2B5EF4-FFF2-40B4-BE49-F238E27FC236}">
                <a16:creationId xmlns:a16="http://schemas.microsoft.com/office/drawing/2014/main" id="{50E2E5B7-D57F-21B0-5ABB-24B43348A5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21251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BFFF58B0-8178-71CF-E92F-5D972DC1A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0dfb799f51_0_1:notes">
            <a:extLst>
              <a:ext uri="{FF2B5EF4-FFF2-40B4-BE49-F238E27FC236}">
                <a16:creationId xmlns:a16="http://schemas.microsoft.com/office/drawing/2014/main" id="{6CB75F30-E6CE-4341-8343-907505EECD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0dfb799f51_0_1:notes">
            <a:extLst>
              <a:ext uri="{FF2B5EF4-FFF2-40B4-BE49-F238E27FC236}">
                <a16:creationId xmlns:a16="http://schemas.microsoft.com/office/drawing/2014/main" id="{AAF01027-1512-89B8-67BD-EF1BE8A054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92969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B71FDC52-F14D-4BF6-7393-C3A3C7F78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0dfb799f51_0_1:notes">
            <a:extLst>
              <a:ext uri="{FF2B5EF4-FFF2-40B4-BE49-F238E27FC236}">
                <a16:creationId xmlns:a16="http://schemas.microsoft.com/office/drawing/2014/main" id="{F0EFBC79-68B2-6752-7B40-7981008CBC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0dfb799f51_0_1:notes">
            <a:extLst>
              <a:ext uri="{FF2B5EF4-FFF2-40B4-BE49-F238E27FC236}">
                <a16:creationId xmlns:a16="http://schemas.microsoft.com/office/drawing/2014/main" id="{562AB376-DF06-9D08-18BD-403B779E66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6981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755D954B-15AE-0C6A-56AB-77E91BE1A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0dfb799f51_0_1:notes">
            <a:extLst>
              <a:ext uri="{FF2B5EF4-FFF2-40B4-BE49-F238E27FC236}">
                <a16:creationId xmlns:a16="http://schemas.microsoft.com/office/drawing/2014/main" id="{01AA8E07-3E0E-82D7-CB27-54F17137FA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0dfb799f51_0_1:notes">
            <a:extLst>
              <a:ext uri="{FF2B5EF4-FFF2-40B4-BE49-F238E27FC236}">
                <a16:creationId xmlns:a16="http://schemas.microsoft.com/office/drawing/2014/main" id="{A1100660-29BF-82BC-8D35-68F5A68ADF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9899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17530DBC-6AF2-ED43-ABA9-5830E1F26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0dfb799f51_0_1:notes">
            <a:extLst>
              <a:ext uri="{FF2B5EF4-FFF2-40B4-BE49-F238E27FC236}">
                <a16:creationId xmlns:a16="http://schemas.microsoft.com/office/drawing/2014/main" id="{15F6C7A3-E2AC-36AF-E0A6-212A2DE7FF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0dfb799f51_0_1:notes">
            <a:extLst>
              <a:ext uri="{FF2B5EF4-FFF2-40B4-BE49-F238E27FC236}">
                <a16:creationId xmlns:a16="http://schemas.microsoft.com/office/drawing/2014/main" id="{4467C528-0F5C-3D5C-CB96-0B973F6296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90259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289270F9-68AE-E646-DAC4-B22618953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0dfb799f51_0_1:notes">
            <a:extLst>
              <a:ext uri="{FF2B5EF4-FFF2-40B4-BE49-F238E27FC236}">
                <a16:creationId xmlns:a16="http://schemas.microsoft.com/office/drawing/2014/main" id="{444EF8F9-F237-DE1F-00A1-E29C682704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0dfb799f51_0_1:notes">
            <a:extLst>
              <a:ext uri="{FF2B5EF4-FFF2-40B4-BE49-F238E27FC236}">
                <a16:creationId xmlns:a16="http://schemas.microsoft.com/office/drawing/2014/main" id="{5BB11B8D-3EAD-1651-DBC4-DE7B20855B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49733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D2DE337F-FFAF-C06B-774E-138E79495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0dfb799f51_0_1:notes">
            <a:extLst>
              <a:ext uri="{FF2B5EF4-FFF2-40B4-BE49-F238E27FC236}">
                <a16:creationId xmlns:a16="http://schemas.microsoft.com/office/drawing/2014/main" id="{ABF750BB-D91B-C868-085D-10E98DAFEC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0dfb799f51_0_1:notes">
            <a:extLst>
              <a:ext uri="{FF2B5EF4-FFF2-40B4-BE49-F238E27FC236}">
                <a16:creationId xmlns:a16="http://schemas.microsoft.com/office/drawing/2014/main" id="{051F964B-F1E1-AC1D-C2BD-B64E0A0266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47474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773ABE63-0A6E-562B-35CC-B9929120A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0dfb799f51_0_1:notes">
            <a:extLst>
              <a:ext uri="{FF2B5EF4-FFF2-40B4-BE49-F238E27FC236}">
                <a16:creationId xmlns:a16="http://schemas.microsoft.com/office/drawing/2014/main" id="{99B35A4A-FE5A-5FCC-9C02-D2C5BAEAF2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0dfb799f51_0_1:notes">
            <a:extLst>
              <a:ext uri="{FF2B5EF4-FFF2-40B4-BE49-F238E27FC236}">
                <a16:creationId xmlns:a16="http://schemas.microsoft.com/office/drawing/2014/main" id="{A4F02060-AD3F-C66B-2CBC-BEE4E4FB61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91963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41661E5F-E059-A588-CAEE-8A9E923E7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0dfb799f51_0_1:notes">
            <a:extLst>
              <a:ext uri="{FF2B5EF4-FFF2-40B4-BE49-F238E27FC236}">
                <a16:creationId xmlns:a16="http://schemas.microsoft.com/office/drawing/2014/main" id="{E0D5F23D-001E-EB8D-BA69-B98065CDFD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0dfb799f51_0_1:notes">
            <a:extLst>
              <a:ext uri="{FF2B5EF4-FFF2-40B4-BE49-F238E27FC236}">
                <a16:creationId xmlns:a16="http://schemas.microsoft.com/office/drawing/2014/main" id="{CB9A2B40-37CE-1F0F-121D-D895EC27A5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268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f5cfd5d4e4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f5cfd5d4e4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B3FFF017-9278-91B7-C30B-65E05783E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0dfb799f51_0_1:notes">
            <a:extLst>
              <a:ext uri="{FF2B5EF4-FFF2-40B4-BE49-F238E27FC236}">
                <a16:creationId xmlns:a16="http://schemas.microsoft.com/office/drawing/2014/main" id="{40300088-C323-EB0E-A9D2-3D72C986B6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0dfb799f51_0_1:notes">
            <a:extLst>
              <a:ext uri="{FF2B5EF4-FFF2-40B4-BE49-F238E27FC236}">
                <a16:creationId xmlns:a16="http://schemas.microsoft.com/office/drawing/2014/main" id="{A6CF5181-02CB-0EC1-9335-117969691E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0655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0A4F1770-47D8-B14D-B228-A94E1D9C8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0dfb799f51_0_1:notes">
            <a:extLst>
              <a:ext uri="{FF2B5EF4-FFF2-40B4-BE49-F238E27FC236}">
                <a16:creationId xmlns:a16="http://schemas.microsoft.com/office/drawing/2014/main" id="{4B23514F-492A-0CA4-01D5-606D917D9E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0dfb799f51_0_1:notes">
            <a:extLst>
              <a:ext uri="{FF2B5EF4-FFF2-40B4-BE49-F238E27FC236}">
                <a16:creationId xmlns:a16="http://schemas.microsoft.com/office/drawing/2014/main" id="{FAE28664-F502-4BE4-AB46-31B24D5869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55734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11D17620-2AE5-D2D8-3959-31DF83110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0dfb799f51_0_1:notes">
            <a:extLst>
              <a:ext uri="{FF2B5EF4-FFF2-40B4-BE49-F238E27FC236}">
                <a16:creationId xmlns:a16="http://schemas.microsoft.com/office/drawing/2014/main" id="{F885D89F-E2C7-96F6-01DE-59A9A22AC0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0dfb799f51_0_1:notes">
            <a:extLst>
              <a:ext uri="{FF2B5EF4-FFF2-40B4-BE49-F238E27FC236}">
                <a16:creationId xmlns:a16="http://schemas.microsoft.com/office/drawing/2014/main" id="{FE766AEB-581E-DDC8-4441-BCA9526733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76088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2C491595-248A-1BEE-6DDD-A119BB837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0dfb799f51_0_1:notes">
            <a:extLst>
              <a:ext uri="{FF2B5EF4-FFF2-40B4-BE49-F238E27FC236}">
                <a16:creationId xmlns:a16="http://schemas.microsoft.com/office/drawing/2014/main" id="{CC0DC330-1DBB-F86A-27E1-55B5823CEB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0dfb799f51_0_1:notes">
            <a:extLst>
              <a:ext uri="{FF2B5EF4-FFF2-40B4-BE49-F238E27FC236}">
                <a16:creationId xmlns:a16="http://schemas.microsoft.com/office/drawing/2014/main" id="{F7B8CA76-6EC1-6BFF-AA20-3118571225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3061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5E33B9D0-39F4-3228-B59D-4B65077B2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f5cfd5d4e4_0_285:notes">
            <a:extLst>
              <a:ext uri="{FF2B5EF4-FFF2-40B4-BE49-F238E27FC236}">
                <a16:creationId xmlns:a16="http://schemas.microsoft.com/office/drawing/2014/main" id="{44182DA6-A2E7-BC35-3979-4D10E5EF48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f5cfd5d4e4_0_285:notes">
            <a:extLst>
              <a:ext uri="{FF2B5EF4-FFF2-40B4-BE49-F238E27FC236}">
                <a16:creationId xmlns:a16="http://schemas.microsoft.com/office/drawing/2014/main" id="{0194F60E-E58E-C83B-52DC-464C1163B7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4627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f5cfd5d4e4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f5cfd5d4e4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f5cfd5d4e4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f5cfd5d4e4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f5cfd5d4e4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f5cfd5d4e4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f5cfd5d4e4_0_1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f5cfd5d4e4_0_1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4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7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8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9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1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2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23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7" Type="http://schemas.openxmlformats.org/officeDocument/2006/relationships/image" Target="../media/image26.jp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5.jpg" /><Relationship Id="rId5" Type="http://schemas.openxmlformats.org/officeDocument/2006/relationships/image" Target="../media/image2.png" /><Relationship Id="rId4" Type="http://schemas.openxmlformats.org/officeDocument/2006/relationships/image" Target="../media/image15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7" Type="http://schemas.openxmlformats.org/officeDocument/2006/relationships/image" Target="../media/image2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5.png" /><Relationship Id="rId5" Type="http://schemas.openxmlformats.org/officeDocument/2006/relationships/image" Target="../media/image28.jpg" /><Relationship Id="rId4" Type="http://schemas.openxmlformats.org/officeDocument/2006/relationships/image" Target="../media/image27.jp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7" Type="http://schemas.openxmlformats.org/officeDocument/2006/relationships/image" Target="../media/image2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5.png" /><Relationship Id="rId5" Type="http://schemas.openxmlformats.org/officeDocument/2006/relationships/image" Target="../media/image30.jpg" /><Relationship Id="rId4" Type="http://schemas.openxmlformats.org/officeDocument/2006/relationships/image" Target="../media/image29.jp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.png" /><Relationship Id="rId5" Type="http://schemas.openxmlformats.org/officeDocument/2006/relationships/image" Target="../media/image15.png" /><Relationship Id="rId4" Type="http://schemas.openxmlformats.org/officeDocument/2006/relationships/image" Target="../media/image31.jp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2.jpg" /><Relationship Id="rId5" Type="http://schemas.openxmlformats.org/officeDocument/2006/relationships/image" Target="../media/image2.png" /><Relationship Id="rId4" Type="http://schemas.openxmlformats.org/officeDocument/2006/relationships/image" Target="../media/image15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7" Type="http://schemas.openxmlformats.org/officeDocument/2006/relationships/image" Target="../media/image34.jp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3.jpg" /><Relationship Id="rId5" Type="http://schemas.openxmlformats.org/officeDocument/2006/relationships/image" Target="../media/image2.png" /><Relationship Id="rId4" Type="http://schemas.openxmlformats.org/officeDocument/2006/relationships/image" Target="../media/image15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.png" /><Relationship Id="rId4" Type="http://schemas.openxmlformats.org/officeDocument/2006/relationships/image" Target="../media/image35.jp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6.png" /><Relationship Id="rId4" Type="http://schemas.openxmlformats.org/officeDocument/2006/relationships/image" Target="../media/image2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7.jpg" /><Relationship Id="rId4" Type="http://schemas.openxmlformats.org/officeDocument/2006/relationships/image" Target="../media/image2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7" Type="http://schemas.openxmlformats.org/officeDocument/2006/relationships/image" Target="../media/image39.jp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.png" /><Relationship Id="rId5" Type="http://schemas.openxmlformats.org/officeDocument/2006/relationships/image" Target="../media/image15.png" /><Relationship Id="rId4" Type="http://schemas.openxmlformats.org/officeDocument/2006/relationships/image" Target="../media/image38.jp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6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7" Type="http://schemas.openxmlformats.org/officeDocument/2006/relationships/image" Target="../media/image22.jp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3.jpg" /><Relationship Id="rId5" Type="http://schemas.openxmlformats.org/officeDocument/2006/relationships/image" Target="../media/image2.png" /><Relationship Id="rId4" Type="http://schemas.openxmlformats.org/officeDocument/2006/relationships/image" Target="../media/image15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7" Type="http://schemas.openxmlformats.org/officeDocument/2006/relationships/image" Target="../media/image41.jp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0.jpg" /><Relationship Id="rId5" Type="http://schemas.openxmlformats.org/officeDocument/2006/relationships/image" Target="../media/image2.png" /><Relationship Id="rId4" Type="http://schemas.openxmlformats.org/officeDocument/2006/relationships/image" Target="../media/image15.png" 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drive.google.com/file/d/1okXzWaRvlLaT-wI8SIi3i2CBifyjFW23/view" TargetMode="External" /><Relationship Id="rId3" Type="http://schemas.openxmlformats.org/officeDocument/2006/relationships/image" Target="../media/image16.png" /><Relationship Id="rId7" Type="http://schemas.openxmlformats.org/officeDocument/2006/relationships/image" Target="../media/image43.jp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.png" /><Relationship Id="rId5" Type="http://schemas.openxmlformats.org/officeDocument/2006/relationships/image" Target="../media/image15.png" /><Relationship Id="rId4" Type="http://schemas.openxmlformats.org/officeDocument/2006/relationships/image" Target="../media/image42.jpg" /><Relationship Id="rId9" Type="http://schemas.openxmlformats.org/officeDocument/2006/relationships/image" Target="../media/image44.jp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.png" /><Relationship Id="rId4" Type="http://schemas.openxmlformats.org/officeDocument/2006/relationships/image" Target="../media/image16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 /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.png" /><Relationship Id="rId4" Type="http://schemas.openxmlformats.org/officeDocument/2006/relationships/image" Target="../media/image16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6.jpg" /><Relationship Id="rId5" Type="http://schemas.openxmlformats.org/officeDocument/2006/relationships/image" Target="../media/image45.jpg" /><Relationship Id="rId4" Type="http://schemas.openxmlformats.org/officeDocument/2006/relationships/image" Target="../media/image2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6.png" /><Relationship Id="rId4" Type="http://schemas.openxmlformats.org/officeDocument/2006/relationships/image" Target="../media/image2.pn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27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7.png" /><Relationship Id="rId4" Type="http://schemas.openxmlformats.org/officeDocument/2006/relationships/image" Target="../media/image2.pn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28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1.jpg" /><Relationship Id="rId5" Type="http://schemas.openxmlformats.org/officeDocument/2006/relationships/image" Target="../media/image2.png" /><Relationship Id="rId4" Type="http://schemas.openxmlformats.org/officeDocument/2006/relationships/image" Target="../media/image15.pn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7" Type="http://schemas.openxmlformats.org/officeDocument/2006/relationships/image" Target="../media/image49.jpg" /><Relationship Id="rId2" Type="http://schemas.openxmlformats.org/officeDocument/2006/relationships/notesSlide" Target="../notesSlides/notesSlide29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8.jpg" /><Relationship Id="rId5" Type="http://schemas.openxmlformats.org/officeDocument/2006/relationships/image" Target="../media/image2.png" /><Relationship Id="rId4" Type="http://schemas.openxmlformats.org/officeDocument/2006/relationships/image" Target="../media/image15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13" Type="http://schemas.openxmlformats.org/officeDocument/2006/relationships/image" Target="../media/image13.png" /><Relationship Id="rId3" Type="http://schemas.openxmlformats.org/officeDocument/2006/relationships/image" Target="../media/image3.png" /><Relationship Id="rId7" Type="http://schemas.openxmlformats.org/officeDocument/2006/relationships/image" Target="../media/image7.png" /><Relationship Id="rId12" Type="http://schemas.openxmlformats.org/officeDocument/2006/relationships/image" Target="../media/image12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6.xml" /><Relationship Id="rId6" Type="http://schemas.openxmlformats.org/officeDocument/2006/relationships/image" Target="../media/image6.png" /><Relationship Id="rId11" Type="http://schemas.openxmlformats.org/officeDocument/2006/relationships/image" Target="../media/image11.png" /><Relationship Id="rId5" Type="http://schemas.openxmlformats.org/officeDocument/2006/relationships/image" Target="../media/image5.png" /><Relationship Id="rId15" Type="http://schemas.openxmlformats.org/officeDocument/2006/relationships/image" Target="../media/image14.png" /><Relationship Id="rId10" Type="http://schemas.openxmlformats.org/officeDocument/2006/relationships/image" Target="../media/image10.png" /><Relationship Id="rId4" Type="http://schemas.openxmlformats.org/officeDocument/2006/relationships/image" Target="../media/image4.png" /><Relationship Id="rId9" Type="http://schemas.openxmlformats.org/officeDocument/2006/relationships/image" Target="../media/image9.png" /><Relationship Id="rId14" Type="http://schemas.openxmlformats.org/officeDocument/2006/relationships/image" Target="../media/image2.pn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30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50.png" /><Relationship Id="rId4" Type="http://schemas.openxmlformats.org/officeDocument/2006/relationships/image" Target="../media/image2.pn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31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.png" /><Relationship Id="rId4" Type="http://schemas.openxmlformats.org/officeDocument/2006/relationships/image" Target="../media/image15.pn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32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1.jpeg" /><Relationship Id="rId5" Type="http://schemas.openxmlformats.org/officeDocument/2006/relationships/image" Target="../media/image2.png" /><Relationship Id="rId4" Type="http://schemas.openxmlformats.org/officeDocument/2006/relationships/image" Target="../media/image15.pn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33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2.png" /><Relationship Id="rId5" Type="http://schemas.openxmlformats.org/officeDocument/2006/relationships/image" Target="../media/image2.png" /><Relationship Id="rId4" Type="http://schemas.openxmlformats.org/officeDocument/2006/relationships/image" Target="../media/image15.png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34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3.jpg" /><Relationship Id="rId5" Type="http://schemas.openxmlformats.org/officeDocument/2006/relationships/image" Target="../media/image2.png" /><Relationship Id="rId4" Type="http://schemas.openxmlformats.org/officeDocument/2006/relationships/image" Target="../media/image15.png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35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3.jpeg" /><Relationship Id="rId5" Type="http://schemas.openxmlformats.org/officeDocument/2006/relationships/image" Target="../media/image2.png" /><Relationship Id="rId4" Type="http://schemas.openxmlformats.org/officeDocument/2006/relationships/image" Target="../media/image15.png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36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.png" /><Relationship Id="rId4" Type="http://schemas.openxmlformats.org/officeDocument/2006/relationships/image" Target="../media/image15.png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37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.png" /><Relationship Id="rId4" Type="http://schemas.openxmlformats.org/officeDocument/2006/relationships/image" Target="../media/image15.png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38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6.png" /><Relationship Id="rId5" Type="http://schemas.openxmlformats.org/officeDocument/2006/relationships/image" Target="../media/image2.png" /><Relationship Id="rId4" Type="http://schemas.openxmlformats.org/officeDocument/2006/relationships/image" Target="../media/image15.png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39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4.png" /><Relationship Id="rId5" Type="http://schemas.openxmlformats.org/officeDocument/2006/relationships/image" Target="../media/image2.png" /><Relationship Id="rId4" Type="http://schemas.openxmlformats.org/officeDocument/2006/relationships/image" Target="../media/image15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.png" /><Relationship Id="rId4" Type="http://schemas.openxmlformats.org/officeDocument/2006/relationships/image" Target="../media/image16.png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40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55.png" /><Relationship Id="rId4" Type="http://schemas.openxmlformats.org/officeDocument/2006/relationships/image" Target="../media/image2.png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41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56.png" /><Relationship Id="rId4" Type="http://schemas.openxmlformats.org/officeDocument/2006/relationships/image" Target="../media/image2.png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42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57.png" /><Relationship Id="rId4" Type="http://schemas.openxmlformats.org/officeDocument/2006/relationships/image" Target="../media/image2.png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43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.png" /><Relationship Id="rId4" Type="http://schemas.openxmlformats.org/officeDocument/2006/relationships/image" Target="../media/image15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7.png" /><Relationship Id="rId5" Type="http://schemas.openxmlformats.org/officeDocument/2006/relationships/image" Target="../media/image2.png" /><Relationship Id="rId4" Type="http://schemas.openxmlformats.org/officeDocument/2006/relationships/image" Target="../media/image16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9.png" /><Relationship Id="rId4" Type="http://schemas.openxmlformats.org/officeDocument/2006/relationships/image" Target="../media/image2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.png" /><Relationship Id="rId4" Type="http://schemas.openxmlformats.org/officeDocument/2006/relationships/image" Target="../media/image20.jp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7" Type="http://schemas.openxmlformats.org/officeDocument/2006/relationships/image" Target="../media/image23.jp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2.jpg" /><Relationship Id="rId5" Type="http://schemas.openxmlformats.org/officeDocument/2006/relationships/image" Target="../media/image21.jpg" /><Relationship Id="rId4" Type="http://schemas.openxmlformats.org/officeDocument/2006/relationships/image" Target="../media/image2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.png" /><Relationship Id="rId4" Type="http://schemas.openxmlformats.org/officeDocument/2006/relationships/image" Target="../media/image2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ctrTitle"/>
          </p:nvPr>
        </p:nvSpPr>
        <p:spPr>
          <a:xfrm>
            <a:off x="3867925" y="1370425"/>
            <a:ext cx="38538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200" b="1">
                <a:solidFill>
                  <a:srgbClr val="134F5C"/>
                </a:solidFill>
              </a:rPr>
              <a:t>Quantum 13</a:t>
            </a:r>
            <a:endParaRPr sz="5200" b="1">
              <a:solidFill>
                <a:srgbClr val="134F5C"/>
              </a:solidFill>
            </a:endParaRPr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1941925" y="2493775"/>
            <a:ext cx="50733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34F5C"/>
                </a:solidFill>
              </a:rPr>
              <a:t>Facilitando a Transformação Digital</a:t>
            </a:r>
            <a:endParaRPr sz="2400">
              <a:solidFill>
                <a:srgbClr val="134F5C"/>
              </a:solidFill>
            </a:endParaRPr>
          </a:p>
        </p:txBody>
      </p:sp>
      <p:pic>
        <p:nvPicPr>
          <p:cNvPr id="114" name="Google Shape;114;p25" title="Imagem Q!3 e Cisco.jpeg"/>
          <p:cNvPicPr preferRelativeResize="0"/>
          <p:nvPr/>
        </p:nvPicPr>
        <p:blipFill rotWithShape="1">
          <a:blip r:embed="rId3">
            <a:alphaModFix/>
          </a:blip>
          <a:srcRect t="20652" r="48140" b="19485"/>
          <a:stretch/>
        </p:blipFill>
        <p:spPr>
          <a:xfrm>
            <a:off x="1100175" y="1370425"/>
            <a:ext cx="2029424" cy="967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Google Shape;115;p25"/>
          <p:cNvCxnSpPr/>
          <p:nvPr/>
        </p:nvCxnSpPr>
        <p:spPr>
          <a:xfrm>
            <a:off x="3510050" y="1403950"/>
            <a:ext cx="6600" cy="834300"/>
          </a:xfrm>
          <a:prstGeom prst="straightConnector1">
            <a:avLst/>
          </a:prstGeom>
          <a:noFill/>
          <a:ln w="28575" cap="flat" cmpd="sng">
            <a:solidFill>
              <a:srgbClr val="134F5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" name="Google Shape;116;p25"/>
          <p:cNvCxnSpPr/>
          <p:nvPr/>
        </p:nvCxnSpPr>
        <p:spPr>
          <a:xfrm>
            <a:off x="1819650" y="3204700"/>
            <a:ext cx="5207100" cy="11400"/>
          </a:xfrm>
          <a:prstGeom prst="straightConnector1">
            <a:avLst/>
          </a:prstGeom>
          <a:noFill/>
          <a:ln w="9525" cap="flat" cmpd="sng">
            <a:solidFill>
              <a:srgbClr val="134F5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" name="Google Shape;117;p25"/>
          <p:cNvSpPr txBox="1">
            <a:spLocks noGrp="1"/>
          </p:cNvSpPr>
          <p:nvPr>
            <p:ph type="subTitle" idx="1"/>
          </p:nvPr>
        </p:nvSpPr>
        <p:spPr>
          <a:xfrm>
            <a:off x="1145025" y="3323350"/>
            <a:ext cx="6352500" cy="14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134F5C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134F5C"/>
                </a:solidFill>
              </a:rPr>
              <a:t>Sair do tradicional e buscar novas soluções para impulsionar a transformação digital num país continental</a:t>
            </a:r>
            <a:endParaRPr sz="1600">
              <a:solidFill>
                <a:srgbClr val="134F5C"/>
              </a:solidFill>
            </a:endParaRPr>
          </a:p>
        </p:txBody>
      </p:sp>
      <p:sp>
        <p:nvSpPr>
          <p:cNvPr id="118" name="Google Shape;118;p25"/>
          <p:cNvSpPr txBox="1"/>
          <p:nvPr/>
        </p:nvSpPr>
        <p:spPr>
          <a:xfrm>
            <a:off x="6014100" y="470117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9525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>
                <a:solidFill>
                  <a:srgbClr val="666666"/>
                </a:solidFill>
                <a:latin typeface="Lexend Light"/>
                <a:ea typeface="Lexend Light"/>
                <a:cs typeface="Lexend Light"/>
                <a:sym typeface="Lexend Light"/>
              </a:rPr>
              <a:t>Abril de 2025</a:t>
            </a:r>
            <a:endParaRPr sz="1100" dirty="0">
              <a:solidFill>
                <a:srgbClr val="666666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3" descr="Forma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3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8" name="Google Shape;248;p33"/>
          <p:cNvPicPr preferRelativeResize="0"/>
          <p:nvPr/>
        </p:nvPicPr>
        <p:blipFill rotWithShape="1">
          <a:blip r:embed="rId4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3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3"/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51" name="Google Shape;251;p33"/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33"/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53" name="Google Shape;25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sp>
        <p:nvSpPr>
          <p:cNvPr id="254" name="Google Shape;254;p33"/>
          <p:cNvSpPr txBox="1"/>
          <p:nvPr/>
        </p:nvSpPr>
        <p:spPr>
          <a:xfrm>
            <a:off x="74925" y="776525"/>
            <a:ext cx="54099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Por onde os DCMs passaram e como foram transportados</a:t>
            </a:r>
            <a:endParaRPr sz="12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5" name="Google Shape;255;p33"/>
          <p:cNvPicPr preferRelativeResize="0"/>
          <p:nvPr/>
        </p:nvPicPr>
        <p:blipFill rotWithShape="1">
          <a:blip r:embed="rId6">
            <a:alphaModFix/>
          </a:blip>
          <a:srcRect t="28224" b="8548"/>
          <a:stretch/>
        </p:blipFill>
        <p:spPr>
          <a:xfrm>
            <a:off x="551575" y="1692081"/>
            <a:ext cx="3857625" cy="325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67925" y="1692063"/>
            <a:ext cx="2439132" cy="32521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" name="Google Shape;257;p33"/>
          <p:cNvCxnSpPr/>
          <p:nvPr/>
        </p:nvCxnSpPr>
        <p:spPr>
          <a:xfrm rot="10800000">
            <a:off x="3245775" y="2682575"/>
            <a:ext cx="0" cy="798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8" name="Google Shape;258;p33"/>
          <p:cNvSpPr txBox="1"/>
          <p:nvPr/>
        </p:nvSpPr>
        <p:spPr>
          <a:xfrm>
            <a:off x="474366" y="1464182"/>
            <a:ext cx="26838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Rio Solimões (24/08/2024)</a:t>
            </a:r>
            <a:endParaRPr sz="9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4" descr="Forma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4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5" name="Google Shape;26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6302" y="1207185"/>
            <a:ext cx="1987226" cy="353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9563" y="1234075"/>
            <a:ext cx="3480774" cy="348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4"/>
          <p:cNvPicPr preferRelativeResize="0"/>
          <p:nvPr/>
        </p:nvPicPr>
        <p:blipFill rotWithShape="1">
          <a:blip r:embed="rId6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4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4"/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70" name="Google Shape;270;p34"/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1" name="Google Shape;271;p34"/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72" name="Google Shape;272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sp>
        <p:nvSpPr>
          <p:cNvPr id="273" name="Google Shape;273;p34"/>
          <p:cNvSpPr txBox="1"/>
          <p:nvPr/>
        </p:nvSpPr>
        <p:spPr>
          <a:xfrm>
            <a:off x="74925" y="776525"/>
            <a:ext cx="54099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Por onde os DCMs passaram e como foram transportados</a:t>
            </a:r>
            <a:endParaRPr sz="12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5" descr="Forma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5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0" name="Google Shape;280;p35"/>
          <p:cNvPicPr preferRelativeResize="0"/>
          <p:nvPr/>
        </p:nvPicPr>
        <p:blipFill rotWithShape="1">
          <a:blip r:embed="rId4">
            <a:alphaModFix/>
          </a:blip>
          <a:srcRect b="37876"/>
          <a:stretch/>
        </p:blipFill>
        <p:spPr>
          <a:xfrm>
            <a:off x="3989050" y="1637850"/>
            <a:ext cx="3245826" cy="268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5"/>
          <p:cNvPicPr preferRelativeResize="0"/>
          <p:nvPr/>
        </p:nvPicPr>
        <p:blipFill rotWithShape="1">
          <a:blip r:embed="rId5">
            <a:alphaModFix/>
          </a:blip>
          <a:srcRect b="34785"/>
          <a:stretch/>
        </p:blipFill>
        <p:spPr>
          <a:xfrm>
            <a:off x="1370450" y="1637854"/>
            <a:ext cx="2318924" cy="268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5"/>
          <p:cNvPicPr preferRelativeResize="0"/>
          <p:nvPr/>
        </p:nvPicPr>
        <p:blipFill rotWithShape="1">
          <a:blip r:embed="rId6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5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5"/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85" name="Google Shape;285;p35"/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6" name="Google Shape;286;p35"/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87" name="Google Shape;287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sp>
        <p:nvSpPr>
          <p:cNvPr id="288" name="Google Shape;288;p35"/>
          <p:cNvSpPr txBox="1"/>
          <p:nvPr/>
        </p:nvSpPr>
        <p:spPr>
          <a:xfrm>
            <a:off x="74925" y="776525"/>
            <a:ext cx="54099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Por onde os DCMs passaram e como foram transportados</a:t>
            </a:r>
            <a:endParaRPr sz="12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6" descr="Forma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6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1205525"/>
            <a:ext cx="6188044" cy="34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6"/>
          <p:cNvPicPr preferRelativeResize="0"/>
          <p:nvPr/>
        </p:nvPicPr>
        <p:blipFill rotWithShape="1">
          <a:blip r:embed="rId5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6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6"/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99" name="Google Shape;299;p36"/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0" name="Google Shape;300;p36"/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01" name="Google Shape;30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sp>
        <p:nvSpPr>
          <p:cNvPr id="302" name="Google Shape;302;p36"/>
          <p:cNvSpPr txBox="1"/>
          <p:nvPr/>
        </p:nvSpPr>
        <p:spPr>
          <a:xfrm>
            <a:off x="74925" y="776525"/>
            <a:ext cx="54099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Por onde os DCMs passaram e como foram transportados</a:t>
            </a:r>
            <a:endParaRPr sz="12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7" descr="Forma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7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9" name="Google Shape;309;p37"/>
          <p:cNvPicPr preferRelativeResize="0"/>
          <p:nvPr/>
        </p:nvPicPr>
        <p:blipFill rotWithShape="1">
          <a:blip r:embed="rId4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7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7"/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12" name="Google Shape;312;p37"/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3" name="Google Shape;313;p37"/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14" name="Google Shape;31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pic>
        <p:nvPicPr>
          <p:cNvPr id="315" name="Google Shape;31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2475" y="1283900"/>
            <a:ext cx="6281450" cy="353329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7"/>
          <p:cNvSpPr txBox="1"/>
          <p:nvPr/>
        </p:nvSpPr>
        <p:spPr>
          <a:xfrm>
            <a:off x="74925" y="776525"/>
            <a:ext cx="54099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Por onde os DCMs passaram e como foram transportados</a:t>
            </a:r>
            <a:endParaRPr sz="12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8" descr="Forma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8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3" name="Google Shape;323;p38"/>
          <p:cNvPicPr preferRelativeResize="0"/>
          <p:nvPr/>
        </p:nvPicPr>
        <p:blipFill rotWithShape="1">
          <a:blip r:embed="rId4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8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8"/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26" name="Google Shape;326;p38"/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7" name="Google Shape;327;p38"/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28" name="Google Shape;32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pic>
        <p:nvPicPr>
          <p:cNvPr id="329" name="Google Shape;329;p38"/>
          <p:cNvPicPr preferRelativeResize="0"/>
          <p:nvPr/>
        </p:nvPicPr>
        <p:blipFill rotWithShape="1">
          <a:blip r:embed="rId6">
            <a:alphaModFix/>
          </a:blip>
          <a:srcRect b="12556"/>
          <a:stretch/>
        </p:blipFill>
        <p:spPr>
          <a:xfrm>
            <a:off x="914400" y="1262400"/>
            <a:ext cx="3139426" cy="36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8"/>
          <p:cNvPicPr preferRelativeResize="0"/>
          <p:nvPr/>
        </p:nvPicPr>
        <p:blipFill rotWithShape="1">
          <a:blip r:embed="rId7">
            <a:alphaModFix/>
          </a:blip>
          <a:srcRect b="12556"/>
          <a:stretch/>
        </p:blipFill>
        <p:spPr>
          <a:xfrm>
            <a:off x="4206225" y="1262400"/>
            <a:ext cx="3139426" cy="36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8"/>
          <p:cNvSpPr txBox="1"/>
          <p:nvPr/>
        </p:nvSpPr>
        <p:spPr>
          <a:xfrm>
            <a:off x="74925" y="776525"/>
            <a:ext cx="54099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Por onde os DCMs passaram e como foram transportados</a:t>
            </a:r>
            <a:endParaRPr sz="12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39"/>
          <p:cNvPicPr preferRelativeResize="0"/>
          <p:nvPr/>
        </p:nvPicPr>
        <p:blipFill rotWithShape="1">
          <a:blip r:embed="rId3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9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9"/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339" name="Google Shape;33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6375" y="1386125"/>
            <a:ext cx="6188045" cy="348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9"/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1" name="Google Shape;341;p39"/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42" name="Google Shape;342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sp>
        <p:nvSpPr>
          <p:cNvPr id="343" name="Google Shape;343;p39"/>
          <p:cNvSpPr txBox="1"/>
          <p:nvPr/>
        </p:nvSpPr>
        <p:spPr>
          <a:xfrm>
            <a:off x="76200" y="757025"/>
            <a:ext cx="6522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Vistoria para definir os locais de instalação do DCM</a:t>
            </a:r>
            <a:endParaRPr sz="12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40"/>
          <p:cNvPicPr preferRelativeResize="0"/>
          <p:nvPr/>
        </p:nvPicPr>
        <p:blipFill rotWithShape="1">
          <a:blip r:embed="rId3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0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40"/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51" name="Google Shape;351;p40"/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2" name="Google Shape;352;p40"/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53" name="Google Shape;35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sp>
        <p:nvSpPr>
          <p:cNvPr id="354" name="Google Shape;354;p40"/>
          <p:cNvSpPr txBox="1"/>
          <p:nvPr/>
        </p:nvSpPr>
        <p:spPr>
          <a:xfrm>
            <a:off x="76200" y="757025"/>
            <a:ext cx="6522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Vistoria para definir os locais de instalação do DCM</a:t>
            </a:r>
            <a:endParaRPr sz="12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5" name="Google Shape;355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025" y="1214050"/>
            <a:ext cx="6478604" cy="37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41"/>
          <p:cNvPicPr preferRelativeResize="0"/>
          <p:nvPr/>
        </p:nvPicPr>
        <p:blipFill rotWithShape="1">
          <a:blip r:embed="rId3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1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41"/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63" name="Google Shape;363;p41"/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4" name="Google Shape;364;p41"/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65" name="Google Shape;36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sp>
        <p:nvSpPr>
          <p:cNvPr id="366" name="Google Shape;366;p41"/>
          <p:cNvSpPr txBox="1"/>
          <p:nvPr/>
        </p:nvSpPr>
        <p:spPr>
          <a:xfrm>
            <a:off x="76200" y="757025"/>
            <a:ext cx="6522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Vistoria para definir os locais de instalação do DCM</a:t>
            </a:r>
            <a:endParaRPr sz="12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7" name="Google Shape;36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775" y="1214050"/>
            <a:ext cx="6629110" cy="37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42" descr="Forma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2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42"/>
          <p:cNvSpPr txBox="1"/>
          <p:nvPr/>
        </p:nvSpPr>
        <p:spPr>
          <a:xfrm>
            <a:off x="76200" y="680825"/>
            <a:ext cx="6522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Infraestrutura construída nos locais onde receberam os DCMs</a:t>
            </a:r>
            <a:endParaRPr sz="12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5" name="Google Shape;375;p42"/>
          <p:cNvPicPr preferRelativeResize="0"/>
          <p:nvPr/>
        </p:nvPicPr>
        <p:blipFill rotWithShape="1">
          <a:blip r:embed="rId4">
            <a:alphaModFix/>
          </a:blip>
          <a:srcRect b="12823"/>
          <a:stretch/>
        </p:blipFill>
        <p:spPr>
          <a:xfrm>
            <a:off x="152400" y="1510325"/>
            <a:ext cx="4641024" cy="303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2"/>
          <p:cNvPicPr preferRelativeResize="0"/>
          <p:nvPr/>
        </p:nvPicPr>
        <p:blipFill rotWithShape="1">
          <a:blip r:embed="rId5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2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42"/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79" name="Google Shape;379;p42"/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0" name="Google Shape;380;p42"/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81" name="Google Shape;38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pic>
        <p:nvPicPr>
          <p:cNvPr id="382" name="Google Shape;382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45832" y="1510325"/>
            <a:ext cx="4045766" cy="303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134F5C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Quem Somos:</a:t>
            </a:r>
            <a:endParaRPr b="1"/>
          </a:p>
        </p:txBody>
      </p:sp>
      <p:sp>
        <p:nvSpPr>
          <p:cNvPr id="124" name="Google Shape;124;p26"/>
          <p:cNvSpPr txBox="1">
            <a:spLocks noGrp="1"/>
          </p:cNvSpPr>
          <p:nvPr>
            <p:ph type="body" idx="4294967295"/>
          </p:nvPr>
        </p:nvSpPr>
        <p:spPr>
          <a:xfrm>
            <a:off x="378900" y="791100"/>
            <a:ext cx="8447700" cy="39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134F5C"/>
                </a:solidFill>
              </a:rPr>
              <a:t>Integradora de soluções</a:t>
            </a:r>
            <a:r>
              <a:rPr lang="pt-BR" sz="1300">
                <a:solidFill>
                  <a:srgbClr val="134F5C"/>
                </a:solidFill>
              </a:rPr>
              <a:t> em tecnologia para o mercado público e privado, especializada em </a:t>
            </a:r>
            <a:r>
              <a:rPr lang="pt-BR" sz="1300" b="1">
                <a:solidFill>
                  <a:srgbClr val="134F5C"/>
                </a:solidFill>
              </a:rPr>
              <a:t>atender com excelência</a:t>
            </a:r>
            <a:r>
              <a:rPr lang="pt-BR" sz="1300">
                <a:solidFill>
                  <a:srgbClr val="134F5C"/>
                </a:solidFill>
              </a:rPr>
              <a:t> médias e grande empresas.</a:t>
            </a:r>
            <a:endParaRPr sz="1300">
              <a:solidFill>
                <a:srgbClr val="134F5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134F5C"/>
                </a:solidFill>
              </a:rPr>
              <a:t>Equipes especializadas e certificadas</a:t>
            </a:r>
            <a:r>
              <a:rPr lang="pt-BR" sz="1300">
                <a:solidFill>
                  <a:srgbClr val="134F5C"/>
                </a:solidFill>
              </a:rPr>
              <a:t> nos permite oferecer as </a:t>
            </a:r>
            <a:r>
              <a:rPr lang="pt-BR" sz="1300" b="1">
                <a:solidFill>
                  <a:srgbClr val="134F5C"/>
                </a:solidFill>
              </a:rPr>
              <a:t>melhores soluções</a:t>
            </a:r>
            <a:r>
              <a:rPr lang="pt-BR" sz="1300">
                <a:solidFill>
                  <a:srgbClr val="134F5C"/>
                </a:solidFill>
              </a:rPr>
              <a:t> </a:t>
            </a:r>
            <a:r>
              <a:rPr lang="pt-BR" sz="1300" b="1">
                <a:solidFill>
                  <a:srgbClr val="134F5C"/>
                </a:solidFill>
              </a:rPr>
              <a:t>personalizadas</a:t>
            </a:r>
            <a:r>
              <a:rPr lang="pt-BR" sz="1300">
                <a:solidFill>
                  <a:srgbClr val="134F5C"/>
                </a:solidFill>
              </a:rPr>
              <a:t> e atender nossos clientes com </a:t>
            </a:r>
            <a:r>
              <a:rPr lang="pt-BR" sz="1300" b="1">
                <a:solidFill>
                  <a:srgbClr val="134F5C"/>
                </a:solidFill>
              </a:rPr>
              <a:t>transparência, agilidade e segurança.</a:t>
            </a:r>
            <a:endParaRPr sz="1300" b="1">
              <a:solidFill>
                <a:srgbClr val="134F5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134F5C"/>
                </a:solidFill>
              </a:rPr>
              <a:t>Soluções de tecnologia nas áreas:</a:t>
            </a:r>
            <a:endParaRPr sz="1300" b="1">
              <a:solidFill>
                <a:srgbClr val="134F5C"/>
              </a:solidFill>
            </a:endParaRPr>
          </a:p>
          <a:p>
            <a:pPr marL="914400" lvl="0" indent="-311150" algn="l" rtl="0">
              <a:spcBef>
                <a:spcPts val="1600"/>
              </a:spcBef>
              <a:spcAft>
                <a:spcPts val="0"/>
              </a:spcAft>
              <a:buClr>
                <a:srgbClr val="134F5C"/>
              </a:buClr>
              <a:buSzPts val="1300"/>
              <a:buChar char="➢"/>
            </a:pPr>
            <a:r>
              <a:rPr lang="pt-BR" sz="1300" b="1">
                <a:solidFill>
                  <a:srgbClr val="134F5C"/>
                </a:solidFill>
              </a:rPr>
              <a:t>Networking</a:t>
            </a:r>
            <a:r>
              <a:rPr lang="pt-BR" sz="1300">
                <a:solidFill>
                  <a:srgbClr val="134F5C"/>
                </a:solidFill>
              </a:rPr>
              <a:t> - Infraestrutura de rede</a:t>
            </a:r>
            <a:endParaRPr sz="1300">
              <a:solidFill>
                <a:srgbClr val="134F5C"/>
              </a:solidFill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1300"/>
              <a:buChar char="➢"/>
            </a:pPr>
            <a:r>
              <a:rPr lang="pt-BR" sz="1300" b="1">
                <a:solidFill>
                  <a:srgbClr val="134F5C"/>
                </a:solidFill>
              </a:rPr>
              <a:t>Nuvem</a:t>
            </a:r>
            <a:r>
              <a:rPr lang="pt-BR" sz="1300">
                <a:solidFill>
                  <a:srgbClr val="134F5C"/>
                </a:solidFill>
              </a:rPr>
              <a:t> - Pública, privada ou híbrida</a:t>
            </a:r>
            <a:endParaRPr sz="1300">
              <a:solidFill>
                <a:srgbClr val="134F5C"/>
              </a:solidFill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1300"/>
              <a:buChar char="➢"/>
            </a:pPr>
            <a:r>
              <a:rPr lang="pt-BR" sz="1300" b="1">
                <a:solidFill>
                  <a:srgbClr val="134F5C"/>
                </a:solidFill>
              </a:rPr>
              <a:t>Segurança</a:t>
            </a:r>
            <a:r>
              <a:rPr lang="pt-BR" sz="1300">
                <a:solidFill>
                  <a:srgbClr val="134F5C"/>
                </a:solidFill>
              </a:rPr>
              <a:t> - Melhores práticas em cyber security do mercado</a:t>
            </a:r>
            <a:endParaRPr sz="1300">
              <a:solidFill>
                <a:srgbClr val="134F5C"/>
              </a:solidFill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1300"/>
              <a:buChar char="➢"/>
            </a:pPr>
            <a:r>
              <a:rPr lang="pt-BR" sz="1300" b="1">
                <a:solidFill>
                  <a:srgbClr val="134F5C"/>
                </a:solidFill>
              </a:rPr>
              <a:t>Colaboração</a:t>
            </a:r>
            <a:r>
              <a:rPr lang="pt-BR" sz="1300">
                <a:solidFill>
                  <a:srgbClr val="134F5C"/>
                </a:solidFill>
              </a:rPr>
              <a:t> - Facilitar a comunicação e colaboração entre equipes</a:t>
            </a:r>
            <a:endParaRPr sz="1300">
              <a:solidFill>
                <a:srgbClr val="134F5C"/>
              </a:solidFill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1300"/>
              <a:buChar char="➢"/>
            </a:pPr>
            <a:r>
              <a:rPr lang="pt-BR" sz="1300" b="1">
                <a:solidFill>
                  <a:srgbClr val="134F5C"/>
                </a:solidFill>
              </a:rPr>
              <a:t>Serviços Profissionais</a:t>
            </a:r>
            <a:r>
              <a:rPr lang="pt-BR" sz="1300">
                <a:solidFill>
                  <a:srgbClr val="134F5C"/>
                </a:solidFill>
              </a:rPr>
              <a:t> - Atender todas as demandas do cliente</a:t>
            </a:r>
            <a:endParaRPr sz="1300">
              <a:solidFill>
                <a:srgbClr val="134F5C"/>
              </a:solidFill>
            </a:endParaRPr>
          </a:p>
        </p:txBody>
      </p:sp>
      <p:pic>
        <p:nvPicPr>
          <p:cNvPr id="125" name="Google Shape;12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3" descr="Forma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3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9" name="Google Shape;389;p43"/>
          <p:cNvPicPr preferRelativeResize="0"/>
          <p:nvPr/>
        </p:nvPicPr>
        <p:blipFill rotWithShape="1">
          <a:blip r:embed="rId4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3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43"/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92" name="Google Shape;392;p43"/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3" name="Google Shape;393;p43"/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94" name="Google Shape;394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pic>
        <p:nvPicPr>
          <p:cNvPr id="395" name="Google Shape;395;p43"/>
          <p:cNvPicPr preferRelativeResize="0"/>
          <p:nvPr/>
        </p:nvPicPr>
        <p:blipFill rotWithShape="1">
          <a:blip r:embed="rId6">
            <a:alphaModFix/>
          </a:blip>
          <a:srcRect b="17211"/>
          <a:stretch/>
        </p:blipFill>
        <p:spPr>
          <a:xfrm>
            <a:off x="990600" y="1262400"/>
            <a:ext cx="3139426" cy="34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3"/>
          <p:cNvPicPr preferRelativeResize="0"/>
          <p:nvPr/>
        </p:nvPicPr>
        <p:blipFill rotWithShape="1">
          <a:blip r:embed="rId7">
            <a:alphaModFix/>
          </a:blip>
          <a:srcRect b="17211"/>
          <a:stretch/>
        </p:blipFill>
        <p:spPr>
          <a:xfrm>
            <a:off x="4282425" y="1262400"/>
            <a:ext cx="3139425" cy="3465324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3"/>
          <p:cNvSpPr txBox="1"/>
          <p:nvPr/>
        </p:nvSpPr>
        <p:spPr>
          <a:xfrm>
            <a:off x="76200" y="680825"/>
            <a:ext cx="6522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Infraestrutura construída nos locais onde receberam os DCMs</a:t>
            </a:r>
            <a:endParaRPr sz="12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44" descr="Forma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4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4" name="Google Shape;404;p44"/>
          <p:cNvPicPr preferRelativeResize="0"/>
          <p:nvPr/>
        </p:nvPicPr>
        <p:blipFill rotWithShape="1">
          <a:blip r:embed="rId4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4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4"/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07" name="Google Shape;407;p44"/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8" name="Google Shape;408;p44"/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09" name="Google Shape;40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pic>
        <p:nvPicPr>
          <p:cNvPr id="410" name="Google Shape;410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0000" y="1147725"/>
            <a:ext cx="3245826" cy="378729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44"/>
          <p:cNvSpPr txBox="1"/>
          <p:nvPr/>
        </p:nvSpPr>
        <p:spPr>
          <a:xfrm>
            <a:off x="76200" y="680825"/>
            <a:ext cx="6522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Infraestrutura construída nos locais onde receberam os DCMs</a:t>
            </a:r>
            <a:endParaRPr sz="12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2" name="Google Shape;412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62925" y="1138838"/>
            <a:ext cx="2140355" cy="380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45" descr="Forma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5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9" name="Google Shape;41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126" y="964250"/>
            <a:ext cx="2181725" cy="388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5"/>
          <p:cNvPicPr preferRelativeResize="0"/>
          <p:nvPr/>
        </p:nvPicPr>
        <p:blipFill rotWithShape="1">
          <a:blip r:embed="rId5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5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45"/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23" name="Google Shape;423;p45"/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4" name="Google Shape;424;p45"/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25" name="Google Shape;425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pic>
        <p:nvPicPr>
          <p:cNvPr id="426" name="Google Shape;426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32850" y="1215250"/>
            <a:ext cx="2533875" cy="337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5" title="apresentacao.mp4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19125" y="964250"/>
            <a:ext cx="2128099" cy="3759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0025" y="439708"/>
            <a:ext cx="3405175" cy="4540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6" descr="Forma&#10;&#10;Descrição gerada automaticamente com confiança média"/>
          <p:cNvPicPr preferRelativeResize="0"/>
          <p:nvPr/>
        </p:nvPicPr>
        <p:blipFill rotWithShape="1">
          <a:blip r:embed="rId4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6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46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46"/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37" name="Google Shape;437;p46"/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8" name="Google Shape;438;p46"/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39" name="Google Shape;43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sp>
        <p:nvSpPr>
          <p:cNvPr id="440" name="Google Shape;440;p46"/>
          <p:cNvSpPr txBox="1"/>
          <p:nvPr/>
        </p:nvSpPr>
        <p:spPr>
          <a:xfrm>
            <a:off x="76200" y="680825"/>
            <a:ext cx="6522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Situação atual das entregas </a:t>
            </a:r>
            <a:endParaRPr sz="12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441" name="Google Shape;441;p46"/>
          <p:cNvGraphicFramePr/>
          <p:nvPr/>
        </p:nvGraphicFramePr>
        <p:xfrm>
          <a:off x="74925" y="1350600"/>
          <a:ext cx="5962650" cy="2200275"/>
        </p:xfrm>
        <a:graphic>
          <a:graphicData uri="http://schemas.openxmlformats.org/drawingml/2006/table">
            <a:tbl>
              <a:tblPr>
                <a:noFill/>
                <a:tableStyleId>{61FA384E-A083-46BC-9E24-A21D7DB0D735}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/>
                        <a:t>Cidade</a:t>
                      </a:r>
                      <a:endParaRPr sz="1000" b="1"/>
                    </a:p>
                  </a:txBody>
                  <a:tcPr marL="28575" marR="28575" marT="19050" marB="19050" anchor="b">
                    <a:solidFill>
                      <a:srgbClr val="63D29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/>
                        <a:t>Estado</a:t>
                      </a:r>
                      <a:endParaRPr sz="1000" b="1"/>
                    </a:p>
                  </a:txBody>
                  <a:tcPr marL="28575" marR="28575" marT="19050" marB="19050" anchor="b">
                    <a:solidFill>
                      <a:srgbClr val="63D29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/>
                        <a:t>Região</a:t>
                      </a:r>
                      <a:endParaRPr sz="1000" b="1"/>
                    </a:p>
                  </a:txBody>
                  <a:tcPr marL="28575" marR="28575" marT="19050" marB="19050" anchor="b">
                    <a:solidFill>
                      <a:srgbClr val="63D29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/>
                        <a:t>Rio</a:t>
                      </a:r>
                      <a:endParaRPr sz="1000" b="1"/>
                    </a:p>
                  </a:txBody>
                  <a:tcPr marL="28575" marR="28575" marT="19050" marB="19050" anchor="b">
                    <a:solidFill>
                      <a:srgbClr val="63D29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/>
                        <a:t>Status Atual</a:t>
                      </a:r>
                      <a:endParaRPr sz="1000" b="1"/>
                    </a:p>
                  </a:txBody>
                  <a:tcPr marL="28575" marR="28575" marT="19050" marB="19050" anchor="b">
                    <a:solidFill>
                      <a:srgbClr val="63D2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Anori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Amazonas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Norte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Rio Solimões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Fase final de instalação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Barcelos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Amazonas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Norte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Rio Negro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Operacional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Coari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Amazonas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Norte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Rio Solimões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Fase final de instalação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Codajás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Amazonas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Norte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Rio Solimões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Fase final de instalação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Iranduba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Amazonas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Norte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Rio Solimões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Fase final de instalação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Manacapuru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Amazonas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Norte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Rio Solimões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Fase final de instalação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Manaus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Amazonas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Norte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Rio Negro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Operacional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Novo Airão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Amazonas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Norte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Rio Negro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Operacional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Santa Isabel do Rio Negro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Amazonas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Norte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Rio Negro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Operacional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São Gabriel da Cachoeira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Amazonas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Norte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Rio Negro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Operacional</a:t>
                      </a:r>
                      <a:endParaRPr sz="1000"/>
                    </a:p>
                  </a:txBody>
                  <a:tcPr marL="28575" marR="28575" marT="19050" marB="19050" anchor="b">
                    <a:solidFill>
                      <a:srgbClr val="E7F9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>
          <a:extLst>
            <a:ext uri="{FF2B5EF4-FFF2-40B4-BE49-F238E27FC236}">
              <a16:creationId xmlns:a16="http://schemas.microsoft.com/office/drawing/2014/main" id="{BDA4D552-7676-E924-C6E7-D32C3CBCF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46">
            <a:extLst>
              <a:ext uri="{FF2B5EF4-FFF2-40B4-BE49-F238E27FC236}">
                <a16:creationId xmlns:a16="http://schemas.microsoft.com/office/drawing/2014/main" id="{D553F0E3-5F9C-0F92-3B7B-EE82D16190A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0025" y="439708"/>
            <a:ext cx="3405175" cy="4540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6" descr="Forma&#10;&#10;Descrição gerada automaticamente com confiança média">
            <a:extLst>
              <a:ext uri="{FF2B5EF4-FFF2-40B4-BE49-F238E27FC236}">
                <a16:creationId xmlns:a16="http://schemas.microsoft.com/office/drawing/2014/main" id="{A8611B85-71AB-79BD-5EB8-3A3BE6FF6CF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6">
            <a:extLst>
              <a:ext uri="{FF2B5EF4-FFF2-40B4-BE49-F238E27FC236}">
                <a16:creationId xmlns:a16="http://schemas.microsoft.com/office/drawing/2014/main" id="{C140C349-B6FF-B50F-6BDE-1FE2F1A8A118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46">
            <a:extLst>
              <a:ext uri="{FF2B5EF4-FFF2-40B4-BE49-F238E27FC236}">
                <a16:creationId xmlns:a16="http://schemas.microsoft.com/office/drawing/2014/main" id="{DAB4C49A-26CE-03B4-4DAB-81B764D8849E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46">
            <a:extLst>
              <a:ext uri="{FF2B5EF4-FFF2-40B4-BE49-F238E27FC236}">
                <a16:creationId xmlns:a16="http://schemas.microsoft.com/office/drawing/2014/main" id="{BDD57759-CF9C-46B2-B090-7855B7AF448A}"/>
              </a:ext>
            </a:extLst>
          </p:cNvPr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37" name="Google Shape;437;p46">
            <a:extLst>
              <a:ext uri="{FF2B5EF4-FFF2-40B4-BE49-F238E27FC236}">
                <a16:creationId xmlns:a16="http://schemas.microsoft.com/office/drawing/2014/main" id="{CE8E8AB4-811F-68D1-870B-B03744C30FBC}"/>
              </a:ext>
            </a:extLst>
          </p:cNvPr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8" name="Google Shape;438;p46">
            <a:extLst>
              <a:ext uri="{FF2B5EF4-FFF2-40B4-BE49-F238E27FC236}">
                <a16:creationId xmlns:a16="http://schemas.microsoft.com/office/drawing/2014/main" id="{FF24234F-7AC4-3771-0FFB-34584C4D3640}"/>
              </a:ext>
            </a:extLst>
          </p:cNvPr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39" name="Google Shape;439;p46">
            <a:extLst>
              <a:ext uri="{FF2B5EF4-FFF2-40B4-BE49-F238E27FC236}">
                <a16:creationId xmlns:a16="http://schemas.microsoft.com/office/drawing/2014/main" id="{45CBA0A4-2476-ED34-E7BD-749BAF0823F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sp>
        <p:nvSpPr>
          <p:cNvPr id="4" name="Google Shape;179;p30">
            <a:extLst>
              <a:ext uri="{FF2B5EF4-FFF2-40B4-BE49-F238E27FC236}">
                <a16:creationId xmlns:a16="http://schemas.microsoft.com/office/drawing/2014/main" id="{F56D78DA-6C86-420B-2A31-4DF8984E6359}"/>
              </a:ext>
            </a:extLst>
          </p:cNvPr>
          <p:cNvSpPr txBox="1"/>
          <p:nvPr/>
        </p:nvSpPr>
        <p:spPr>
          <a:xfrm>
            <a:off x="910772" y="701750"/>
            <a:ext cx="3585900" cy="94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Como gerenciar um DC em um ambiente como a Amazônia e quais os seus desafios?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182048D-CA5D-A1C2-3A63-742D5C0F5345}"/>
              </a:ext>
            </a:extLst>
          </p:cNvPr>
          <p:cNvSpPr txBox="1"/>
          <p:nvPr/>
        </p:nvSpPr>
        <p:spPr>
          <a:xfrm>
            <a:off x="707445" y="2093676"/>
            <a:ext cx="47906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Clima</a:t>
            </a:r>
            <a:r>
              <a:rPr lang="pt-BR" sz="14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proteção </a:t>
            </a:r>
            <a:r>
              <a:rPr lang="pt-BR" sz="14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contra umidade, corrosão, altas temperaturas e alagamentos.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400" dirty="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Segurança</a:t>
            </a:r>
            <a:r>
              <a:rPr lang="pt-BR" sz="14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, controle de acesso, evitar vandalismo, arrombamentos e roubos.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400" dirty="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Energia elétrica</a:t>
            </a:r>
            <a:r>
              <a:rPr lang="pt-BR" sz="14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, a principal fonte de energia está baseado em um sistema de baterias de lítio com painéis solares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0983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8" descr="Forma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8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8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8"/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69" name="Google Shape;469;p48"/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8"/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71" name="Google Shape;47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sp>
        <p:nvSpPr>
          <p:cNvPr id="2" name="Google Shape;179;p30">
            <a:extLst>
              <a:ext uri="{FF2B5EF4-FFF2-40B4-BE49-F238E27FC236}">
                <a16:creationId xmlns:a16="http://schemas.microsoft.com/office/drawing/2014/main" id="{1A2A9BB3-A55E-975B-31F0-40CECACEB4FF}"/>
              </a:ext>
            </a:extLst>
          </p:cNvPr>
          <p:cNvSpPr txBox="1"/>
          <p:nvPr/>
        </p:nvSpPr>
        <p:spPr>
          <a:xfrm>
            <a:off x="74915" y="815530"/>
            <a:ext cx="3772299" cy="51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pt-BR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CLIMA - Monitorar e Controlar</a:t>
            </a:r>
            <a:endParaRPr lang="pt-BR" sz="1800" dirty="0"/>
          </a:p>
        </p:txBody>
      </p:sp>
      <p:pic>
        <p:nvPicPr>
          <p:cNvPr id="4" name="Imagem 3" descr="Torre de um prédio&#10;&#10;O conteúdo gerado por IA pode estar incorreto.">
            <a:extLst>
              <a:ext uri="{FF2B5EF4-FFF2-40B4-BE49-F238E27FC236}">
                <a16:creationId xmlns:a16="http://schemas.microsoft.com/office/drawing/2014/main" id="{243258F8-9196-BF7A-DE44-8703D933F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74" y="1245397"/>
            <a:ext cx="3291840" cy="5143500"/>
          </a:xfrm>
          <a:prstGeom prst="rect">
            <a:avLst/>
          </a:prstGeom>
        </p:spPr>
      </p:pic>
      <p:pic>
        <p:nvPicPr>
          <p:cNvPr id="8" name="Google Shape;256;p33">
            <a:extLst>
              <a:ext uri="{FF2B5EF4-FFF2-40B4-BE49-F238E27FC236}">
                <a16:creationId xmlns:a16="http://schemas.microsoft.com/office/drawing/2014/main" id="{CF3F9058-ABAE-DAC7-CC34-80136FA205E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8111" y="865738"/>
            <a:ext cx="3896139" cy="4190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DBE8BBA6-10A2-DF96-6834-261AD825C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8" descr="Forma&#10;&#10;Descrição gerada automaticamente com confiança média">
            <a:extLst>
              <a:ext uri="{FF2B5EF4-FFF2-40B4-BE49-F238E27FC236}">
                <a16:creationId xmlns:a16="http://schemas.microsoft.com/office/drawing/2014/main" id="{07FEB266-A798-6ACD-41BE-85EE3EE558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8">
            <a:extLst>
              <a:ext uri="{FF2B5EF4-FFF2-40B4-BE49-F238E27FC236}">
                <a16:creationId xmlns:a16="http://schemas.microsoft.com/office/drawing/2014/main" id="{E4BFE56C-1ABC-F16C-76C5-135B0C311768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8">
            <a:extLst>
              <a:ext uri="{FF2B5EF4-FFF2-40B4-BE49-F238E27FC236}">
                <a16:creationId xmlns:a16="http://schemas.microsoft.com/office/drawing/2014/main" id="{59D3DE86-FD95-EF89-8EB3-611EDEE95AF8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8">
            <a:extLst>
              <a:ext uri="{FF2B5EF4-FFF2-40B4-BE49-F238E27FC236}">
                <a16:creationId xmlns:a16="http://schemas.microsoft.com/office/drawing/2014/main" id="{3C7DC6EF-F605-2F12-A0E0-5386E815EEEE}"/>
              </a:ext>
            </a:extLst>
          </p:cNvPr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69" name="Google Shape;469;p48">
            <a:extLst>
              <a:ext uri="{FF2B5EF4-FFF2-40B4-BE49-F238E27FC236}">
                <a16:creationId xmlns:a16="http://schemas.microsoft.com/office/drawing/2014/main" id="{2EA92149-7DF7-E172-2F9A-70ABB4C1A89B}"/>
              </a:ext>
            </a:extLst>
          </p:cNvPr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8">
            <a:extLst>
              <a:ext uri="{FF2B5EF4-FFF2-40B4-BE49-F238E27FC236}">
                <a16:creationId xmlns:a16="http://schemas.microsoft.com/office/drawing/2014/main" id="{7360B3AE-7CBE-A449-244A-B5399D528501}"/>
              </a:ext>
            </a:extLst>
          </p:cNvPr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71" name="Google Shape;471;p48">
            <a:extLst>
              <a:ext uri="{FF2B5EF4-FFF2-40B4-BE49-F238E27FC236}">
                <a16:creationId xmlns:a16="http://schemas.microsoft.com/office/drawing/2014/main" id="{E6B9EF5A-0CD1-7305-B3DB-128D2EF0447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pic>
        <p:nvPicPr>
          <p:cNvPr id="2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6C5BDB9E-D27C-4C04-DE26-001EB211D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726" y="652800"/>
            <a:ext cx="8527774" cy="450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7D420BFD-92DC-BEB1-CE10-93E7273A6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8" descr="Forma&#10;&#10;Descrição gerada automaticamente com confiança média">
            <a:extLst>
              <a:ext uri="{FF2B5EF4-FFF2-40B4-BE49-F238E27FC236}">
                <a16:creationId xmlns:a16="http://schemas.microsoft.com/office/drawing/2014/main" id="{40B4B1FB-67EC-7A91-6E94-347E5E63E4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8">
            <a:extLst>
              <a:ext uri="{FF2B5EF4-FFF2-40B4-BE49-F238E27FC236}">
                <a16:creationId xmlns:a16="http://schemas.microsoft.com/office/drawing/2014/main" id="{64449C43-FC36-3299-B4E0-23CEE02E0475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8">
            <a:extLst>
              <a:ext uri="{FF2B5EF4-FFF2-40B4-BE49-F238E27FC236}">
                <a16:creationId xmlns:a16="http://schemas.microsoft.com/office/drawing/2014/main" id="{62845129-0DF9-5AFA-8E1C-E0BA1103FEF3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8">
            <a:extLst>
              <a:ext uri="{FF2B5EF4-FFF2-40B4-BE49-F238E27FC236}">
                <a16:creationId xmlns:a16="http://schemas.microsoft.com/office/drawing/2014/main" id="{7CC93536-6849-D53C-721D-A485C5C5133A}"/>
              </a:ext>
            </a:extLst>
          </p:cNvPr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 dirty="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69" name="Google Shape;469;p48">
            <a:extLst>
              <a:ext uri="{FF2B5EF4-FFF2-40B4-BE49-F238E27FC236}">
                <a16:creationId xmlns:a16="http://schemas.microsoft.com/office/drawing/2014/main" id="{4E631916-33E7-42BD-F14D-47714FF30416}"/>
              </a:ext>
            </a:extLst>
          </p:cNvPr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8">
            <a:extLst>
              <a:ext uri="{FF2B5EF4-FFF2-40B4-BE49-F238E27FC236}">
                <a16:creationId xmlns:a16="http://schemas.microsoft.com/office/drawing/2014/main" id="{B8228FC0-6251-CD93-DB4F-61B982B94D13}"/>
              </a:ext>
            </a:extLst>
          </p:cNvPr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71" name="Google Shape;471;p48">
            <a:extLst>
              <a:ext uri="{FF2B5EF4-FFF2-40B4-BE49-F238E27FC236}">
                <a16:creationId xmlns:a16="http://schemas.microsoft.com/office/drawing/2014/main" id="{B5161A8C-3459-91C8-48A7-07932C2A703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pic>
        <p:nvPicPr>
          <p:cNvPr id="5" name="Imagem 4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86419A8E-583D-0DCE-CE17-45D8752A4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94998"/>
            <a:ext cx="9070963" cy="436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34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B3EA7081-74A9-02B3-F0D0-3760A0553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8" descr="Forma&#10;&#10;Descrição gerada automaticamente com confiança média">
            <a:extLst>
              <a:ext uri="{FF2B5EF4-FFF2-40B4-BE49-F238E27FC236}">
                <a16:creationId xmlns:a16="http://schemas.microsoft.com/office/drawing/2014/main" id="{C19EFDFD-CDDB-5CCC-A163-562A6B96A86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8">
            <a:extLst>
              <a:ext uri="{FF2B5EF4-FFF2-40B4-BE49-F238E27FC236}">
                <a16:creationId xmlns:a16="http://schemas.microsoft.com/office/drawing/2014/main" id="{60CB7B22-3855-D14C-DA0E-6A72FC261261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6" name="Google Shape;466;p48">
            <a:extLst>
              <a:ext uri="{FF2B5EF4-FFF2-40B4-BE49-F238E27FC236}">
                <a16:creationId xmlns:a16="http://schemas.microsoft.com/office/drawing/2014/main" id="{AD490E7E-E7FC-F8E1-21CB-34AE1BC7D8C1}"/>
              </a:ext>
            </a:extLst>
          </p:cNvPr>
          <p:cNvPicPr preferRelativeResize="0"/>
          <p:nvPr/>
        </p:nvPicPr>
        <p:blipFill rotWithShape="1">
          <a:blip r:embed="rId4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8">
            <a:extLst>
              <a:ext uri="{FF2B5EF4-FFF2-40B4-BE49-F238E27FC236}">
                <a16:creationId xmlns:a16="http://schemas.microsoft.com/office/drawing/2014/main" id="{2EBF9585-9878-DF91-1433-58BB9E592DDA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8">
            <a:extLst>
              <a:ext uri="{FF2B5EF4-FFF2-40B4-BE49-F238E27FC236}">
                <a16:creationId xmlns:a16="http://schemas.microsoft.com/office/drawing/2014/main" id="{DF75DC45-3CCD-6B1A-175A-D7006A4E6406}"/>
              </a:ext>
            </a:extLst>
          </p:cNvPr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69" name="Google Shape;469;p48">
            <a:extLst>
              <a:ext uri="{FF2B5EF4-FFF2-40B4-BE49-F238E27FC236}">
                <a16:creationId xmlns:a16="http://schemas.microsoft.com/office/drawing/2014/main" id="{FB6727CE-1937-BEE0-8C9A-039A64C97A06}"/>
              </a:ext>
            </a:extLst>
          </p:cNvPr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8">
            <a:extLst>
              <a:ext uri="{FF2B5EF4-FFF2-40B4-BE49-F238E27FC236}">
                <a16:creationId xmlns:a16="http://schemas.microsoft.com/office/drawing/2014/main" id="{2CF4E135-F7DF-FD37-C0C4-548172B79768}"/>
              </a:ext>
            </a:extLst>
          </p:cNvPr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71" name="Google Shape;471;p48">
            <a:extLst>
              <a:ext uri="{FF2B5EF4-FFF2-40B4-BE49-F238E27FC236}">
                <a16:creationId xmlns:a16="http://schemas.microsoft.com/office/drawing/2014/main" id="{B4D80927-0A66-68BA-00ED-F629F1BBFB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sp>
        <p:nvSpPr>
          <p:cNvPr id="2" name="Google Shape;179;p30">
            <a:extLst>
              <a:ext uri="{FF2B5EF4-FFF2-40B4-BE49-F238E27FC236}">
                <a16:creationId xmlns:a16="http://schemas.microsoft.com/office/drawing/2014/main" id="{09772B2B-0000-BBE2-D87C-4A87CA9D2ECC}"/>
              </a:ext>
            </a:extLst>
          </p:cNvPr>
          <p:cNvSpPr txBox="1"/>
          <p:nvPr/>
        </p:nvSpPr>
        <p:spPr>
          <a:xfrm>
            <a:off x="-271485" y="2458314"/>
            <a:ext cx="4636233" cy="51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pt-BR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SEGURANÇA – Proteger e Vigiar</a:t>
            </a:r>
            <a:endParaRPr lang="pt-BR" sz="1800" dirty="0"/>
          </a:p>
        </p:txBody>
      </p:sp>
      <p:pic>
        <p:nvPicPr>
          <p:cNvPr id="4" name="Imagem 3" descr="Uma imagem contendo grama, ao ar livre, edifício, campo&#10;&#10;O conteúdo gerado por IA pode estar incorreto.">
            <a:extLst>
              <a:ext uri="{FF2B5EF4-FFF2-40B4-BE49-F238E27FC236}">
                <a16:creationId xmlns:a16="http://schemas.microsoft.com/office/drawing/2014/main" id="{DF84C356-D6DF-E67D-B9F6-0EAA48081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262" y="65280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002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EE47B768-E961-EB00-FB3D-C55A5614F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8" descr="Forma&#10;&#10;Descrição gerada automaticamente com confiança média">
            <a:extLst>
              <a:ext uri="{FF2B5EF4-FFF2-40B4-BE49-F238E27FC236}">
                <a16:creationId xmlns:a16="http://schemas.microsoft.com/office/drawing/2014/main" id="{E90223AB-3F9F-D76C-B548-8565B4865B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8">
            <a:extLst>
              <a:ext uri="{FF2B5EF4-FFF2-40B4-BE49-F238E27FC236}">
                <a16:creationId xmlns:a16="http://schemas.microsoft.com/office/drawing/2014/main" id="{9795D2FE-DDFC-9C5C-89D9-21F7B14097B3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6" name="Google Shape;466;p48">
            <a:extLst>
              <a:ext uri="{FF2B5EF4-FFF2-40B4-BE49-F238E27FC236}">
                <a16:creationId xmlns:a16="http://schemas.microsoft.com/office/drawing/2014/main" id="{755F22C8-3F2B-A55B-56B5-7152840DB4DB}"/>
              </a:ext>
            </a:extLst>
          </p:cNvPr>
          <p:cNvPicPr preferRelativeResize="0"/>
          <p:nvPr/>
        </p:nvPicPr>
        <p:blipFill rotWithShape="1">
          <a:blip r:embed="rId4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8">
            <a:extLst>
              <a:ext uri="{FF2B5EF4-FFF2-40B4-BE49-F238E27FC236}">
                <a16:creationId xmlns:a16="http://schemas.microsoft.com/office/drawing/2014/main" id="{0C6FC98B-804A-C628-B760-1208E923FDCB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8">
            <a:extLst>
              <a:ext uri="{FF2B5EF4-FFF2-40B4-BE49-F238E27FC236}">
                <a16:creationId xmlns:a16="http://schemas.microsoft.com/office/drawing/2014/main" id="{AE518E4F-B7B6-303F-6C45-7B081F0B5862}"/>
              </a:ext>
            </a:extLst>
          </p:cNvPr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69" name="Google Shape;469;p48">
            <a:extLst>
              <a:ext uri="{FF2B5EF4-FFF2-40B4-BE49-F238E27FC236}">
                <a16:creationId xmlns:a16="http://schemas.microsoft.com/office/drawing/2014/main" id="{A088EFFB-8BB2-91FB-4E07-47FDDAF8B98D}"/>
              </a:ext>
            </a:extLst>
          </p:cNvPr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8">
            <a:extLst>
              <a:ext uri="{FF2B5EF4-FFF2-40B4-BE49-F238E27FC236}">
                <a16:creationId xmlns:a16="http://schemas.microsoft.com/office/drawing/2014/main" id="{3B69EE5D-CC13-BF7E-FED9-75A6DBD9A05E}"/>
              </a:ext>
            </a:extLst>
          </p:cNvPr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71" name="Google Shape;471;p48">
            <a:extLst>
              <a:ext uri="{FF2B5EF4-FFF2-40B4-BE49-F238E27FC236}">
                <a16:creationId xmlns:a16="http://schemas.microsoft.com/office/drawing/2014/main" id="{AB24C6EC-5A90-11EA-451E-68BB150CF38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pic>
        <p:nvPicPr>
          <p:cNvPr id="2" name="Imagem 1" descr="Uma máquina azul&#10;&#10;O conteúdo gerado por IA pode estar incorreto.">
            <a:extLst>
              <a:ext uri="{FF2B5EF4-FFF2-40B4-BE49-F238E27FC236}">
                <a16:creationId xmlns:a16="http://schemas.microsoft.com/office/drawing/2014/main" id="{428D2B18-127E-B2D6-99D4-B5F85FB0B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417" y="665275"/>
            <a:ext cx="3857625" cy="5143500"/>
          </a:xfrm>
          <a:prstGeom prst="rect">
            <a:avLst/>
          </a:prstGeom>
        </p:spPr>
      </p:pic>
      <p:pic>
        <p:nvPicPr>
          <p:cNvPr id="4" name="Imagem 3" descr="Uma imagem contendo cerca, azul, edifício, azulejado&#10;&#10;O conteúdo gerado por IA pode estar incorreto.">
            <a:extLst>
              <a:ext uri="{FF2B5EF4-FFF2-40B4-BE49-F238E27FC236}">
                <a16:creationId xmlns:a16="http://schemas.microsoft.com/office/drawing/2014/main" id="{780C4E63-803E-DBD0-9771-86AA9170BC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9538" y="665275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6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134F5C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Alguns de nossos Clientes:</a:t>
            </a:r>
            <a:endParaRPr b="1"/>
          </a:p>
        </p:txBody>
      </p:sp>
      <p:pic>
        <p:nvPicPr>
          <p:cNvPr id="131" name="Google Shape;13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200" y="3639603"/>
            <a:ext cx="1126933" cy="942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7"/>
          <p:cNvPicPr preferRelativeResize="0"/>
          <p:nvPr/>
        </p:nvPicPr>
        <p:blipFill rotWithShape="1">
          <a:blip r:embed="rId4">
            <a:alphaModFix/>
          </a:blip>
          <a:srcRect l="13905" t="2710" r="13630" b="2511"/>
          <a:stretch/>
        </p:blipFill>
        <p:spPr>
          <a:xfrm>
            <a:off x="3248760" y="1162392"/>
            <a:ext cx="817971" cy="109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1470" y="1133082"/>
            <a:ext cx="1126933" cy="1156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5479" y="2599507"/>
            <a:ext cx="1294378" cy="736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40372" y="2536394"/>
            <a:ext cx="1100549" cy="86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99380" y="3810100"/>
            <a:ext cx="1699764" cy="60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99829" y="3810099"/>
            <a:ext cx="1599608" cy="60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7"/>
          <p:cNvPicPr preferRelativeResize="0"/>
          <p:nvPr/>
        </p:nvPicPr>
        <p:blipFill rotWithShape="1">
          <a:blip r:embed="rId10">
            <a:alphaModFix/>
          </a:blip>
          <a:srcRect t="3082" r="1584" b="4066"/>
          <a:stretch/>
        </p:blipFill>
        <p:spPr>
          <a:xfrm>
            <a:off x="991623" y="2629849"/>
            <a:ext cx="1249369" cy="67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48018" y="2509280"/>
            <a:ext cx="893835" cy="91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46941" y="1285901"/>
            <a:ext cx="1100541" cy="850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7"/>
          <p:cNvPicPr preferRelativeResize="0"/>
          <p:nvPr/>
        </p:nvPicPr>
        <p:blipFill rotWithShape="1">
          <a:blip r:embed="rId13">
            <a:alphaModFix/>
          </a:blip>
          <a:srcRect l="12071" t="17063" r="11575" b="17103"/>
          <a:stretch/>
        </p:blipFill>
        <p:spPr>
          <a:xfrm>
            <a:off x="1002045" y="1405570"/>
            <a:ext cx="1228522" cy="61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pic>
        <p:nvPicPr>
          <p:cNvPr id="143" name="Google Shape;143;p2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078776" y="3641476"/>
            <a:ext cx="1126925" cy="1121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07E9E851-C57B-F5EF-1022-A0E60A63A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8" descr="Forma&#10;&#10;Descrição gerada automaticamente com confiança média">
            <a:extLst>
              <a:ext uri="{FF2B5EF4-FFF2-40B4-BE49-F238E27FC236}">
                <a16:creationId xmlns:a16="http://schemas.microsoft.com/office/drawing/2014/main" id="{F8B170F1-F9F4-7AA0-5085-FB04C35B7E7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8">
            <a:extLst>
              <a:ext uri="{FF2B5EF4-FFF2-40B4-BE49-F238E27FC236}">
                <a16:creationId xmlns:a16="http://schemas.microsoft.com/office/drawing/2014/main" id="{65BE6D1A-9BD0-5599-718C-614F64781E80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8">
            <a:extLst>
              <a:ext uri="{FF2B5EF4-FFF2-40B4-BE49-F238E27FC236}">
                <a16:creationId xmlns:a16="http://schemas.microsoft.com/office/drawing/2014/main" id="{0A43EDCF-3A48-6DA5-C471-21E856A92D4A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8">
            <a:extLst>
              <a:ext uri="{FF2B5EF4-FFF2-40B4-BE49-F238E27FC236}">
                <a16:creationId xmlns:a16="http://schemas.microsoft.com/office/drawing/2014/main" id="{70CC7D04-E948-C5CF-7C5B-08A64128DC20}"/>
              </a:ext>
            </a:extLst>
          </p:cNvPr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69" name="Google Shape;469;p48">
            <a:extLst>
              <a:ext uri="{FF2B5EF4-FFF2-40B4-BE49-F238E27FC236}">
                <a16:creationId xmlns:a16="http://schemas.microsoft.com/office/drawing/2014/main" id="{A6F40149-12F7-2C9B-5B85-7AD986C3BE2E}"/>
              </a:ext>
            </a:extLst>
          </p:cNvPr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8">
            <a:extLst>
              <a:ext uri="{FF2B5EF4-FFF2-40B4-BE49-F238E27FC236}">
                <a16:creationId xmlns:a16="http://schemas.microsoft.com/office/drawing/2014/main" id="{5323715C-1932-7674-0B0C-2B1A9A35C2AF}"/>
              </a:ext>
            </a:extLst>
          </p:cNvPr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71" name="Google Shape;471;p48">
            <a:extLst>
              <a:ext uri="{FF2B5EF4-FFF2-40B4-BE49-F238E27FC236}">
                <a16:creationId xmlns:a16="http://schemas.microsoft.com/office/drawing/2014/main" id="{4907D2E2-D2E7-4A7F-F8A6-771162D9C6B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pic>
        <p:nvPicPr>
          <p:cNvPr id="2" name="Imagem 1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90BA9C17-E42D-20D1-83DA-6FB2ECB27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670" y="683061"/>
            <a:ext cx="7229027" cy="446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16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A68EBEF3-FAAB-5E9C-4002-6C052330B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8" descr="Forma&#10;&#10;Descrição gerada automaticamente com confiança média">
            <a:extLst>
              <a:ext uri="{FF2B5EF4-FFF2-40B4-BE49-F238E27FC236}">
                <a16:creationId xmlns:a16="http://schemas.microsoft.com/office/drawing/2014/main" id="{467E7435-6D7B-55CA-9EE1-7FB0DA547DF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8">
            <a:extLst>
              <a:ext uri="{FF2B5EF4-FFF2-40B4-BE49-F238E27FC236}">
                <a16:creationId xmlns:a16="http://schemas.microsoft.com/office/drawing/2014/main" id="{7C36CE5F-6F47-4983-3CBD-B4D8A391193C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6" name="Google Shape;466;p48">
            <a:extLst>
              <a:ext uri="{FF2B5EF4-FFF2-40B4-BE49-F238E27FC236}">
                <a16:creationId xmlns:a16="http://schemas.microsoft.com/office/drawing/2014/main" id="{5D37D054-20AC-2F2C-7B61-040292FC2825}"/>
              </a:ext>
            </a:extLst>
          </p:cNvPr>
          <p:cNvPicPr preferRelativeResize="0"/>
          <p:nvPr/>
        </p:nvPicPr>
        <p:blipFill rotWithShape="1">
          <a:blip r:embed="rId4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8">
            <a:extLst>
              <a:ext uri="{FF2B5EF4-FFF2-40B4-BE49-F238E27FC236}">
                <a16:creationId xmlns:a16="http://schemas.microsoft.com/office/drawing/2014/main" id="{E04EC90E-C657-EE9D-8795-48342D5ED608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8">
            <a:extLst>
              <a:ext uri="{FF2B5EF4-FFF2-40B4-BE49-F238E27FC236}">
                <a16:creationId xmlns:a16="http://schemas.microsoft.com/office/drawing/2014/main" id="{726F57C7-84E3-C527-0D10-5E7B93DE05C6}"/>
              </a:ext>
            </a:extLst>
          </p:cNvPr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69" name="Google Shape;469;p48">
            <a:extLst>
              <a:ext uri="{FF2B5EF4-FFF2-40B4-BE49-F238E27FC236}">
                <a16:creationId xmlns:a16="http://schemas.microsoft.com/office/drawing/2014/main" id="{B944A979-1CD3-5DE3-1B73-4B8FA4997468}"/>
              </a:ext>
            </a:extLst>
          </p:cNvPr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8">
            <a:extLst>
              <a:ext uri="{FF2B5EF4-FFF2-40B4-BE49-F238E27FC236}">
                <a16:creationId xmlns:a16="http://schemas.microsoft.com/office/drawing/2014/main" id="{DA56D6B5-B432-547E-4064-2DC8E57AA514}"/>
              </a:ext>
            </a:extLst>
          </p:cNvPr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71" name="Google Shape;471;p48">
            <a:extLst>
              <a:ext uri="{FF2B5EF4-FFF2-40B4-BE49-F238E27FC236}">
                <a16:creationId xmlns:a16="http://schemas.microsoft.com/office/drawing/2014/main" id="{FFD8E4CF-F606-FE9B-3CAC-8428952CE64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sp>
        <p:nvSpPr>
          <p:cNvPr id="4" name="Google Shape;179;p30">
            <a:extLst>
              <a:ext uri="{FF2B5EF4-FFF2-40B4-BE49-F238E27FC236}">
                <a16:creationId xmlns:a16="http://schemas.microsoft.com/office/drawing/2014/main" id="{8BE0D936-4AFB-EC68-8729-33D6D3F5B75D}"/>
              </a:ext>
            </a:extLst>
          </p:cNvPr>
          <p:cNvSpPr txBox="1"/>
          <p:nvPr/>
        </p:nvSpPr>
        <p:spPr>
          <a:xfrm>
            <a:off x="1902117" y="2501604"/>
            <a:ext cx="4636233" cy="76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pt-BR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ENERGIA ELÉTRICA – Fontes diversas e Confiabilidade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957249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DB10035A-9735-D4B5-CA7C-0C32F62D5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8" descr="Forma&#10;&#10;Descrição gerada automaticamente com confiança média">
            <a:extLst>
              <a:ext uri="{FF2B5EF4-FFF2-40B4-BE49-F238E27FC236}">
                <a16:creationId xmlns:a16="http://schemas.microsoft.com/office/drawing/2014/main" id="{9CE3BF0A-3905-41FB-2617-208EC7B775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8">
            <a:extLst>
              <a:ext uri="{FF2B5EF4-FFF2-40B4-BE49-F238E27FC236}">
                <a16:creationId xmlns:a16="http://schemas.microsoft.com/office/drawing/2014/main" id="{8052A429-8E55-C550-6ED3-60F7695F7536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6" name="Google Shape;466;p48">
            <a:extLst>
              <a:ext uri="{FF2B5EF4-FFF2-40B4-BE49-F238E27FC236}">
                <a16:creationId xmlns:a16="http://schemas.microsoft.com/office/drawing/2014/main" id="{0F34A186-2C59-C334-85F5-0F7A1E2DD2FA}"/>
              </a:ext>
            </a:extLst>
          </p:cNvPr>
          <p:cNvPicPr preferRelativeResize="0"/>
          <p:nvPr/>
        </p:nvPicPr>
        <p:blipFill rotWithShape="1">
          <a:blip r:embed="rId4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8">
            <a:extLst>
              <a:ext uri="{FF2B5EF4-FFF2-40B4-BE49-F238E27FC236}">
                <a16:creationId xmlns:a16="http://schemas.microsoft.com/office/drawing/2014/main" id="{DB091289-FD1A-52F1-5C76-2C687B61088A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8">
            <a:extLst>
              <a:ext uri="{FF2B5EF4-FFF2-40B4-BE49-F238E27FC236}">
                <a16:creationId xmlns:a16="http://schemas.microsoft.com/office/drawing/2014/main" id="{146591F1-D200-B7B4-E5DE-314539EFD973}"/>
              </a:ext>
            </a:extLst>
          </p:cNvPr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69" name="Google Shape;469;p48">
            <a:extLst>
              <a:ext uri="{FF2B5EF4-FFF2-40B4-BE49-F238E27FC236}">
                <a16:creationId xmlns:a16="http://schemas.microsoft.com/office/drawing/2014/main" id="{8A86781B-AA79-3848-3459-8EEAFC064279}"/>
              </a:ext>
            </a:extLst>
          </p:cNvPr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8">
            <a:extLst>
              <a:ext uri="{FF2B5EF4-FFF2-40B4-BE49-F238E27FC236}">
                <a16:creationId xmlns:a16="http://schemas.microsoft.com/office/drawing/2014/main" id="{44223F81-3C86-2073-B6D3-87FB349A0730}"/>
              </a:ext>
            </a:extLst>
          </p:cNvPr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71" name="Google Shape;471;p48">
            <a:extLst>
              <a:ext uri="{FF2B5EF4-FFF2-40B4-BE49-F238E27FC236}">
                <a16:creationId xmlns:a16="http://schemas.microsoft.com/office/drawing/2014/main" id="{CCD2969D-C532-188A-AD24-D586F2AE8AA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pic>
        <p:nvPicPr>
          <p:cNvPr id="3" name="Imagem 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3962D47A-8ACA-AE31-88D9-358F74791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3437565" y="1721955"/>
            <a:ext cx="4562060" cy="3421545"/>
          </a:xfrm>
          <a:prstGeom prst="rect">
            <a:avLst/>
          </a:prstGeom>
        </p:spPr>
      </p:pic>
      <p:sp>
        <p:nvSpPr>
          <p:cNvPr id="4" name="Google Shape;179;p30">
            <a:extLst>
              <a:ext uri="{FF2B5EF4-FFF2-40B4-BE49-F238E27FC236}">
                <a16:creationId xmlns:a16="http://schemas.microsoft.com/office/drawing/2014/main" id="{1C2A4684-7800-A857-B1E7-8EE9F301D1B6}"/>
              </a:ext>
            </a:extLst>
          </p:cNvPr>
          <p:cNvSpPr txBox="1"/>
          <p:nvPr/>
        </p:nvSpPr>
        <p:spPr>
          <a:xfrm>
            <a:off x="0" y="709150"/>
            <a:ext cx="4636233" cy="76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pt-BR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ENERGIA ELÉTRICA – Entrada Fornecedora local ou gerador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963076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CD2912EA-C28A-20A1-4891-792BE0713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8" descr="Forma&#10;&#10;Descrição gerada automaticamente com confiança média">
            <a:extLst>
              <a:ext uri="{FF2B5EF4-FFF2-40B4-BE49-F238E27FC236}">
                <a16:creationId xmlns:a16="http://schemas.microsoft.com/office/drawing/2014/main" id="{4679EB10-91D2-6893-158A-FD6D606D3D9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8">
            <a:extLst>
              <a:ext uri="{FF2B5EF4-FFF2-40B4-BE49-F238E27FC236}">
                <a16:creationId xmlns:a16="http://schemas.microsoft.com/office/drawing/2014/main" id="{BA9432C3-14B3-98C2-8309-C86806DD4BF3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6" name="Google Shape;466;p48">
            <a:extLst>
              <a:ext uri="{FF2B5EF4-FFF2-40B4-BE49-F238E27FC236}">
                <a16:creationId xmlns:a16="http://schemas.microsoft.com/office/drawing/2014/main" id="{AB2B0F98-0CE6-ED29-25AB-5C72BD5825D8}"/>
              </a:ext>
            </a:extLst>
          </p:cNvPr>
          <p:cNvPicPr preferRelativeResize="0"/>
          <p:nvPr/>
        </p:nvPicPr>
        <p:blipFill rotWithShape="1">
          <a:blip r:embed="rId4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8">
            <a:extLst>
              <a:ext uri="{FF2B5EF4-FFF2-40B4-BE49-F238E27FC236}">
                <a16:creationId xmlns:a16="http://schemas.microsoft.com/office/drawing/2014/main" id="{9FBAADE2-BDE7-ED2B-8AA2-A372E22F9108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8">
            <a:extLst>
              <a:ext uri="{FF2B5EF4-FFF2-40B4-BE49-F238E27FC236}">
                <a16:creationId xmlns:a16="http://schemas.microsoft.com/office/drawing/2014/main" id="{AD314A55-BBBB-CFB9-2323-7F31F8E1B45C}"/>
              </a:ext>
            </a:extLst>
          </p:cNvPr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69" name="Google Shape;469;p48">
            <a:extLst>
              <a:ext uri="{FF2B5EF4-FFF2-40B4-BE49-F238E27FC236}">
                <a16:creationId xmlns:a16="http://schemas.microsoft.com/office/drawing/2014/main" id="{13BEFE5D-F345-468F-E7DA-09C1775F0869}"/>
              </a:ext>
            </a:extLst>
          </p:cNvPr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8">
            <a:extLst>
              <a:ext uri="{FF2B5EF4-FFF2-40B4-BE49-F238E27FC236}">
                <a16:creationId xmlns:a16="http://schemas.microsoft.com/office/drawing/2014/main" id="{47625E52-5B50-DC1B-7ABC-FBEE722B3768}"/>
              </a:ext>
            </a:extLst>
          </p:cNvPr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71" name="Google Shape;471;p48">
            <a:extLst>
              <a:ext uri="{FF2B5EF4-FFF2-40B4-BE49-F238E27FC236}">
                <a16:creationId xmlns:a16="http://schemas.microsoft.com/office/drawing/2014/main" id="{0C08207F-6DE0-388A-2063-3BEF866F2EA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sp>
        <p:nvSpPr>
          <p:cNvPr id="2" name="Google Shape;179;p30">
            <a:extLst>
              <a:ext uri="{FF2B5EF4-FFF2-40B4-BE49-F238E27FC236}">
                <a16:creationId xmlns:a16="http://schemas.microsoft.com/office/drawing/2014/main" id="{DCD6AC37-1339-DB03-6078-1FF779763159}"/>
              </a:ext>
            </a:extLst>
          </p:cNvPr>
          <p:cNvSpPr txBox="1"/>
          <p:nvPr/>
        </p:nvSpPr>
        <p:spPr>
          <a:xfrm>
            <a:off x="0" y="709150"/>
            <a:ext cx="4636233" cy="76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pt-BR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ENERGIA ELÉTRICA – Painel Solar</a:t>
            </a:r>
            <a:endParaRPr lang="pt-BR" sz="1800" dirty="0"/>
          </a:p>
        </p:txBody>
      </p:sp>
      <p:pic>
        <p:nvPicPr>
          <p:cNvPr id="4" name="Imagem 3" descr="Pessoas ao redor de uma ponte&#10;&#10;O conteúdo gerado por IA pode estar incorreto.">
            <a:extLst>
              <a:ext uri="{FF2B5EF4-FFF2-40B4-BE49-F238E27FC236}">
                <a16:creationId xmlns:a16="http://schemas.microsoft.com/office/drawing/2014/main" id="{6FC0B934-33E3-4713-D3D6-B927CD7B0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703" y="1749409"/>
            <a:ext cx="7154137" cy="220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19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27CED1C5-B930-97BE-034A-4CA283991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8" descr="Forma&#10;&#10;Descrição gerada automaticamente com confiança média">
            <a:extLst>
              <a:ext uri="{FF2B5EF4-FFF2-40B4-BE49-F238E27FC236}">
                <a16:creationId xmlns:a16="http://schemas.microsoft.com/office/drawing/2014/main" id="{5D55BC38-C10A-4523-EE3F-90FD702A8E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8">
            <a:extLst>
              <a:ext uri="{FF2B5EF4-FFF2-40B4-BE49-F238E27FC236}">
                <a16:creationId xmlns:a16="http://schemas.microsoft.com/office/drawing/2014/main" id="{01624F73-DE4D-7B76-079C-D101797652F3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6" name="Google Shape;466;p48">
            <a:extLst>
              <a:ext uri="{FF2B5EF4-FFF2-40B4-BE49-F238E27FC236}">
                <a16:creationId xmlns:a16="http://schemas.microsoft.com/office/drawing/2014/main" id="{E399816B-B6DA-A8A1-A4AA-778D3BAA54AD}"/>
              </a:ext>
            </a:extLst>
          </p:cNvPr>
          <p:cNvPicPr preferRelativeResize="0"/>
          <p:nvPr/>
        </p:nvPicPr>
        <p:blipFill rotWithShape="1">
          <a:blip r:embed="rId4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8">
            <a:extLst>
              <a:ext uri="{FF2B5EF4-FFF2-40B4-BE49-F238E27FC236}">
                <a16:creationId xmlns:a16="http://schemas.microsoft.com/office/drawing/2014/main" id="{AFEF1658-89B7-1C54-656E-E3AD530AF61F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8">
            <a:extLst>
              <a:ext uri="{FF2B5EF4-FFF2-40B4-BE49-F238E27FC236}">
                <a16:creationId xmlns:a16="http://schemas.microsoft.com/office/drawing/2014/main" id="{2ADE5EEB-9D0A-7EFB-0A84-B479257CEA50}"/>
              </a:ext>
            </a:extLst>
          </p:cNvPr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69" name="Google Shape;469;p48">
            <a:extLst>
              <a:ext uri="{FF2B5EF4-FFF2-40B4-BE49-F238E27FC236}">
                <a16:creationId xmlns:a16="http://schemas.microsoft.com/office/drawing/2014/main" id="{5BAFD128-D7B3-C780-B945-1D929D13EC80}"/>
              </a:ext>
            </a:extLst>
          </p:cNvPr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8">
            <a:extLst>
              <a:ext uri="{FF2B5EF4-FFF2-40B4-BE49-F238E27FC236}">
                <a16:creationId xmlns:a16="http://schemas.microsoft.com/office/drawing/2014/main" id="{75D7D565-1CA0-DDFB-8FCE-6F5BE200E6B1}"/>
              </a:ext>
            </a:extLst>
          </p:cNvPr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71" name="Google Shape;471;p48">
            <a:extLst>
              <a:ext uri="{FF2B5EF4-FFF2-40B4-BE49-F238E27FC236}">
                <a16:creationId xmlns:a16="http://schemas.microsoft.com/office/drawing/2014/main" id="{16267846-E234-F279-4FBF-6FD0EE0DEB4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sp>
        <p:nvSpPr>
          <p:cNvPr id="3" name="Google Shape;179;p30">
            <a:extLst>
              <a:ext uri="{FF2B5EF4-FFF2-40B4-BE49-F238E27FC236}">
                <a16:creationId xmlns:a16="http://schemas.microsoft.com/office/drawing/2014/main" id="{684918AF-9468-04BA-FF18-1748C43AF6B5}"/>
              </a:ext>
            </a:extLst>
          </p:cNvPr>
          <p:cNvSpPr txBox="1"/>
          <p:nvPr/>
        </p:nvSpPr>
        <p:spPr>
          <a:xfrm>
            <a:off x="0" y="1951541"/>
            <a:ext cx="4636233" cy="76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pt-BR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ENERGIA ELÉTRICA – Baterias</a:t>
            </a:r>
            <a:endParaRPr lang="pt-BR" sz="1800" dirty="0"/>
          </a:p>
        </p:txBody>
      </p:sp>
      <p:pic>
        <p:nvPicPr>
          <p:cNvPr id="5" name="Imagem 4" descr="Tela de computador com jogo&#10;&#10;O conteúdo gerado por IA pode estar incorreto.">
            <a:extLst>
              <a:ext uri="{FF2B5EF4-FFF2-40B4-BE49-F238E27FC236}">
                <a16:creationId xmlns:a16="http://schemas.microsoft.com/office/drawing/2014/main" id="{0F32FB48-3EB5-1614-2251-7C3C6E68F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730" y="665275"/>
            <a:ext cx="3546895" cy="472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776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514F959D-0565-D30A-E017-D455E2A38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8" descr="Forma&#10;&#10;Descrição gerada automaticamente com confiança média">
            <a:extLst>
              <a:ext uri="{FF2B5EF4-FFF2-40B4-BE49-F238E27FC236}">
                <a16:creationId xmlns:a16="http://schemas.microsoft.com/office/drawing/2014/main" id="{660019DB-9F77-CB62-866E-540276D573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8">
            <a:extLst>
              <a:ext uri="{FF2B5EF4-FFF2-40B4-BE49-F238E27FC236}">
                <a16:creationId xmlns:a16="http://schemas.microsoft.com/office/drawing/2014/main" id="{0A8D9FC6-8B74-024A-8733-50A2B1F15BC1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6" name="Google Shape;466;p48">
            <a:extLst>
              <a:ext uri="{FF2B5EF4-FFF2-40B4-BE49-F238E27FC236}">
                <a16:creationId xmlns:a16="http://schemas.microsoft.com/office/drawing/2014/main" id="{515BB862-EFEF-C0B8-6202-4F1C6F6A8812}"/>
              </a:ext>
            </a:extLst>
          </p:cNvPr>
          <p:cNvPicPr preferRelativeResize="0"/>
          <p:nvPr/>
        </p:nvPicPr>
        <p:blipFill rotWithShape="1">
          <a:blip r:embed="rId4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8">
            <a:extLst>
              <a:ext uri="{FF2B5EF4-FFF2-40B4-BE49-F238E27FC236}">
                <a16:creationId xmlns:a16="http://schemas.microsoft.com/office/drawing/2014/main" id="{BE9AE8E4-3501-12CF-7863-FF0452846289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8">
            <a:extLst>
              <a:ext uri="{FF2B5EF4-FFF2-40B4-BE49-F238E27FC236}">
                <a16:creationId xmlns:a16="http://schemas.microsoft.com/office/drawing/2014/main" id="{671E2C9D-B642-E9B3-C55F-ACA89466108E}"/>
              </a:ext>
            </a:extLst>
          </p:cNvPr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69" name="Google Shape;469;p48">
            <a:extLst>
              <a:ext uri="{FF2B5EF4-FFF2-40B4-BE49-F238E27FC236}">
                <a16:creationId xmlns:a16="http://schemas.microsoft.com/office/drawing/2014/main" id="{D3213BC4-B490-2388-AD99-F42A0C0AD7A1}"/>
              </a:ext>
            </a:extLst>
          </p:cNvPr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8">
            <a:extLst>
              <a:ext uri="{FF2B5EF4-FFF2-40B4-BE49-F238E27FC236}">
                <a16:creationId xmlns:a16="http://schemas.microsoft.com/office/drawing/2014/main" id="{25F567E0-463A-3F7B-CDE9-36E719AD015F}"/>
              </a:ext>
            </a:extLst>
          </p:cNvPr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71" name="Google Shape;471;p48">
            <a:extLst>
              <a:ext uri="{FF2B5EF4-FFF2-40B4-BE49-F238E27FC236}">
                <a16:creationId xmlns:a16="http://schemas.microsoft.com/office/drawing/2014/main" id="{F9EEA29E-2503-7B3C-EBCF-08B154E9EA6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pic>
        <p:nvPicPr>
          <p:cNvPr id="4" name="Imagem 3" descr="Computador em cima&#10;&#10;O conteúdo gerado por IA pode estar incorreto.">
            <a:extLst>
              <a:ext uri="{FF2B5EF4-FFF2-40B4-BE49-F238E27FC236}">
                <a16:creationId xmlns:a16="http://schemas.microsoft.com/office/drawing/2014/main" id="{C1739B6E-F07E-924D-70E2-A21A98D1B9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128281" y="1205848"/>
            <a:ext cx="4424393" cy="3318295"/>
          </a:xfrm>
          <a:prstGeom prst="rect">
            <a:avLst/>
          </a:prstGeom>
        </p:spPr>
      </p:pic>
      <p:sp>
        <p:nvSpPr>
          <p:cNvPr id="5" name="Google Shape;179;p30">
            <a:extLst>
              <a:ext uri="{FF2B5EF4-FFF2-40B4-BE49-F238E27FC236}">
                <a16:creationId xmlns:a16="http://schemas.microsoft.com/office/drawing/2014/main" id="{233B5AB0-D3E3-C14F-2E4F-45D9C6F7D895}"/>
              </a:ext>
            </a:extLst>
          </p:cNvPr>
          <p:cNvSpPr txBox="1"/>
          <p:nvPr/>
        </p:nvSpPr>
        <p:spPr>
          <a:xfrm>
            <a:off x="0" y="1951541"/>
            <a:ext cx="4636233" cy="76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pt-BR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SWITCH ELÉTRICO</a:t>
            </a:r>
          </a:p>
          <a:p>
            <a:pPr algn="ctr"/>
            <a:r>
              <a:rPr lang="pt-BR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Conversor / Inversor / Retificador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8328875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D1B6097D-AE22-DDD9-235A-F3E2F1D08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8" descr="Forma&#10;&#10;Descrição gerada automaticamente com confiança média">
            <a:extLst>
              <a:ext uri="{FF2B5EF4-FFF2-40B4-BE49-F238E27FC236}">
                <a16:creationId xmlns:a16="http://schemas.microsoft.com/office/drawing/2014/main" id="{00A5EE64-36D0-6EDF-5865-AC14A76BBF7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8">
            <a:extLst>
              <a:ext uri="{FF2B5EF4-FFF2-40B4-BE49-F238E27FC236}">
                <a16:creationId xmlns:a16="http://schemas.microsoft.com/office/drawing/2014/main" id="{AFE49E95-9C00-9F6F-DF9B-F054A9F0CDA5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6" name="Google Shape;466;p48">
            <a:extLst>
              <a:ext uri="{FF2B5EF4-FFF2-40B4-BE49-F238E27FC236}">
                <a16:creationId xmlns:a16="http://schemas.microsoft.com/office/drawing/2014/main" id="{97045C8D-09EB-A260-8BB4-DA4EBE6343F2}"/>
              </a:ext>
            </a:extLst>
          </p:cNvPr>
          <p:cNvPicPr preferRelativeResize="0"/>
          <p:nvPr/>
        </p:nvPicPr>
        <p:blipFill rotWithShape="1">
          <a:blip r:embed="rId4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8">
            <a:extLst>
              <a:ext uri="{FF2B5EF4-FFF2-40B4-BE49-F238E27FC236}">
                <a16:creationId xmlns:a16="http://schemas.microsoft.com/office/drawing/2014/main" id="{869A7C5B-5A3D-ECF1-B021-6DEBF9EA8418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8">
            <a:extLst>
              <a:ext uri="{FF2B5EF4-FFF2-40B4-BE49-F238E27FC236}">
                <a16:creationId xmlns:a16="http://schemas.microsoft.com/office/drawing/2014/main" id="{B47FA869-96CE-DD8A-607D-FB5A8AFD030B}"/>
              </a:ext>
            </a:extLst>
          </p:cNvPr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69" name="Google Shape;469;p48">
            <a:extLst>
              <a:ext uri="{FF2B5EF4-FFF2-40B4-BE49-F238E27FC236}">
                <a16:creationId xmlns:a16="http://schemas.microsoft.com/office/drawing/2014/main" id="{FBB9EB65-F361-4288-6C9D-3F13302F9F1B}"/>
              </a:ext>
            </a:extLst>
          </p:cNvPr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8">
            <a:extLst>
              <a:ext uri="{FF2B5EF4-FFF2-40B4-BE49-F238E27FC236}">
                <a16:creationId xmlns:a16="http://schemas.microsoft.com/office/drawing/2014/main" id="{8BEB0E8C-EB31-1A17-B2B7-9A9A9FC4A109}"/>
              </a:ext>
            </a:extLst>
          </p:cNvPr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71" name="Google Shape;471;p48">
            <a:extLst>
              <a:ext uri="{FF2B5EF4-FFF2-40B4-BE49-F238E27FC236}">
                <a16:creationId xmlns:a16="http://schemas.microsoft.com/office/drawing/2014/main" id="{40FC2489-C128-1217-9F31-0B4C2B97097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sp>
        <p:nvSpPr>
          <p:cNvPr id="3" name="Google Shape;179;p30">
            <a:extLst>
              <a:ext uri="{FF2B5EF4-FFF2-40B4-BE49-F238E27FC236}">
                <a16:creationId xmlns:a16="http://schemas.microsoft.com/office/drawing/2014/main" id="{CA7245DA-463E-1D0C-0B29-F7B16BB640C0}"/>
              </a:ext>
            </a:extLst>
          </p:cNvPr>
          <p:cNvSpPr txBox="1"/>
          <p:nvPr/>
        </p:nvSpPr>
        <p:spPr>
          <a:xfrm>
            <a:off x="1472974" y="1427305"/>
            <a:ext cx="4636233" cy="3094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pt-BR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Ordem de fornecimento:</a:t>
            </a:r>
          </a:p>
          <a:p>
            <a:pPr algn="ctr"/>
            <a:endParaRPr lang="pt-BR" sz="18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/>
            <a:r>
              <a:rPr lang="pt-BR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SOLAR</a:t>
            </a:r>
          </a:p>
          <a:p>
            <a:pPr algn="ctr"/>
            <a:endParaRPr lang="pt-BR" sz="18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/>
            <a:r>
              <a:rPr lang="pt-BR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FORNECEDORA LOCAL</a:t>
            </a:r>
          </a:p>
          <a:p>
            <a:pPr algn="ctr"/>
            <a:endParaRPr lang="pt-BR" sz="18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/>
            <a:r>
              <a:rPr lang="pt-BR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BATERIAS</a:t>
            </a:r>
          </a:p>
          <a:p>
            <a:pPr algn="ctr"/>
            <a:endParaRPr lang="pt-BR" sz="18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/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3617337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0AD39F42-B7B3-7D14-F9EA-3DC531856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8">
            <a:extLst>
              <a:ext uri="{FF2B5EF4-FFF2-40B4-BE49-F238E27FC236}">
                <a16:creationId xmlns:a16="http://schemas.microsoft.com/office/drawing/2014/main" id="{CCE90E7D-BCC9-1B9B-8BBE-B3932AF5FFD9}"/>
              </a:ext>
            </a:extLst>
          </p:cNvPr>
          <p:cNvSpPr txBox="1"/>
          <p:nvPr/>
        </p:nvSpPr>
        <p:spPr>
          <a:xfrm>
            <a:off x="402905" y="1198705"/>
            <a:ext cx="7479000" cy="2031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GERÊNCIA DESCENTRALIZADA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2400" b="1" dirty="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2400" b="1" dirty="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Cada DCM é independente de qualquer Centro de Controle.</a:t>
            </a:r>
            <a:endParaRPr sz="2400" b="1" dirty="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464" name="Google Shape;464;p48" descr="Forma&#10;&#10;Descrição gerada automaticamente com confiança média">
            <a:extLst>
              <a:ext uri="{FF2B5EF4-FFF2-40B4-BE49-F238E27FC236}">
                <a16:creationId xmlns:a16="http://schemas.microsoft.com/office/drawing/2014/main" id="{0E9F6C42-D265-5D65-FDF9-ED8539CBEB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8">
            <a:extLst>
              <a:ext uri="{FF2B5EF4-FFF2-40B4-BE49-F238E27FC236}">
                <a16:creationId xmlns:a16="http://schemas.microsoft.com/office/drawing/2014/main" id="{079DAABF-51DB-2FBA-1E65-7B9B259F0DA7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6" name="Google Shape;466;p48">
            <a:extLst>
              <a:ext uri="{FF2B5EF4-FFF2-40B4-BE49-F238E27FC236}">
                <a16:creationId xmlns:a16="http://schemas.microsoft.com/office/drawing/2014/main" id="{E579C5DE-EBCD-EA53-FBD1-8E44E11F1A46}"/>
              </a:ext>
            </a:extLst>
          </p:cNvPr>
          <p:cNvPicPr preferRelativeResize="0"/>
          <p:nvPr/>
        </p:nvPicPr>
        <p:blipFill rotWithShape="1">
          <a:blip r:embed="rId4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8">
            <a:extLst>
              <a:ext uri="{FF2B5EF4-FFF2-40B4-BE49-F238E27FC236}">
                <a16:creationId xmlns:a16="http://schemas.microsoft.com/office/drawing/2014/main" id="{9AA909A6-7457-916B-D2A5-9B7BCDE3414F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8">
            <a:extLst>
              <a:ext uri="{FF2B5EF4-FFF2-40B4-BE49-F238E27FC236}">
                <a16:creationId xmlns:a16="http://schemas.microsoft.com/office/drawing/2014/main" id="{D6898AA5-A283-4F1A-16F5-CA196CC6CF96}"/>
              </a:ext>
            </a:extLst>
          </p:cNvPr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69" name="Google Shape;469;p48">
            <a:extLst>
              <a:ext uri="{FF2B5EF4-FFF2-40B4-BE49-F238E27FC236}">
                <a16:creationId xmlns:a16="http://schemas.microsoft.com/office/drawing/2014/main" id="{C49B703D-7EFB-5741-48EB-3976169E6637}"/>
              </a:ext>
            </a:extLst>
          </p:cNvPr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8">
            <a:extLst>
              <a:ext uri="{FF2B5EF4-FFF2-40B4-BE49-F238E27FC236}">
                <a16:creationId xmlns:a16="http://schemas.microsoft.com/office/drawing/2014/main" id="{13E2E544-88F8-012C-1442-9144F206FF4E}"/>
              </a:ext>
            </a:extLst>
          </p:cNvPr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71" name="Google Shape;471;p48">
            <a:extLst>
              <a:ext uri="{FF2B5EF4-FFF2-40B4-BE49-F238E27FC236}">
                <a16:creationId xmlns:a16="http://schemas.microsoft.com/office/drawing/2014/main" id="{929FB060-EEF1-E6CF-2EC0-466092ED2FF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588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77A217A1-7557-49FD-CA39-4EA4CF620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8" descr="Forma&#10;&#10;Descrição gerada automaticamente com confiança média">
            <a:extLst>
              <a:ext uri="{FF2B5EF4-FFF2-40B4-BE49-F238E27FC236}">
                <a16:creationId xmlns:a16="http://schemas.microsoft.com/office/drawing/2014/main" id="{48436104-DD50-4FD2-6886-D5EE33CC5CF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8">
            <a:extLst>
              <a:ext uri="{FF2B5EF4-FFF2-40B4-BE49-F238E27FC236}">
                <a16:creationId xmlns:a16="http://schemas.microsoft.com/office/drawing/2014/main" id="{1E9F5D00-5473-8E77-B9A2-D5AF4A45921B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6" name="Google Shape;466;p48">
            <a:extLst>
              <a:ext uri="{FF2B5EF4-FFF2-40B4-BE49-F238E27FC236}">
                <a16:creationId xmlns:a16="http://schemas.microsoft.com/office/drawing/2014/main" id="{B26C1516-7599-4460-2351-B823F4967EF0}"/>
              </a:ext>
            </a:extLst>
          </p:cNvPr>
          <p:cNvPicPr preferRelativeResize="0"/>
          <p:nvPr/>
        </p:nvPicPr>
        <p:blipFill rotWithShape="1">
          <a:blip r:embed="rId4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8">
            <a:extLst>
              <a:ext uri="{FF2B5EF4-FFF2-40B4-BE49-F238E27FC236}">
                <a16:creationId xmlns:a16="http://schemas.microsoft.com/office/drawing/2014/main" id="{0E26DFCC-8BA0-DB5A-E7AF-1840A0AA71E8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8">
            <a:extLst>
              <a:ext uri="{FF2B5EF4-FFF2-40B4-BE49-F238E27FC236}">
                <a16:creationId xmlns:a16="http://schemas.microsoft.com/office/drawing/2014/main" id="{06586918-1ECF-DAAE-A7FA-868436A43113}"/>
              </a:ext>
            </a:extLst>
          </p:cNvPr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69" name="Google Shape;469;p48">
            <a:extLst>
              <a:ext uri="{FF2B5EF4-FFF2-40B4-BE49-F238E27FC236}">
                <a16:creationId xmlns:a16="http://schemas.microsoft.com/office/drawing/2014/main" id="{78AF0FC5-0711-F373-1C8D-5F230B827C7B}"/>
              </a:ext>
            </a:extLst>
          </p:cNvPr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8">
            <a:extLst>
              <a:ext uri="{FF2B5EF4-FFF2-40B4-BE49-F238E27FC236}">
                <a16:creationId xmlns:a16="http://schemas.microsoft.com/office/drawing/2014/main" id="{575FACF7-7A9A-E4B9-C136-183DC3BF28EE}"/>
              </a:ext>
            </a:extLst>
          </p:cNvPr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71" name="Google Shape;471;p48">
            <a:extLst>
              <a:ext uri="{FF2B5EF4-FFF2-40B4-BE49-F238E27FC236}">
                <a16:creationId xmlns:a16="http://schemas.microsoft.com/office/drawing/2014/main" id="{27446396-2006-2AB9-7FA9-18C83059360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pic>
        <p:nvPicPr>
          <p:cNvPr id="3" name="Imagem 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665DF782-77D4-E4D5-D673-8ED25B252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65274"/>
            <a:ext cx="8507896" cy="449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996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C59D2483-9884-F418-281A-35F53C700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8" descr="Forma&#10;&#10;Descrição gerada automaticamente com confiança média">
            <a:extLst>
              <a:ext uri="{FF2B5EF4-FFF2-40B4-BE49-F238E27FC236}">
                <a16:creationId xmlns:a16="http://schemas.microsoft.com/office/drawing/2014/main" id="{39E96E22-1217-1582-4AD0-6B749812DE7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8">
            <a:extLst>
              <a:ext uri="{FF2B5EF4-FFF2-40B4-BE49-F238E27FC236}">
                <a16:creationId xmlns:a16="http://schemas.microsoft.com/office/drawing/2014/main" id="{EF1256B6-FB81-BA27-29D3-869BC27FA69C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6" name="Google Shape;466;p48">
            <a:extLst>
              <a:ext uri="{FF2B5EF4-FFF2-40B4-BE49-F238E27FC236}">
                <a16:creationId xmlns:a16="http://schemas.microsoft.com/office/drawing/2014/main" id="{FD1A77BF-FA88-AAE1-9BD1-8EB889C90D6B}"/>
              </a:ext>
            </a:extLst>
          </p:cNvPr>
          <p:cNvPicPr preferRelativeResize="0"/>
          <p:nvPr/>
        </p:nvPicPr>
        <p:blipFill rotWithShape="1">
          <a:blip r:embed="rId4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8">
            <a:extLst>
              <a:ext uri="{FF2B5EF4-FFF2-40B4-BE49-F238E27FC236}">
                <a16:creationId xmlns:a16="http://schemas.microsoft.com/office/drawing/2014/main" id="{EA9653E4-B971-F08C-F695-DF2489EDF5E3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8">
            <a:extLst>
              <a:ext uri="{FF2B5EF4-FFF2-40B4-BE49-F238E27FC236}">
                <a16:creationId xmlns:a16="http://schemas.microsoft.com/office/drawing/2014/main" id="{E4F11412-226E-7980-051F-21BEE622B88C}"/>
              </a:ext>
            </a:extLst>
          </p:cNvPr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69" name="Google Shape;469;p48">
            <a:extLst>
              <a:ext uri="{FF2B5EF4-FFF2-40B4-BE49-F238E27FC236}">
                <a16:creationId xmlns:a16="http://schemas.microsoft.com/office/drawing/2014/main" id="{C9D0780C-0BC6-AFEB-F55F-413C9A5A2D06}"/>
              </a:ext>
            </a:extLst>
          </p:cNvPr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8">
            <a:extLst>
              <a:ext uri="{FF2B5EF4-FFF2-40B4-BE49-F238E27FC236}">
                <a16:creationId xmlns:a16="http://schemas.microsoft.com/office/drawing/2014/main" id="{5B5E9F7F-E689-8AC2-4480-243C850241BD}"/>
              </a:ext>
            </a:extLst>
          </p:cNvPr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71" name="Google Shape;471;p48">
            <a:extLst>
              <a:ext uri="{FF2B5EF4-FFF2-40B4-BE49-F238E27FC236}">
                <a16:creationId xmlns:a16="http://schemas.microsoft.com/office/drawing/2014/main" id="{01B5453B-730F-4A63-3DA4-B7FB2F6D004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pic>
        <p:nvPicPr>
          <p:cNvPr id="3" name="Imagem 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C7BAF6C6-7DFC-DB2E-3853-5665A841C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43" y="701750"/>
            <a:ext cx="8070574" cy="444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45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8"/>
          <p:cNvPicPr preferRelativeResize="0"/>
          <p:nvPr/>
        </p:nvPicPr>
        <p:blipFill rotWithShape="1">
          <a:blip r:embed="rId3">
            <a:alphaModFix amt="29000"/>
          </a:blip>
          <a:srcRect l="12317" r="25877"/>
          <a:stretch/>
        </p:blipFill>
        <p:spPr>
          <a:xfrm>
            <a:off x="6067775" y="0"/>
            <a:ext cx="3076224" cy="663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8" descr="Forma&#10;&#10;Descrição gerada automaticamente com confiança média"/>
          <p:cNvPicPr preferRelativeResize="0"/>
          <p:nvPr/>
        </p:nvPicPr>
        <p:blipFill rotWithShape="1">
          <a:blip r:embed="rId4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8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8"/>
          <p:cNvSpPr txBox="1"/>
          <p:nvPr/>
        </p:nvSpPr>
        <p:spPr>
          <a:xfrm>
            <a:off x="183250" y="694560"/>
            <a:ext cx="25932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Projeto</a:t>
            </a:r>
            <a:endParaRPr sz="18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" name="Google Shape;152;p28"/>
          <p:cNvSpPr txBox="1"/>
          <p:nvPr/>
        </p:nvSpPr>
        <p:spPr>
          <a:xfrm>
            <a:off x="183475" y="48950"/>
            <a:ext cx="57315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dirty="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 dirty="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56" name="Google Shape;156;p28"/>
          <p:cNvSpPr txBox="1"/>
          <p:nvPr/>
        </p:nvSpPr>
        <p:spPr>
          <a:xfrm>
            <a:off x="183250" y="1053675"/>
            <a:ext cx="6254100" cy="2861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55600" lvl="0" indent="0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1B293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Fornecimento, </a:t>
            </a:r>
            <a:r>
              <a:rPr lang="pt-BR" b="1" dirty="0">
                <a:solidFill>
                  <a:srgbClr val="1B293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instalação e manutenção </a:t>
            </a:r>
            <a:r>
              <a:rPr lang="pt-BR" dirty="0">
                <a:solidFill>
                  <a:srgbClr val="1B293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de solução tecnológica de </a:t>
            </a:r>
            <a:r>
              <a:rPr lang="pt-BR" b="1" dirty="0">
                <a:solidFill>
                  <a:srgbClr val="1B293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Data Center Modular (DCM) </a:t>
            </a:r>
            <a:r>
              <a:rPr lang="pt-BR" dirty="0">
                <a:solidFill>
                  <a:srgbClr val="1B293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para atender  o projeto de integração da rede do Programa Amazônia Integrada e Sustentável (PAIS) e o Programa Amazônia Conectada (PAC)</a:t>
            </a:r>
            <a:endParaRPr dirty="0">
              <a:solidFill>
                <a:srgbClr val="1B293B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3556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950" dirty="0">
                <a:solidFill>
                  <a:srgbClr val="1B293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750" dirty="0">
              <a:solidFill>
                <a:srgbClr val="1B293B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3556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Objetivo</a:t>
            </a:r>
            <a:endParaRPr sz="18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3556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4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355600" lvl="0" indent="0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1B293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Prover um ambiente eficiente de infraestrutura para a rede de alta velocidade para servir a aplicações para educação e saúde a distância, serviços ao público, videoconferência entre outros.</a:t>
            </a:r>
            <a:endParaRPr dirty="0">
              <a:solidFill>
                <a:srgbClr val="1B293B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28"/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28"/>
          <p:cNvSpPr txBox="1"/>
          <p:nvPr/>
        </p:nvSpPr>
        <p:spPr>
          <a:xfrm>
            <a:off x="56825" y="48950"/>
            <a:ext cx="60111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59" name="Google Shape;15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5F08B322-D836-A451-FE0D-EB38FED78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8" descr="Forma&#10;&#10;Descrição gerada automaticamente com confiança média">
            <a:extLst>
              <a:ext uri="{FF2B5EF4-FFF2-40B4-BE49-F238E27FC236}">
                <a16:creationId xmlns:a16="http://schemas.microsoft.com/office/drawing/2014/main" id="{F9D75D8E-54FA-98AF-F2FA-469CE18CD86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8">
            <a:extLst>
              <a:ext uri="{FF2B5EF4-FFF2-40B4-BE49-F238E27FC236}">
                <a16:creationId xmlns:a16="http://schemas.microsoft.com/office/drawing/2014/main" id="{1AADF987-C70D-B1E8-D373-F53E3B962843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8">
            <a:extLst>
              <a:ext uri="{FF2B5EF4-FFF2-40B4-BE49-F238E27FC236}">
                <a16:creationId xmlns:a16="http://schemas.microsoft.com/office/drawing/2014/main" id="{C8A9149D-4847-CD9F-F01D-A6A978BD1061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8">
            <a:extLst>
              <a:ext uri="{FF2B5EF4-FFF2-40B4-BE49-F238E27FC236}">
                <a16:creationId xmlns:a16="http://schemas.microsoft.com/office/drawing/2014/main" id="{34AFE545-407D-CFB6-2742-0A445D849D38}"/>
              </a:ext>
            </a:extLst>
          </p:cNvPr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69" name="Google Shape;469;p48">
            <a:extLst>
              <a:ext uri="{FF2B5EF4-FFF2-40B4-BE49-F238E27FC236}">
                <a16:creationId xmlns:a16="http://schemas.microsoft.com/office/drawing/2014/main" id="{D9D77692-EF4D-7FA4-6902-B3A6FF381146}"/>
              </a:ext>
            </a:extLst>
          </p:cNvPr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8">
            <a:extLst>
              <a:ext uri="{FF2B5EF4-FFF2-40B4-BE49-F238E27FC236}">
                <a16:creationId xmlns:a16="http://schemas.microsoft.com/office/drawing/2014/main" id="{6B7A5284-9024-E1EF-9C61-BAC1362D674C}"/>
              </a:ext>
            </a:extLst>
          </p:cNvPr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71" name="Google Shape;471;p48">
            <a:extLst>
              <a:ext uri="{FF2B5EF4-FFF2-40B4-BE49-F238E27FC236}">
                <a16:creationId xmlns:a16="http://schemas.microsoft.com/office/drawing/2014/main" id="{B87044C1-F034-51C8-5D88-555627852B2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pic>
        <p:nvPicPr>
          <p:cNvPr id="3" name="Imagem 2" descr="Tela de vídeo game&#10;&#10;O conteúdo gerado por IA pode estar incorreto.">
            <a:extLst>
              <a:ext uri="{FF2B5EF4-FFF2-40B4-BE49-F238E27FC236}">
                <a16:creationId xmlns:a16="http://schemas.microsoft.com/office/drawing/2014/main" id="{39336AA7-2800-8BE5-73E8-61D1EA94C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65275"/>
            <a:ext cx="8916341" cy="42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11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4469B1E0-7106-7912-FFF0-3A6BEA5A9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8" descr="Forma&#10;&#10;Descrição gerada automaticamente com confiança média">
            <a:extLst>
              <a:ext uri="{FF2B5EF4-FFF2-40B4-BE49-F238E27FC236}">
                <a16:creationId xmlns:a16="http://schemas.microsoft.com/office/drawing/2014/main" id="{65BFFB16-7809-BE54-A686-E3BE0275341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8">
            <a:extLst>
              <a:ext uri="{FF2B5EF4-FFF2-40B4-BE49-F238E27FC236}">
                <a16:creationId xmlns:a16="http://schemas.microsoft.com/office/drawing/2014/main" id="{940E69EC-5147-1277-BE46-7907A237845A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8">
            <a:extLst>
              <a:ext uri="{FF2B5EF4-FFF2-40B4-BE49-F238E27FC236}">
                <a16:creationId xmlns:a16="http://schemas.microsoft.com/office/drawing/2014/main" id="{E39DA236-0F2E-592B-A039-E1C2F531EB99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8">
            <a:extLst>
              <a:ext uri="{FF2B5EF4-FFF2-40B4-BE49-F238E27FC236}">
                <a16:creationId xmlns:a16="http://schemas.microsoft.com/office/drawing/2014/main" id="{0AA9685F-6769-69A3-5283-7BB2667548FD}"/>
              </a:ext>
            </a:extLst>
          </p:cNvPr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69" name="Google Shape;469;p48">
            <a:extLst>
              <a:ext uri="{FF2B5EF4-FFF2-40B4-BE49-F238E27FC236}">
                <a16:creationId xmlns:a16="http://schemas.microsoft.com/office/drawing/2014/main" id="{B8AE663B-A129-357A-2CE0-D71F7E4B05F6}"/>
              </a:ext>
            </a:extLst>
          </p:cNvPr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8">
            <a:extLst>
              <a:ext uri="{FF2B5EF4-FFF2-40B4-BE49-F238E27FC236}">
                <a16:creationId xmlns:a16="http://schemas.microsoft.com/office/drawing/2014/main" id="{20646B1F-7481-AD3D-8F4F-E37507B0399A}"/>
              </a:ext>
            </a:extLst>
          </p:cNvPr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71" name="Google Shape;471;p48">
            <a:extLst>
              <a:ext uri="{FF2B5EF4-FFF2-40B4-BE49-F238E27FC236}">
                <a16:creationId xmlns:a16="http://schemas.microsoft.com/office/drawing/2014/main" id="{C053C30D-0C31-EF49-919E-6DE93BAC918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pic>
        <p:nvPicPr>
          <p:cNvPr id="3" name="Imagem 2" descr="Interface gráfica do usuário, Tabela&#10;&#10;O conteúdo gerado por IA pode estar incorreto.">
            <a:extLst>
              <a:ext uri="{FF2B5EF4-FFF2-40B4-BE49-F238E27FC236}">
                <a16:creationId xmlns:a16="http://schemas.microsoft.com/office/drawing/2014/main" id="{0AE9BFC3-6788-8470-CEE9-1A99EFC75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7" y="966710"/>
            <a:ext cx="9124266" cy="417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882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A4EFF0B2-C3C0-9B3B-376E-DD99F2395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8" descr="Forma&#10;&#10;Descrição gerada automaticamente com confiança média">
            <a:extLst>
              <a:ext uri="{FF2B5EF4-FFF2-40B4-BE49-F238E27FC236}">
                <a16:creationId xmlns:a16="http://schemas.microsoft.com/office/drawing/2014/main" id="{571A82EB-B467-30CE-5F25-D9E6368EEA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8">
            <a:extLst>
              <a:ext uri="{FF2B5EF4-FFF2-40B4-BE49-F238E27FC236}">
                <a16:creationId xmlns:a16="http://schemas.microsoft.com/office/drawing/2014/main" id="{41848FA3-88CE-EC59-7C24-2C280185948B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8">
            <a:extLst>
              <a:ext uri="{FF2B5EF4-FFF2-40B4-BE49-F238E27FC236}">
                <a16:creationId xmlns:a16="http://schemas.microsoft.com/office/drawing/2014/main" id="{CE70EE34-6031-5C15-9DD4-D50596DF11DA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8">
            <a:extLst>
              <a:ext uri="{FF2B5EF4-FFF2-40B4-BE49-F238E27FC236}">
                <a16:creationId xmlns:a16="http://schemas.microsoft.com/office/drawing/2014/main" id="{078377C6-762F-813B-CA1D-2EF7688FB72B}"/>
              </a:ext>
            </a:extLst>
          </p:cNvPr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69" name="Google Shape;469;p48">
            <a:extLst>
              <a:ext uri="{FF2B5EF4-FFF2-40B4-BE49-F238E27FC236}">
                <a16:creationId xmlns:a16="http://schemas.microsoft.com/office/drawing/2014/main" id="{EA11FB3A-ABE6-A868-883D-4051F1F53ADE}"/>
              </a:ext>
            </a:extLst>
          </p:cNvPr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8">
            <a:extLst>
              <a:ext uri="{FF2B5EF4-FFF2-40B4-BE49-F238E27FC236}">
                <a16:creationId xmlns:a16="http://schemas.microsoft.com/office/drawing/2014/main" id="{092F38C7-4721-36EF-6EC2-9F3F5442107C}"/>
              </a:ext>
            </a:extLst>
          </p:cNvPr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71" name="Google Shape;471;p48">
            <a:extLst>
              <a:ext uri="{FF2B5EF4-FFF2-40B4-BE49-F238E27FC236}">
                <a16:creationId xmlns:a16="http://schemas.microsoft.com/office/drawing/2014/main" id="{36AC54B3-7DE3-0A29-F1A1-49582A5448C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pic>
        <p:nvPicPr>
          <p:cNvPr id="3" name="Imagem 2" descr="Tela de computador com ícones coloridos&#10;&#10;O conteúdo gerado por IA pode estar incorreto.">
            <a:extLst>
              <a:ext uri="{FF2B5EF4-FFF2-40B4-BE49-F238E27FC236}">
                <a16:creationId xmlns:a16="http://schemas.microsoft.com/office/drawing/2014/main" id="{0F611DD5-A3AF-BF05-2719-27F285015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9" y="1153980"/>
            <a:ext cx="9109108" cy="380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659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90D9EB41-0055-A660-CCB7-645A7F8C3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8">
            <a:extLst>
              <a:ext uri="{FF2B5EF4-FFF2-40B4-BE49-F238E27FC236}">
                <a16:creationId xmlns:a16="http://schemas.microsoft.com/office/drawing/2014/main" id="{B5EBBD0B-4993-6A8F-B751-718C3C8A09A7}"/>
              </a:ext>
            </a:extLst>
          </p:cNvPr>
          <p:cNvSpPr txBox="1"/>
          <p:nvPr/>
        </p:nvSpPr>
        <p:spPr>
          <a:xfrm>
            <a:off x="452600" y="2025825"/>
            <a:ext cx="7479000" cy="8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Obrigado!</a:t>
            </a:r>
            <a:endParaRPr sz="2400" b="1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464" name="Google Shape;464;p48" descr="Forma&#10;&#10;Descrição gerada automaticamente com confiança média">
            <a:extLst>
              <a:ext uri="{FF2B5EF4-FFF2-40B4-BE49-F238E27FC236}">
                <a16:creationId xmlns:a16="http://schemas.microsoft.com/office/drawing/2014/main" id="{9182E621-A8BE-7C02-0DCA-193B5717DE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8">
            <a:extLst>
              <a:ext uri="{FF2B5EF4-FFF2-40B4-BE49-F238E27FC236}">
                <a16:creationId xmlns:a16="http://schemas.microsoft.com/office/drawing/2014/main" id="{F2C1BD2F-4C1B-CC46-D173-A387D5F43EB9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6" name="Google Shape;466;p48">
            <a:extLst>
              <a:ext uri="{FF2B5EF4-FFF2-40B4-BE49-F238E27FC236}">
                <a16:creationId xmlns:a16="http://schemas.microsoft.com/office/drawing/2014/main" id="{E4C54C0A-C6EC-0706-8024-1258257C39DF}"/>
              </a:ext>
            </a:extLst>
          </p:cNvPr>
          <p:cNvPicPr preferRelativeResize="0"/>
          <p:nvPr/>
        </p:nvPicPr>
        <p:blipFill rotWithShape="1">
          <a:blip r:embed="rId4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8">
            <a:extLst>
              <a:ext uri="{FF2B5EF4-FFF2-40B4-BE49-F238E27FC236}">
                <a16:creationId xmlns:a16="http://schemas.microsoft.com/office/drawing/2014/main" id="{58E64A97-0E70-9898-CB25-780953E1D202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8">
            <a:extLst>
              <a:ext uri="{FF2B5EF4-FFF2-40B4-BE49-F238E27FC236}">
                <a16:creationId xmlns:a16="http://schemas.microsoft.com/office/drawing/2014/main" id="{4FA5971B-38A8-5B6C-B1A8-95F8DC730A86}"/>
              </a:ext>
            </a:extLst>
          </p:cNvPr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69" name="Google Shape;469;p48">
            <a:extLst>
              <a:ext uri="{FF2B5EF4-FFF2-40B4-BE49-F238E27FC236}">
                <a16:creationId xmlns:a16="http://schemas.microsoft.com/office/drawing/2014/main" id="{C24B2A87-E836-8E01-28D0-F7AF43E27BD8}"/>
              </a:ext>
            </a:extLst>
          </p:cNvPr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8">
            <a:extLst>
              <a:ext uri="{FF2B5EF4-FFF2-40B4-BE49-F238E27FC236}">
                <a16:creationId xmlns:a16="http://schemas.microsoft.com/office/drawing/2014/main" id="{EA6E6AAA-6A01-7002-D7C5-7AFDF416B829}"/>
              </a:ext>
            </a:extLst>
          </p:cNvPr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71" name="Google Shape;471;p48">
            <a:extLst>
              <a:ext uri="{FF2B5EF4-FFF2-40B4-BE49-F238E27FC236}">
                <a16:creationId xmlns:a16="http://schemas.microsoft.com/office/drawing/2014/main" id="{C240D88E-5724-71A8-A00A-D1A143C0999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375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>
          <a:extLst>
            <a:ext uri="{FF2B5EF4-FFF2-40B4-BE49-F238E27FC236}">
              <a16:creationId xmlns:a16="http://schemas.microsoft.com/office/drawing/2014/main" id="{A6BC8EF1-F790-C8DD-2FEA-6F3C90931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8">
            <a:extLst>
              <a:ext uri="{FF2B5EF4-FFF2-40B4-BE49-F238E27FC236}">
                <a16:creationId xmlns:a16="http://schemas.microsoft.com/office/drawing/2014/main" id="{1375B078-46C3-E95F-8564-E8A65CAAC39D}"/>
              </a:ext>
            </a:extLst>
          </p:cNvPr>
          <p:cNvPicPr preferRelativeResize="0"/>
          <p:nvPr/>
        </p:nvPicPr>
        <p:blipFill rotWithShape="1">
          <a:blip r:embed="rId3">
            <a:alphaModFix amt="29000"/>
          </a:blip>
          <a:srcRect l="12317" r="25877"/>
          <a:stretch/>
        </p:blipFill>
        <p:spPr>
          <a:xfrm>
            <a:off x="6067775" y="0"/>
            <a:ext cx="3076224" cy="663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8" descr="Forma&#10;&#10;Descrição gerada automaticamente com confiança média">
            <a:extLst>
              <a:ext uri="{FF2B5EF4-FFF2-40B4-BE49-F238E27FC236}">
                <a16:creationId xmlns:a16="http://schemas.microsoft.com/office/drawing/2014/main" id="{BFFA9057-4D43-13A7-BFCA-95AECFA3CB0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8">
            <a:extLst>
              <a:ext uri="{FF2B5EF4-FFF2-40B4-BE49-F238E27FC236}">
                <a16:creationId xmlns:a16="http://schemas.microsoft.com/office/drawing/2014/main" id="{3EB1BF0A-FD94-C2B1-F663-C0F36E01AE82}"/>
              </a:ext>
            </a:extLst>
          </p:cNvPr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8">
            <a:extLst>
              <a:ext uri="{FF2B5EF4-FFF2-40B4-BE49-F238E27FC236}">
                <a16:creationId xmlns:a16="http://schemas.microsoft.com/office/drawing/2014/main" id="{8C6EB370-1230-0BE3-8333-CF5701F39239}"/>
              </a:ext>
            </a:extLst>
          </p:cNvPr>
          <p:cNvSpPr txBox="1"/>
          <p:nvPr/>
        </p:nvSpPr>
        <p:spPr>
          <a:xfrm>
            <a:off x="183475" y="48950"/>
            <a:ext cx="57315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57" name="Google Shape;157;p28">
            <a:extLst>
              <a:ext uri="{FF2B5EF4-FFF2-40B4-BE49-F238E27FC236}">
                <a16:creationId xmlns:a16="http://schemas.microsoft.com/office/drawing/2014/main" id="{24562216-D290-2C0C-DEE6-7E3AF62F7134}"/>
              </a:ext>
            </a:extLst>
          </p:cNvPr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28">
            <a:extLst>
              <a:ext uri="{FF2B5EF4-FFF2-40B4-BE49-F238E27FC236}">
                <a16:creationId xmlns:a16="http://schemas.microsoft.com/office/drawing/2014/main" id="{A7670367-40C2-DA94-EC5E-917CB5B064D7}"/>
              </a:ext>
            </a:extLst>
          </p:cNvPr>
          <p:cNvSpPr txBox="1"/>
          <p:nvPr/>
        </p:nvSpPr>
        <p:spPr>
          <a:xfrm>
            <a:off x="56825" y="48950"/>
            <a:ext cx="60111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59" name="Google Shape;159;p28">
            <a:extLst>
              <a:ext uri="{FF2B5EF4-FFF2-40B4-BE49-F238E27FC236}">
                <a16:creationId xmlns:a16="http://schemas.microsoft.com/office/drawing/2014/main" id="{D7088459-EF1F-A433-E9C6-BE8F1F34188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pic>
        <p:nvPicPr>
          <p:cNvPr id="3" name="Imagem 2" descr="Mapa&#10;&#10;O conteúdo gerado por IA pode estar incorreto.">
            <a:extLst>
              <a:ext uri="{FF2B5EF4-FFF2-40B4-BE49-F238E27FC236}">
                <a16:creationId xmlns:a16="http://schemas.microsoft.com/office/drawing/2014/main" id="{BEAB8A17-E8D2-CE13-0BC6-BD3C09F742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7034" y="665275"/>
            <a:ext cx="6356966" cy="4478225"/>
          </a:xfrm>
          <a:prstGeom prst="rect">
            <a:avLst/>
          </a:prstGeom>
        </p:spPr>
      </p:pic>
      <p:sp>
        <p:nvSpPr>
          <p:cNvPr id="2" name="Google Shape;154;p28">
            <a:extLst>
              <a:ext uri="{FF2B5EF4-FFF2-40B4-BE49-F238E27FC236}">
                <a16:creationId xmlns:a16="http://schemas.microsoft.com/office/drawing/2014/main" id="{38F51CBA-5F79-9215-06F7-8139A7BA596F}"/>
              </a:ext>
            </a:extLst>
          </p:cNvPr>
          <p:cNvSpPr/>
          <p:nvPr/>
        </p:nvSpPr>
        <p:spPr>
          <a:xfrm>
            <a:off x="56825" y="777027"/>
            <a:ext cx="2698500" cy="346800"/>
          </a:xfrm>
          <a:prstGeom prst="roundRect">
            <a:avLst>
              <a:gd name="adj" fmla="val 8954"/>
            </a:avLst>
          </a:prstGeom>
          <a:solidFill>
            <a:srgbClr val="45818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latin typeface="Roboto"/>
                <a:ea typeface="Roboto"/>
                <a:cs typeface="Roboto"/>
                <a:sym typeface="Roboto"/>
              </a:rPr>
              <a:t>10 Data Centers em 10 Cidades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Google Shape;153;p28">
            <a:extLst>
              <a:ext uri="{FF2B5EF4-FFF2-40B4-BE49-F238E27FC236}">
                <a16:creationId xmlns:a16="http://schemas.microsoft.com/office/drawing/2014/main" id="{B91D00AA-333B-BF9A-F04E-AA1F3C9CA9C0}"/>
              </a:ext>
            </a:extLst>
          </p:cNvPr>
          <p:cNvSpPr txBox="1"/>
          <p:nvPr/>
        </p:nvSpPr>
        <p:spPr>
          <a:xfrm>
            <a:off x="0" y="1459953"/>
            <a:ext cx="25932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1425" rIns="91425" bIns="91425" anchor="t" anchorCtr="0">
            <a:spAutoFit/>
          </a:bodyPr>
          <a:lstStyle/>
          <a:p>
            <a:pPr marL="179999" marR="0" lvl="0" indent="-243499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pt-BR" sz="1000" dirty="0">
                <a:latin typeface="Roboto"/>
                <a:ea typeface="Roboto"/>
                <a:cs typeface="Roboto"/>
                <a:sym typeface="Roboto"/>
              </a:rPr>
              <a:t>Anori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179999" marR="0" lvl="0" indent="-243499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pt-BR" sz="1000" dirty="0">
                <a:latin typeface="Roboto"/>
                <a:ea typeface="Roboto"/>
                <a:cs typeface="Roboto"/>
                <a:sym typeface="Roboto"/>
              </a:rPr>
              <a:t>Barcelos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179999" marR="0" lvl="0" indent="-243499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pt-BR" sz="1000" dirty="0">
                <a:latin typeface="Roboto"/>
                <a:ea typeface="Roboto"/>
                <a:cs typeface="Roboto"/>
                <a:sym typeface="Roboto"/>
              </a:rPr>
              <a:t>Coari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179999" marR="0" lvl="0" indent="-243499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pt-BR" sz="1000" dirty="0">
                <a:latin typeface="Roboto"/>
                <a:ea typeface="Roboto"/>
                <a:cs typeface="Roboto"/>
                <a:sym typeface="Roboto"/>
              </a:rPr>
              <a:t>Codajás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179999" marR="0" lvl="0" indent="-243499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pt-BR" sz="1000" dirty="0">
                <a:latin typeface="Roboto"/>
                <a:ea typeface="Roboto"/>
                <a:cs typeface="Roboto"/>
                <a:sym typeface="Roboto"/>
              </a:rPr>
              <a:t>Iranduba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179999" marR="0" lvl="0" indent="-243499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pt-BR" sz="1000" dirty="0">
                <a:latin typeface="Roboto"/>
                <a:ea typeface="Roboto"/>
                <a:cs typeface="Roboto"/>
                <a:sym typeface="Roboto"/>
              </a:rPr>
              <a:t>Manacapuru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179999" marR="0" lvl="0" indent="-243499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pt-BR" sz="1000" dirty="0">
                <a:latin typeface="Roboto"/>
                <a:ea typeface="Roboto"/>
                <a:cs typeface="Roboto"/>
                <a:sym typeface="Roboto"/>
              </a:rPr>
              <a:t>Manaus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179999" marR="0" lvl="0" indent="-243499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pt-BR" sz="1000" dirty="0">
                <a:latin typeface="Roboto"/>
                <a:ea typeface="Roboto"/>
                <a:cs typeface="Roboto"/>
                <a:sym typeface="Roboto"/>
              </a:rPr>
              <a:t>Novo Airão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179999" marR="0" lvl="0" indent="-243499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pt-BR" sz="1000" dirty="0">
                <a:latin typeface="Roboto"/>
                <a:ea typeface="Roboto"/>
                <a:cs typeface="Roboto"/>
                <a:sym typeface="Roboto"/>
              </a:rPr>
              <a:t>Santa Isabel do Rio Negro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179999" marR="0" lvl="0" indent="-243499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pt-BR" sz="1000" dirty="0">
                <a:latin typeface="Roboto"/>
                <a:ea typeface="Roboto"/>
                <a:cs typeface="Roboto"/>
                <a:sym typeface="Roboto"/>
              </a:rPr>
              <a:t>São Gabriel da Cachoeira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531652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/>
          <p:cNvPicPr preferRelativeResize="0"/>
          <p:nvPr/>
        </p:nvPicPr>
        <p:blipFill rotWithShape="1">
          <a:blip r:embed="rId3">
            <a:alphaModFix/>
          </a:blip>
          <a:srcRect l="12315" r="18379"/>
          <a:stretch/>
        </p:blipFill>
        <p:spPr>
          <a:xfrm>
            <a:off x="5613543" y="48950"/>
            <a:ext cx="3449599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9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9"/>
          <p:cNvSpPr txBox="1"/>
          <p:nvPr/>
        </p:nvSpPr>
        <p:spPr>
          <a:xfrm>
            <a:off x="183475" y="810950"/>
            <a:ext cx="4893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Por que a Q13?</a:t>
            </a:r>
            <a:endParaRPr sz="13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" name="Google Shape;167;p29"/>
          <p:cNvSpPr txBox="1"/>
          <p:nvPr/>
        </p:nvSpPr>
        <p:spPr>
          <a:xfrm>
            <a:off x="183475" y="1316850"/>
            <a:ext cx="5409900" cy="18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Capacidade </a:t>
            </a:r>
            <a:r>
              <a:rPr lang="pt-BR" sz="13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em entregar projetos em locais de difícil acesso, nas regiões do Norte, Nordeste e Sul e como regiões indígenas e rurais.</a:t>
            </a:r>
            <a:endParaRPr sz="13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A </a:t>
            </a:r>
            <a:r>
              <a:rPr lang="pt-BR" sz="13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expertise </a:t>
            </a:r>
            <a:r>
              <a:rPr lang="pt-BR" sz="13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técnica do time da Q13, em projetos de engenharia  elétrica, civil e principalmente de redes.</a:t>
            </a:r>
            <a:endParaRPr sz="13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Parceiros </a:t>
            </a:r>
            <a:r>
              <a:rPr lang="pt-BR" sz="13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de tecnologia, que possuem produtos de total qualidade e são especialistas no que fazem.</a:t>
            </a:r>
            <a:endParaRPr sz="13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68" name="Google Shape;168;p29"/>
          <p:cNvSpPr/>
          <p:nvPr/>
        </p:nvSpPr>
        <p:spPr>
          <a:xfrm>
            <a:off x="0" y="0"/>
            <a:ext cx="95172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p29"/>
          <p:cNvSpPr txBox="1"/>
          <p:nvPr/>
        </p:nvSpPr>
        <p:spPr>
          <a:xfrm>
            <a:off x="89128" y="48950"/>
            <a:ext cx="94281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70" name="Google Shape;17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pic>
        <p:nvPicPr>
          <p:cNvPr id="171" name="Google Shape;17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9115" y="4534650"/>
            <a:ext cx="1439585" cy="5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9"/>
          <p:cNvSpPr txBox="1"/>
          <p:nvPr/>
        </p:nvSpPr>
        <p:spPr>
          <a:xfrm>
            <a:off x="2398275" y="4737200"/>
            <a:ext cx="2743200" cy="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Nosso parceiro no projeto: </a:t>
            </a:r>
            <a:endParaRPr sz="13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0" descr="Forma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92981" b="92581"/>
          <a:stretch/>
        </p:blipFill>
        <p:spPr>
          <a:xfrm>
            <a:off x="8404500" y="0"/>
            <a:ext cx="739500" cy="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0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0"/>
          <p:cNvSpPr txBox="1"/>
          <p:nvPr/>
        </p:nvSpPr>
        <p:spPr>
          <a:xfrm>
            <a:off x="115641" y="668261"/>
            <a:ext cx="3585900" cy="890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Quais os desafios para a instalação dos </a:t>
            </a:r>
            <a:r>
              <a:rPr lang="pt-BR" sz="16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DCMs</a:t>
            </a:r>
            <a:r>
              <a:rPr lang="pt-BR" sz="16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 em um ambiente como a Amazônia?</a:t>
            </a:r>
          </a:p>
        </p:txBody>
      </p:sp>
      <p:sp>
        <p:nvSpPr>
          <p:cNvPr id="180" name="Google Shape;180;p30"/>
          <p:cNvSpPr txBox="1"/>
          <p:nvPr/>
        </p:nvSpPr>
        <p:spPr>
          <a:xfrm>
            <a:off x="175275" y="1674334"/>
            <a:ext cx="3585900" cy="346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Conhecer a localidade;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Compra de materiais;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Construção da Base;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Transporte do DCM;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Testes e operacionalizar o DCM;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200" b="1" dirty="0">
              <a:solidFill>
                <a:schemeClr val="dk2"/>
              </a:solidFill>
              <a:latin typeface="Roboto Light"/>
              <a:ea typeface="Roboto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dk2"/>
                </a:solidFill>
                <a:latin typeface="Roboto Light"/>
                <a:ea typeface="Roboto"/>
                <a:cs typeface="Roboto Light"/>
                <a:sym typeface="Roboto Light"/>
              </a:rPr>
              <a:t>Acrescente os itens acima com o que é natural da localidade como: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2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Clima</a:t>
            </a:r>
            <a:r>
              <a:rPr lang="pt-BR" sz="12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proteção </a:t>
            </a:r>
            <a:r>
              <a:rPr lang="pt-BR" sz="12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contra umidade, corrosão, altas temperaturas e alagamentos.</a:t>
            </a:r>
            <a:endParaRPr sz="1200" dirty="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Segurança</a:t>
            </a:r>
            <a:r>
              <a:rPr lang="pt-BR" sz="12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, controle de acesso, evitar vandalismo, arrombamentos e roubos.</a:t>
            </a:r>
            <a:endParaRPr sz="1200" dirty="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Energia elétrica</a:t>
            </a:r>
            <a:r>
              <a:rPr lang="pt-BR" sz="12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, a principal fonte de energia está baseado em um sistema de baterias de lítio com painéis solares.</a:t>
            </a:r>
            <a:endParaRPr sz="1200" dirty="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81" name="Google Shape;18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1175" y="-31775"/>
            <a:ext cx="6963600" cy="522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0"/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 dirty="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83" name="Google Shape;183;p30"/>
          <p:cNvSpPr/>
          <p:nvPr/>
        </p:nvSpPr>
        <p:spPr>
          <a:xfrm>
            <a:off x="0" y="0"/>
            <a:ext cx="102402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4" name="Google Shape;184;p30"/>
          <p:cNvSpPr txBox="1"/>
          <p:nvPr/>
        </p:nvSpPr>
        <p:spPr>
          <a:xfrm>
            <a:off x="56825" y="48950"/>
            <a:ext cx="60111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85" name="Google Shape;18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1"/>
          <p:cNvPicPr preferRelativeResize="0"/>
          <p:nvPr/>
        </p:nvPicPr>
        <p:blipFill rotWithShape="1">
          <a:blip r:embed="rId3">
            <a:alphaModFix amt="29000"/>
          </a:blip>
          <a:srcRect l="51127" r="25881"/>
          <a:stretch/>
        </p:blipFill>
        <p:spPr>
          <a:xfrm>
            <a:off x="7999625" y="0"/>
            <a:ext cx="1144375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1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1"/>
          <p:cNvSpPr txBox="1"/>
          <p:nvPr/>
        </p:nvSpPr>
        <p:spPr>
          <a:xfrm>
            <a:off x="183475" y="741150"/>
            <a:ext cx="54099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 solução entregue</a:t>
            </a:r>
            <a:endParaRPr sz="12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" name="Google Shape;194;p31"/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95" name="Google Shape;195;p31"/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" name="Google Shape;196;p31"/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97" name="Google Shape;19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pic>
        <p:nvPicPr>
          <p:cNvPr id="198" name="Google Shape;198;p31"/>
          <p:cNvPicPr preferRelativeResize="0"/>
          <p:nvPr/>
        </p:nvPicPr>
        <p:blipFill rotWithShape="1">
          <a:blip r:embed="rId5">
            <a:alphaModFix/>
          </a:blip>
          <a:srcRect t="13790" b="13051"/>
          <a:stretch/>
        </p:blipFill>
        <p:spPr>
          <a:xfrm>
            <a:off x="5125800" y="1560150"/>
            <a:ext cx="2686176" cy="262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1"/>
          <p:cNvSpPr txBox="1"/>
          <p:nvPr/>
        </p:nvSpPr>
        <p:spPr>
          <a:xfrm>
            <a:off x="415524" y="1299174"/>
            <a:ext cx="16824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Cabine externa</a:t>
            </a:r>
            <a:endParaRPr sz="11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0" name="Google Shape;200;p31"/>
          <p:cNvPicPr preferRelativeResize="0"/>
          <p:nvPr/>
        </p:nvPicPr>
        <p:blipFill rotWithShape="1">
          <a:blip r:embed="rId6">
            <a:alphaModFix/>
          </a:blip>
          <a:srcRect l="18505" t="17476" r="17881" b="19929"/>
          <a:stretch/>
        </p:blipFill>
        <p:spPr>
          <a:xfrm>
            <a:off x="508425" y="1560150"/>
            <a:ext cx="1997001" cy="262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43735" y="1560150"/>
            <a:ext cx="1996999" cy="2620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1"/>
          <p:cNvSpPr txBox="1"/>
          <p:nvPr/>
        </p:nvSpPr>
        <p:spPr>
          <a:xfrm>
            <a:off x="2774261" y="1308916"/>
            <a:ext cx="16824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Eletrodutos</a:t>
            </a:r>
            <a:endParaRPr sz="11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p31"/>
          <p:cNvSpPr txBox="1"/>
          <p:nvPr/>
        </p:nvSpPr>
        <p:spPr>
          <a:xfrm>
            <a:off x="5039859" y="1316926"/>
            <a:ext cx="16824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Data Center Modular</a:t>
            </a:r>
            <a:endParaRPr sz="11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" name="Google Shape;204;p31"/>
          <p:cNvSpPr txBox="1"/>
          <p:nvPr/>
        </p:nvSpPr>
        <p:spPr>
          <a:xfrm>
            <a:off x="508425" y="4244625"/>
            <a:ext cx="19971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Recebe os links e</a:t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Rede elétrica</a:t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31"/>
          <p:cNvSpPr txBox="1"/>
          <p:nvPr/>
        </p:nvSpPr>
        <p:spPr>
          <a:xfrm>
            <a:off x="2843685" y="4244625"/>
            <a:ext cx="19971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Ligação física entre a cabine e o DVM</a:t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6" name="Google Shape;206;p31"/>
          <p:cNvSpPr txBox="1"/>
          <p:nvPr/>
        </p:nvSpPr>
        <p:spPr>
          <a:xfrm>
            <a:off x="5125800" y="4244625"/>
            <a:ext cx="26862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Suporte toda a infraestrutura de tecnologia para prover a solução aos usuários.</a:t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2"/>
          <p:cNvPicPr preferRelativeResize="0"/>
          <p:nvPr/>
        </p:nvPicPr>
        <p:blipFill rotWithShape="1">
          <a:blip r:embed="rId3">
            <a:alphaModFix amt="29000"/>
          </a:blip>
          <a:srcRect l="51126" r="18380"/>
          <a:stretch/>
        </p:blipFill>
        <p:spPr>
          <a:xfrm>
            <a:off x="7999625" y="0"/>
            <a:ext cx="1517750" cy="66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2"/>
          <p:cNvSpPr/>
          <p:nvPr/>
        </p:nvSpPr>
        <p:spPr>
          <a:xfrm>
            <a:off x="183475" y="501225"/>
            <a:ext cx="4893600" cy="36300"/>
          </a:xfrm>
          <a:prstGeom prst="rect">
            <a:avLst/>
          </a:prstGeom>
          <a:solidFill>
            <a:srgbClr val="274E13"/>
          </a:solidFill>
          <a:ln>
            <a:noFill/>
          </a:ln>
          <a:effectLst>
            <a:reflection endPos="30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2"/>
          <p:cNvSpPr txBox="1"/>
          <p:nvPr/>
        </p:nvSpPr>
        <p:spPr>
          <a:xfrm>
            <a:off x="183475" y="685675"/>
            <a:ext cx="3581100" cy="3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 execução e os novos desafios.</a:t>
            </a:r>
            <a:endParaRPr sz="12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Logística</a:t>
            </a:r>
            <a:endParaRPr sz="12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AutoNum type="arabicPeriod"/>
            </a:pPr>
            <a:r>
              <a:rPr lang="pt-BR" sz="11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Importação </a:t>
            </a:r>
            <a:endParaRPr sz="1100" dirty="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AutoNum type="arabicPeriod"/>
            </a:pPr>
            <a:r>
              <a:rPr lang="pt-BR" sz="11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Envio para Manaus</a:t>
            </a:r>
            <a:endParaRPr sz="1100" dirty="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AutoNum type="arabicPeriod"/>
            </a:pPr>
            <a:r>
              <a:rPr lang="pt-BR" sz="11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Chegada em Manaus</a:t>
            </a:r>
            <a:endParaRPr sz="1100" dirty="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AutoNum type="arabicPeriod"/>
            </a:pPr>
            <a:r>
              <a:rPr lang="pt-BR" sz="11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Rio Negro</a:t>
            </a:r>
            <a:endParaRPr sz="1100" dirty="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AutoNum type="alphaLcPeriod"/>
            </a:pPr>
            <a:r>
              <a:rPr lang="pt-BR" sz="11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Balsas</a:t>
            </a:r>
            <a:endParaRPr sz="1100" dirty="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AutoNum type="alphaLcPeriod"/>
            </a:pPr>
            <a:r>
              <a:rPr lang="pt-BR" sz="11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Caminhões</a:t>
            </a:r>
            <a:endParaRPr sz="1100" dirty="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AutoNum type="arabicPeriod"/>
            </a:pPr>
            <a:r>
              <a:rPr lang="pt-BR" sz="11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Rio Solimões</a:t>
            </a:r>
            <a:endParaRPr sz="1100" dirty="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AutoNum type="alphaLcPeriod"/>
            </a:pPr>
            <a:r>
              <a:rPr lang="pt-BR" sz="11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seca dos rios</a:t>
            </a:r>
            <a:endParaRPr sz="1100" dirty="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" name="Google Shape;214;p32"/>
          <p:cNvSpPr txBox="1"/>
          <p:nvPr/>
        </p:nvSpPr>
        <p:spPr>
          <a:xfrm>
            <a:off x="183475" y="48950"/>
            <a:ext cx="5838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Impulsionar a transformação digital num país continental</a:t>
            </a: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215" name="Google Shape;215;p32"/>
          <p:cNvGrpSpPr/>
          <p:nvPr/>
        </p:nvGrpSpPr>
        <p:grpSpPr>
          <a:xfrm>
            <a:off x="3764725" y="1165975"/>
            <a:ext cx="4069376" cy="3596526"/>
            <a:chOff x="3688525" y="1242175"/>
            <a:chExt cx="4069376" cy="3596526"/>
          </a:xfrm>
        </p:grpSpPr>
        <p:pic>
          <p:nvPicPr>
            <p:cNvPr id="216" name="Google Shape;216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88525" y="1242175"/>
              <a:ext cx="4069376" cy="359652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cxnSp>
          <p:nvCxnSpPr>
            <p:cNvPr id="217" name="Google Shape;217;p32"/>
            <p:cNvCxnSpPr/>
            <p:nvPr/>
          </p:nvCxnSpPr>
          <p:spPr>
            <a:xfrm rot="10800000" flipH="1">
              <a:off x="4658275" y="1428975"/>
              <a:ext cx="1481100" cy="406200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218" name="Google Shape;218;p32"/>
            <p:cNvCxnSpPr/>
            <p:nvPr/>
          </p:nvCxnSpPr>
          <p:spPr>
            <a:xfrm>
              <a:off x="6136815" y="1428960"/>
              <a:ext cx="1496700" cy="636600"/>
            </a:xfrm>
            <a:prstGeom prst="curvedConnector3">
              <a:avLst>
                <a:gd name="adj1" fmla="val 91403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219" name="Google Shape;219;p32"/>
            <p:cNvCxnSpPr/>
            <p:nvPr/>
          </p:nvCxnSpPr>
          <p:spPr>
            <a:xfrm rot="5400000">
              <a:off x="5509231" y="2367725"/>
              <a:ext cx="2463600" cy="1752600"/>
            </a:xfrm>
            <a:prstGeom prst="curvedConnector3">
              <a:avLst>
                <a:gd name="adj1" fmla="val 82828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220" name="Google Shape;220;p32"/>
            <p:cNvCxnSpPr/>
            <p:nvPr/>
          </p:nvCxnSpPr>
          <p:spPr>
            <a:xfrm rot="10800000">
              <a:off x="3869275" y="1689050"/>
              <a:ext cx="808500" cy="146100"/>
            </a:xfrm>
            <a:prstGeom prst="curvedConnector3">
              <a:avLst>
                <a:gd name="adj1" fmla="val 55424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221" name="Google Shape;221;p32"/>
            <p:cNvCxnSpPr/>
            <p:nvPr/>
          </p:nvCxnSpPr>
          <p:spPr>
            <a:xfrm flipH="1">
              <a:off x="3849700" y="1854650"/>
              <a:ext cx="759900" cy="136500"/>
            </a:xfrm>
            <a:prstGeom prst="curvedConnector3">
              <a:avLst>
                <a:gd name="adj1" fmla="val 24358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222" name="Google Shape;222;p32"/>
            <p:cNvCxnSpPr/>
            <p:nvPr/>
          </p:nvCxnSpPr>
          <p:spPr>
            <a:xfrm>
              <a:off x="5866250" y="4465350"/>
              <a:ext cx="1626900" cy="302100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cxnSp>
        <p:grpSp>
          <p:nvGrpSpPr>
            <p:cNvPr id="223" name="Google Shape;223;p32"/>
            <p:cNvGrpSpPr/>
            <p:nvPr/>
          </p:nvGrpSpPr>
          <p:grpSpPr>
            <a:xfrm>
              <a:off x="6604600" y="4343475"/>
              <a:ext cx="272841" cy="263100"/>
              <a:chOff x="1521550" y="4713650"/>
              <a:chExt cx="272841" cy="263100"/>
            </a:xfrm>
          </p:grpSpPr>
          <p:sp>
            <p:nvSpPr>
              <p:cNvPr id="224" name="Google Shape;224;p32"/>
              <p:cNvSpPr/>
              <p:nvPr/>
            </p:nvSpPr>
            <p:spPr>
              <a:xfrm>
                <a:off x="1521550" y="4713650"/>
                <a:ext cx="263100" cy="263100"/>
              </a:xfrm>
              <a:prstGeom prst="ellipse">
                <a:avLst/>
              </a:prstGeom>
              <a:solidFill>
                <a:srgbClr val="E69138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2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225" name="Google Shape;225;p32"/>
              <p:cNvSpPr txBox="1"/>
              <p:nvPr/>
            </p:nvSpPr>
            <p:spPr>
              <a:xfrm>
                <a:off x="1531291" y="4713650"/>
                <a:ext cx="263100" cy="2631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000">
                    <a:solidFill>
                      <a:schemeClr val="dk2"/>
                    </a:solidFill>
                    <a:latin typeface="Lexend"/>
                    <a:ea typeface="Lexend"/>
                    <a:cs typeface="Lexend"/>
                    <a:sym typeface="Lexend"/>
                  </a:rPr>
                  <a:t>1</a:t>
                </a:r>
                <a:endParaRPr sz="1000">
                  <a:solidFill>
                    <a:schemeClr val="dk2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226" name="Google Shape;226;p32"/>
            <p:cNvGrpSpPr/>
            <p:nvPr/>
          </p:nvGrpSpPr>
          <p:grpSpPr>
            <a:xfrm>
              <a:off x="7220300" y="1428950"/>
              <a:ext cx="272841" cy="263100"/>
              <a:chOff x="1521550" y="4713650"/>
              <a:chExt cx="272841" cy="263100"/>
            </a:xfrm>
          </p:grpSpPr>
          <p:sp>
            <p:nvSpPr>
              <p:cNvPr id="227" name="Google Shape;227;p32"/>
              <p:cNvSpPr/>
              <p:nvPr/>
            </p:nvSpPr>
            <p:spPr>
              <a:xfrm>
                <a:off x="1521550" y="4713650"/>
                <a:ext cx="263100" cy="263100"/>
              </a:xfrm>
              <a:prstGeom prst="ellipse">
                <a:avLst/>
              </a:prstGeom>
              <a:solidFill>
                <a:srgbClr val="E69138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2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228" name="Google Shape;228;p32"/>
              <p:cNvSpPr txBox="1"/>
              <p:nvPr/>
            </p:nvSpPr>
            <p:spPr>
              <a:xfrm>
                <a:off x="1531291" y="4713650"/>
                <a:ext cx="263100" cy="2631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000">
                    <a:solidFill>
                      <a:schemeClr val="dk2"/>
                    </a:solidFill>
                    <a:latin typeface="Lexend"/>
                    <a:ea typeface="Lexend"/>
                    <a:cs typeface="Lexend"/>
                    <a:sym typeface="Lexend"/>
                  </a:rPr>
                  <a:t>2</a:t>
                </a:r>
                <a:endParaRPr sz="1000">
                  <a:solidFill>
                    <a:schemeClr val="dk2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229" name="Google Shape;229;p32"/>
            <p:cNvGrpSpPr/>
            <p:nvPr/>
          </p:nvGrpSpPr>
          <p:grpSpPr>
            <a:xfrm>
              <a:off x="4435575" y="1572050"/>
              <a:ext cx="272841" cy="263100"/>
              <a:chOff x="1521550" y="4713650"/>
              <a:chExt cx="272841" cy="263100"/>
            </a:xfrm>
          </p:grpSpPr>
          <p:sp>
            <p:nvSpPr>
              <p:cNvPr id="230" name="Google Shape;230;p32"/>
              <p:cNvSpPr/>
              <p:nvPr/>
            </p:nvSpPr>
            <p:spPr>
              <a:xfrm>
                <a:off x="1521550" y="4713650"/>
                <a:ext cx="263100" cy="263100"/>
              </a:xfrm>
              <a:prstGeom prst="ellipse">
                <a:avLst/>
              </a:prstGeom>
              <a:solidFill>
                <a:srgbClr val="E69138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2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231" name="Google Shape;231;p32"/>
              <p:cNvSpPr txBox="1"/>
              <p:nvPr/>
            </p:nvSpPr>
            <p:spPr>
              <a:xfrm>
                <a:off x="1531291" y="4713650"/>
                <a:ext cx="263100" cy="2631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000">
                    <a:solidFill>
                      <a:schemeClr val="dk2"/>
                    </a:solidFill>
                    <a:latin typeface="Lexend"/>
                    <a:ea typeface="Lexend"/>
                    <a:cs typeface="Lexend"/>
                    <a:sym typeface="Lexend"/>
                  </a:rPr>
                  <a:t>3</a:t>
                </a:r>
                <a:endParaRPr sz="1000">
                  <a:solidFill>
                    <a:schemeClr val="dk2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232" name="Google Shape;232;p32"/>
            <p:cNvGrpSpPr/>
            <p:nvPr/>
          </p:nvGrpSpPr>
          <p:grpSpPr>
            <a:xfrm>
              <a:off x="3849700" y="1416863"/>
              <a:ext cx="272841" cy="263100"/>
              <a:chOff x="1521550" y="4713650"/>
              <a:chExt cx="272841" cy="263100"/>
            </a:xfrm>
          </p:grpSpPr>
          <p:sp>
            <p:nvSpPr>
              <p:cNvPr id="233" name="Google Shape;233;p32"/>
              <p:cNvSpPr/>
              <p:nvPr/>
            </p:nvSpPr>
            <p:spPr>
              <a:xfrm>
                <a:off x="1521550" y="4713650"/>
                <a:ext cx="263100" cy="263100"/>
              </a:xfrm>
              <a:prstGeom prst="ellipse">
                <a:avLst/>
              </a:prstGeom>
              <a:solidFill>
                <a:srgbClr val="E69138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2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234" name="Google Shape;234;p32"/>
              <p:cNvSpPr txBox="1"/>
              <p:nvPr/>
            </p:nvSpPr>
            <p:spPr>
              <a:xfrm>
                <a:off x="1531291" y="4713650"/>
                <a:ext cx="263100" cy="2631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000">
                    <a:solidFill>
                      <a:schemeClr val="dk2"/>
                    </a:solidFill>
                    <a:latin typeface="Lexend"/>
                    <a:ea typeface="Lexend"/>
                    <a:cs typeface="Lexend"/>
                    <a:sym typeface="Lexend"/>
                  </a:rPr>
                  <a:t>4</a:t>
                </a:r>
                <a:endParaRPr sz="1000">
                  <a:solidFill>
                    <a:schemeClr val="dk2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235" name="Google Shape;235;p32"/>
            <p:cNvGrpSpPr/>
            <p:nvPr/>
          </p:nvGrpSpPr>
          <p:grpSpPr>
            <a:xfrm>
              <a:off x="3849700" y="1991150"/>
              <a:ext cx="272841" cy="263100"/>
              <a:chOff x="1521550" y="4713650"/>
              <a:chExt cx="272841" cy="263100"/>
            </a:xfrm>
          </p:grpSpPr>
          <p:sp>
            <p:nvSpPr>
              <p:cNvPr id="236" name="Google Shape;236;p32"/>
              <p:cNvSpPr/>
              <p:nvPr/>
            </p:nvSpPr>
            <p:spPr>
              <a:xfrm>
                <a:off x="1521550" y="4713650"/>
                <a:ext cx="263100" cy="263100"/>
              </a:xfrm>
              <a:prstGeom prst="ellipse">
                <a:avLst/>
              </a:prstGeom>
              <a:solidFill>
                <a:srgbClr val="E69138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2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237" name="Google Shape;237;p32"/>
              <p:cNvSpPr txBox="1"/>
              <p:nvPr/>
            </p:nvSpPr>
            <p:spPr>
              <a:xfrm>
                <a:off x="1531291" y="4713650"/>
                <a:ext cx="263100" cy="2631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000">
                    <a:solidFill>
                      <a:schemeClr val="dk2"/>
                    </a:solidFill>
                    <a:latin typeface="Lexend"/>
                    <a:ea typeface="Lexend"/>
                    <a:cs typeface="Lexend"/>
                    <a:sym typeface="Lexend"/>
                  </a:rPr>
                  <a:t>5</a:t>
                </a:r>
                <a:endParaRPr sz="1000">
                  <a:solidFill>
                    <a:schemeClr val="dk2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</p:grpSp>
      <p:sp>
        <p:nvSpPr>
          <p:cNvPr id="238" name="Google Shape;238;p32"/>
          <p:cNvSpPr/>
          <p:nvPr/>
        </p:nvSpPr>
        <p:spPr>
          <a:xfrm>
            <a:off x="0" y="0"/>
            <a:ext cx="9144000" cy="6528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Google Shape;239;p32"/>
          <p:cNvSpPr txBox="1"/>
          <p:nvPr/>
        </p:nvSpPr>
        <p:spPr>
          <a:xfrm>
            <a:off x="74915" y="48950"/>
            <a:ext cx="79248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Impulsionar a transformação digital num país continental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40" name="Google Shape;24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17" y="87673"/>
            <a:ext cx="983000" cy="519652"/>
          </a:xfrm>
          <a:prstGeom prst="rect">
            <a:avLst/>
          </a:prstGeom>
          <a:solidFill>
            <a:srgbClr val="134F5C"/>
          </a:solidFill>
          <a:ln>
            <a:noFill/>
          </a:ln>
        </p:spPr>
      </p:pic>
      <p:sp>
        <p:nvSpPr>
          <p:cNvPr id="241" name="Google Shape;241;p32"/>
          <p:cNvSpPr/>
          <p:nvPr/>
        </p:nvSpPr>
        <p:spPr>
          <a:xfrm>
            <a:off x="167291" y="3451840"/>
            <a:ext cx="2923500" cy="824400"/>
          </a:xfrm>
          <a:prstGeom prst="roundRect">
            <a:avLst>
              <a:gd name="adj" fmla="val 16667"/>
            </a:avLst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40 MIL quilômetros percorridos no estado do Amazonas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D452AA9114C74DB233E85CC49C021D" ma:contentTypeVersion="13" ma:contentTypeDescription="Create a new document." ma:contentTypeScope="" ma:versionID="22bb10662a4e9040469ecb479258da48">
  <xsd:schema xmlns:xsd="http://www.w3.org/2001/XMLSchema" xmlns:xs="http://www.w3.org/2001/XMLSchema" xmlns:p="http://schemas.microsoft.com/office/2006/metadata/properties" xmlns:ns2="2b5e868a-31e1-4ebe-9651-7b5e2b90c47f" xmlns:ns3="2aa2c7b6-9799-4ab1-b0ee-3db142e654af" targetNamespace="http://schemas.microsoft.com/office/2006/metadata/properties" ma:root="true" ma:fieldsID="5ca055a7fcefba3cd192426c34e939c6" ns2:_="" ns3:_="">
    <xsd:import namespace="2b5e868a-31e1-4ebe-9651-7b5e2b90c47f"/>
    <xsd:import namespace="2aa2c7b6-9799-4ab1-b0ee-3db142e654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5e868a-31e1-4ebe-9651-7b5e2b90c4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c6d6704-c1be-48d0-823f-e0f8bcbfaa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a2c7b6-9799-4ab1-b0ee-3db142e654a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198d749-8989-4e1d-bf29-fc41001de84f}" ma:internalName="TaxCatchAll" ma:showField="CatchAllData" ma:web="2aa2c7b6-9799-4ab1-b0ee-3db142e654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5e868a-31e1-4ebe-9651-7b5e2b90c47f">
      <Terms xmlns="http://schemas.microsoft.com/office/infopath/2007/PartnerControls"/>
    </lcf76f155ced4ddcb4097134ff3c332f>
    <TaxCatchAll xmlns="2aa2c7b6-9799-4ab1-b0ee-3db142e654af" xsi:nil="true"/>
  </documentManagement>
</p:properties>
</file>

<file path=customXml/itemProps1.xml><?xml version="1.0" encoding="utf-8"?>
<ds:datastoreItem xmlns:ds="http://schemas.openxmlformats.org/officeDocument/2006/customXml" ds:itemID="{A980E5C4-EBA4-4E34-84C7-BE714B82EAFA}"/>
</file>

<file path=customXml/itemProps2.xml><?xml version="1.0" encoding="utf-8"?>
<ds:datastoreItem xmlns:ds="http://schemas.openxmlformats.org/officeDocument/2006/customXml" ds:itemID="{B8624BD2-C88B-4892-BDAB-ABB123A96D72}"/>
</file>

<file path=customXml/itemProps3.xml><?xml version="1.0" encoding="utf-8"?>
<ds:datastoreItem xmlns:ds="http://schemas.openxmlformats.org/officeDocument/2006/customXml" ds:itemID="{4A367AD9-7E32-406E-A583-69CEBFABB421}"/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1342</Words>
  <Application>Microsoft Office PowerPoint</Application>
  <PresentationFormat>Apresentação na tela (16:9)</PresentationFormat>
  <Paragraphs>259</Paragraphs>
  <Slides>43</Slides>
  <Notes>43</Notes>
  <HiddenSlides>4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43</vt:i4>
      </vt:variant>
    </vt:vector>
  </HeadingPairs>
  <TitlesOfParts>
    <vt:vector size="45" baseType="lpstr">
      <vt:lpstr>Simple Light</vt:lpstr>
      <vt:lpstr>Material</vt:lpstr>
      <vt:lpstr>Quantum 13</vt:lpstr>
      <vt:lpstr>Quem Somos:</vt:lpstr>
      <vt:lpstr>Alguns de nossos Clientes: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13</dc:title>
  <dc:subject/>
  <dc:creator/>
  <cp:keywords/>
  <dc:description/>
  <cp:lastModifiedBy>Martha Leite Bernhardtૐ</cp:lastModifiedBy>
  <cp:revision>4</cp:revision>
  <dcterms:modified xsi:type="dcterms:W3CDTF">2025-05-19T20:52:19Z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519100.000000000</vt:lpwstr>
  </property>
  <property fmtid="{D5CDD505-2E9C-101B-9397-08002B2CF9AE}" pid="3" name="ContentTypeId">
    <vt:lpwstr>0x01010010D452AA9114C74DB233E85CC49C021D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