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anose="020B0806030504020204" pitchFamily="34" charset="0"/>
      <p:bold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69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511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 Revolução Silenciosa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3283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Quando os recursos diminuem e os desafios crescem, só há uma saída: inovar.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61379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Hoje eu quero contar uma história de transformação silenciosa, construída em conjunto por uma rede técnica que se reinventou para continuar crescendo.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9745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982176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5957649"/>
            <a:ext cx="358973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por Luiz Eduardo Teixeira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73599"/>
            <a:ext cx="91912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 Ponto de Partida (2023)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493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Cenário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3049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Gestão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técnica dos PoPs descentralizada, dificultando a coordenação e integração dos serviços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83559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Falta de padronização nos processos e procedimentos entre as equipes distribuídas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64069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Esforços duplicados com equipes trabalhando isoladamente em problemas similares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44580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Visibilidade limitada sobre o status e desempenho dos serviços em diferentes localidades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25090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Dificuldade para implementar melhorias e inovações uniformemente em toda a rede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24493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Desafio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03049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Aumentar a eficiência operacional utilizando menos recursos disponíveis, otimizando processos e reduzindo redundâncias.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32327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Era fundamental alinhar as equipes e padronizar as práticas para facilitar a colaboração e garantir a qualidade dos serviços.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6160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Buscar soluções que permitam monitoramento integrado e automatização para suportar o crescimento sustentável.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5328" y="562094"/>
            <a:ext cx="7713345" cy="1916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 Estratégia para Crescer com Bases Sólidas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5328" y="2784991"/>
            <a:ext cx="153233" cy="1423154"/>
          </a:xfrm>
          <a:prstGeom prst="roundRect">
            <a:avLst>
              <a:gd name="adj" fmla="val 5602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75147" y="2784991"/>
            <a:ext cx="2555081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Objetivo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175147" y="3226951"/>
            <a:ext cx="7253526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Estabelecer fundações técnicas robustas que possibilitem a automação eficiente dos processos operacionais, garantindo escalabilidade e reduzindo erros manuais.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21913" y="4412456"/>
            <a:ext cx="153233" cy="1423154"/>
          </a:xfrm>
          <a:prstGeom prst="roundRect">
            <a:avLst>
              <a:gd name="adj" fmla="val 5602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481733" y="4412456"/>
            <a:ext cx="2555081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Caminho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481733" y="4854416"/>
            <a:ext cx="6946940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Adotar o NetDevOps como metodologia orientadora para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integrar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engenharia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operações de maneira ágil, promovendo colaboração contínua e melhorias incrementais.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328499" y="6039922"/>
            <a:ext cx="153233" cy="1423154"/>
          </a:xfrm>
          <a:prstGeom prst="roundRect">
            <a:avLst>
              <a:gd name="adj" fmla="val 5602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788319" y="6039922"/>
            <a:ext cx="2555081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Ação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788319" y="6481882"/>
            <a:ext cx="6640354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Constituir grupos de trabalho colaborativos com profissionais dos Pontos de Presença (PoPs), incentivando o compartilhamento de conhecimento e a construção conjunta de soluções.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0641" y="467201"/>
            <a:ext cx="7955518" cy="1061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Padronizações Iniciais (2023–2024)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6080641" y="1782961"/>
            <a:ext cx="381953" cy="381952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32377" y="1841302"/>
            <a:ext cx="2122408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Nomenclaturas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632377" y="2208371"/>
            <a:ext cx="7403783" cy="814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Equipamentos e interfaces foram padronizados para garantir uma comunicação clara e consistente entre todas as equipes técnicas. Isso facilita a interoperabilidade e reduz ambiguidades no gerenciamento da infraestrutura.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6080641" y="3362682"/>
            <a:ext cx="381953" cy="381952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632377" y="3421023"/>
            <a:ext cx="2886432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Modelos de Topologia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6632377" y="3788093"/>
            <a:ext cx="7403783" cy="814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 camadas de rede, protocolos utilizados e estrutura geral foram definidos e documentados, criando um modelo uniforme que orienta o design e a implementação dos PoPs em toda a organização.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6080641" y="4942403"/>
            <a:ext cx="381953" cy="381952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632377" y="5000744"/>
            <a:ext cx="3425547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Atendimento e Processos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6632377" y="5367814"/>
            <a:ext cx="7403783" cy="814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Os procedimentos para chamados, homologações e gestão de circuitos foram organizados para assegurar maior eficiência operacional, agilidade na resolução de problemas e confiabilidade nos serviços entregues.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6080641" y="6522125"/>
            <a:ext cx="381953" cy="381952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632377" y="6580465"/>
            <a:ext cx="2122408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Metodologia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6632377" y="6947535"/>
            <a:ext cx="7403783" cy="814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Implementamos a avaliação de maturidade contínua e um plano de adequação para garantir que as práticas adotadas acompanhem o crescimento, mantendo a qualidade técnica e operacional em todos os níveis.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7159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EduDNS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:  DNS ANYCAST 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3643"/>
            <a:ext cx="3664863" cy="3128129"/>
          </a:xfrm>
          <a:prstGeom prst="roundRect">
            <a:avLst>
              <a:gd name="adj" fmla="val 304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708077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 que é ? 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552825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pt-BR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</a:t>
            </a:r>
            <a:r>
              <a:rPr lang="pt-BR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EduDNS</a:t>
            </a:r>
            <a:r>
              <a:rPr lang="pt-BR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é um serviço de DNS </a:t>
            </a:r>
            <a:r>
              <a:rPr lang="pt-BR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Anycast</a:t>
            </a:r>
            <a:r>
              <a:rPr lang="pt-BR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recursivo que pode ser utilizado por todas as organizações usuárias da RNP</a:t>
            </a:r>
            <a:endParaRPr lang="en-US" sz="1750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1867" y="2473643"/>
            <a:ext cx="3664863" cy="3128129"/>
          </a:xfrm>
          <a:prstGeom prst="roundRect">
            <a:avLst>
              <a:gd name="adj" fmla="val 304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708077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Performance e </a:t>
            </a:r>
            <a:r>
              <a:rPr lang="en-US" sz="220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Estabilidade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552825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pt-BR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serviço foi projetado para ter 100% de disponibilidade e roda em diversos </a:t>
            </a:r>
            <a:r>
              <a:rPr lang="pt-BR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PoPs</a:t>
            </a:r>
            <a:r>
              <a:rPr lang="pt-BR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 RNP</a:t>
            </a:r>
            <a:endParaRPr lang="en-US" sz="1750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5828586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6063020"/>
            <a:ext cx="47098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Homebrew 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553438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Serviço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desenvolvido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mantido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100%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pelos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PoPs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 RNP</a:t>
            </a:r>
            <a:endParaRPr lang="en-US" sz="1750" dirty="0"/>
          </a:p>
        </p:txBody>
      </p:sp>
      <p:pic>
        <p:nvPicPr>
          <p:cNvPr id="1026" name="Picture 2" descr="00775_01.png">
            <a:extLst>
              <a:ext uri="{FF2B5EF4-FFF2-40B4-BE49-F238E27FC236}">
                <a16:creationId xmlns:a16="http://schemas.microsoft.com/office/drawing/2014/main" id="{018875D4-A6E0-4D08-8D8C-F2F7C13A8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8" y="2473643"/>
            <a:ext cx="5961298" cy="31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65336" cy="86538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01095" y="325755"/>
            <a:ext cx="8265676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Monitoramento Unificado e Descentralizado</a:t>
            </a:r>
            <a:endParaRPr lang="en-US" sz="2300" dirty="0"/>
          </a:p>
        </p:txBody>
      </p:sp>
      <p:sp>
        <p:nvSpPr>
          <p:cNvPr id="4" name="Shape 1"/>
          <p:cNvSpPr/>
          <p:nvPr/>
        </p:nvSpPr>
        <p:spPr>
          <a:xfrm>
            <a:off x="5901095" y="767121"/>
            <a:ext cx="4090511" cy="1183600"/>
          </a:xfrm>
          <a:prstGeom prst="roundRect">
            <a:avLst>
              <a:gd name="adj" fmla="val 462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027182" y="999768"/>
            <a:ext cx="3059192" cy="185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Plataforma em Desenvolvimento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6027182" y="1255990"/>
            <a:ext cx="3845957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Desenvolvida colaborativamente por todos os Pontos de Presença (PoPs), a plataforma está em constante evolução para atender às necessidades dinâmicas da rede.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10117693" y="767121"/>
            <a:ext cx="4090511" cy="1183599"/>
          </a:xfrm>
          <a:prstGeom prst="roundRect">
            <a:avLst>
              <a:gd name="adj" fmla="val 462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243780" y="999768"/>
            <a:ext cx="1481137" cy="185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Unificação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10243780" y="1255990"/>
            <a:ext cx="3845957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Busca integrar e consolidar informações de forma centralizada, garantindo que cada PoP mantenha sua autonomia operacional e possa atuar com independência.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5901095" y="2069187"/>
            <a:ext cx="8397709" cy="1183598"/>
          </a:xfrm>
          <a:prstGeom prst="roundRect">
            <a:avLst>
              <a:gd name="adj" fmla="val 560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027182" y="2195274"/>
            <a:ext cx="1481137" cy="185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Base Técnica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6027182" y="2451497"/>
            <a:ext cx="8062436" cy="379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Fundamentada nas padronizações iniciais definidas, que garantem consistência, interoperabilidade e qualidade técnica em toda a infraestrutura de rede.</a:t>
            </a:r>
            <a:endParaRPr lang="en-US" sz="105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320" y="3537020"/>
            <a:ext cx="6481879" cy="4366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7730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85498" y="313611"/>
            <a:ext cx="7085171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Documentação como Fonte da Verdade</a:t>
            </a:r>
            <a:endParaRPr lang="en-US" sz="2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498" y="840938"/>
            <a:ext cx="657102" cy="6571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85497" y="1669013"/>
            <a:ext cx="3009248" cy="410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muito mais que documentação</a:t>
            </a:r>
            <a:endParaRPr lang="en-US" sz="1100" dirty="0"/>
          </a:p>
        </p:txBody>
      </p:sp>
      <p:sp>
        <p:nvSpPr>
          <p:cNvPr id="6" name="Text 2"/>
          <p:cNvSpPr/>
          <p:nvPr/>
        </p:nvSpPr>
        <p:spPr>
          <a:xfrm>
            <a:off x="5885497" y="2029273"/>
            <a:ext cx="4122662" cy="1261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Não se trata apenas de registrar informações; a documentação representa uma infraestrutura declarativa que descreve de forma clara e precisa cada componente da rede, garantindo transparência e facilitando a manutenção.</a:t>
            </a:r>
            <a:endParaRPr lang="en-US" sz="11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9599" y="840938"/>
            <a:ext cx="657102" cy="65710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129599" y="1579569"/>
            <a:ext cx="1544616" cy="410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Source of Truth</a:t>
            </a:r>
            <a:endParaRPr lang="en-US" sz="1100" dirty="0"/>
          </a:p>
        </p:txBody>
      </p:sp>
      <p:sp>
        <p:nvSpPr>
          <p:cNvPr id="9" name="Text 4"/>
          <p:cNvSpPr/>
          <p:nvPr/>
        </p:nvSpPr>
        <p:spPr>
          <a:xfrm>
            <a:off x="10129599" y="1855526"/>
            <a:ext cx="4444336" cy="1682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Uma ferramenta em construção colaborativa que centraliza dados confiáveis e atualizados, permitindo que todas as equipes tenham acesso à mesma visão da infraestrutura, promovendo alinhamento e redução de erros operacionais.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0106" y="3193157"/>
            <a:ext cx="657102" cy="65710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885498" y="3933096"/>
            <a:ext cx="1961313" cy="410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Base da automação</a:t>
            </a:r>
            <a:endParaRPr lang="en-US" sz="1100" dirty="0"/>
          </a:p>
        </p:txBody>
      </p:sp>
      <p:sp>
        <p:nvSpPr>
          <p:cNvPr id="12" name="Text 6"/>
          <p:cNvSpPr/>
          <p:nvPr/>
        </p:nvSpPr>
        <p:spPr>
          <a:xfrm>
            <a:off x="5885498" y="4197735"/>
            <a:ext cx="4444207" cy="1261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documentação estruturada consiste na base essencial para garantir consistência e qualidade nas automações, possibilitando processos repetíveis, confiáveis e que minimizam falhas humanas.</a:t>
            </a:r>
            <a:endParaRPr lang="en-US" sz="1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914" y="4961035"/>
            <a:ext cx="5810783" cy="3268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9238" y="863560"/>
            <a:ext cx="7213878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Infraestrutura como Código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569238" y="1778556"/>
            <a:ext cx="2033230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Ferramentas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69238" y="2195393"/>
            <a:ext cx="3804404" cy="1300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NetBox (Source of Truth) – plataforma centralizada para gerenciamento e documentação precisa da infraestrutura de rede, garantindo dados atualizados e confiáveis.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569238" y="3553063"/>
            <a:ext cx="3804404" cy="1300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Git para controle de código – sistema de versionamento que possibilita acompanhar mudanças, colaborar em equipe e manter histórico completo dos scripts e configurações.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569238" y="4910733"/>
            <a:ext cx="3804404" cy="1300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Ansible para automação – ferramenta poderosa para orquestração e automação de tarefas repetitivas, facilitando a implantação e gerenciamento de configuração com alta eficiência.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9238" y="6268403"/>
            <a:ext cx="3804404" cy="1040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NetConf para configuração – protocolo especializado para configuração dinâmica e padronizada de dispositivos de rede, promovendo consistência e segurança.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777978" y="1778556"/>
            <a:ext cx="2033230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Pipeline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777978" y="2195393"/>
            <a:ext cx="3804404" cy="1040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Commit → Validação – processo inicial de envio de código que passa por verificações automáticas, assegurando conformidade e precisão antes da aplicação.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4777978" y="3292912"/>
            <a:ext cx="3804404" cy="1040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Execução automatizada – implementação automática dos códigos e scripts aprovados, reduzindo intervenção manual e erros operacionais.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4777978" y="4390430"/>
            <a:ext cx="3804404" cy="1040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Rollback automático – mecanismo que permite reverter alterações rapidamente em caso de falhas, garantindo estabilidade e continuidade dos serviços.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4777978" y="5577364"/>
            <a:ext cx="3804404" cy="1300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Benefícios: maior confiabilidade dos sistemas, escalabilidade facilitada para ambientes complexos, redução significativa de falhas humanas e maior sustentabilidade operacional ao automatizar processos críticos.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Inovação em Conjunto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Impacto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87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Operação enxuta, eficiente e verdadeiramente inovadora 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3866198"/>
            <a:ext cx="2921079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Reconhecimento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87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PoPs e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como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peças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centrais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do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desenvolvimento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Vanguarda</a:t>
            </a: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 </a:t>
            </a:r>
            <a:r>
              <a:rPr lang="en-US" sz="21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Tecnologica</a:t>
            </a: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 </a:t>
            </a:r>
          </a:p>
        </p:txBody>
      </p:sp>
      <p:sp>
        <p:nvSpPr>
          <p:cNvPr id="12" name="Text 6"/>
          <p:cNvSpPr/>
          <p:nvPr/>
        </p:nvSpPr>
        <p:spPr>
          <a:xfrm>
            <a:off x="22087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Estamos no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limite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do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conhecimento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disponível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08728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Próximo passo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22087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Validar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nossa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operação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dar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publicidade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ao</a:t>
            </a: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trabalho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452AA9114C74DB233E85CC49C021D" ma:contentTypeVersion="13" ma:contentTypeDescription="Create a new document." ma:contentTypeScope="" ma:versionID="22bb10662a4e9040469ecb479258da48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5ca055a7fcefba3cd192426c34e939c6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Props1.xml><?xml version="1.0" encoding="utf-8"?>
<ds:datastoreItem xmlns:ds="http://schemas.openxmlformats.org/officeDocument/2006/customXml" ds:itemID="{C895B380-B20B-46E6-B316-3D698E5725DE}"/>
</file>

<file path=customXml/itemProps2.xml><?xml version="1.0" encoding="utf-8"?>
<ds:datastoreItem xmlns:ds="http://schemas.openxmlformats.org/officeDocument/2006/customXml" ds:itemID="{BD741760-595A-4C4D-929F-7C339EEBC0C2}"/>
</file>

<file path=customXml/itemProps3.xml><?xml version="1.0" encoding="utf-8"?>
<ds:datastoreItem xmlns:ds="http://schemas.openxmlformats.org/officeDocument/2006/customXml" ds:itemID="{35066E39-F37E-4AC5-9DAA-DCFE11AE791C}"/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859</Words>
  <Application>Microsoft Office PowerPoint</Application>
  <PresentationFormat>Personalizar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Open Sans</vt:lpstr>
      <vt:lpstr>Open Sans Bold</vt:lpstr>
      <vt:lpstr>Calibri</vt:lpstr>
      <vt:lpstr>Arial</vt:lpstr>
      <vt:lpstr>Unbounded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PptxGenJS Presentation</dc:subject>
  <dc:creator>PptxGenJS</dc:creator>
  <cp:lastModifiedBy>Luiz Eduardo Marcos Teixeira</cp:lastModifiedBy>
  <cp:revision>6</cp:revision>
  <dcterms:created xsi:type="dcterms:W3CDTF">2025-05-14T19:14:17Z</dcterms:created>
  <dcterms:modified xsi:type="dcterms:W3CDTF">2025-05-19T14:50:39Z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Order">
    <vt:r8>518700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