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59" r:id="rId4"/>
    <p:sldId id="263" r:id="rId5"/>
    <p:sldId id="261" r:id="rId6"/>
    <p:sldId id="262" r:id="rId7"/>
    <p:sldId id="258" r:id="rId8"/>
    <p:sldId id="303" r:id="rId9"/>
    <p:sldId id="265" r:id="rId10"/>
    <p:sldId id="272" r:id="rId11"/>
    <p:sldId id="264" r:id="rId12"/>
    <p:sldId id="266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9C23BE-61A5-432D-B00E-C80B94884434}" v="33" dt="2024-12-17T16:18:19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2834" autoAdjust="0"/>
  </p:normalViewPr>
  <p:slideViewPr>
    <p:cSldViewPr snapToGrid="0">
      <p:cViewPr varScale="1">
        <p:scale>
          <a:sx n="72" d="100"/>
          <a:sy n="72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Ingles" userId="a50e2a83c1827697" providerId="LiveId" clId="{509C23BE-61A5-432D-B00E-C80B94884434}"/>
    <pc:docChg chg="undo custSel addSld delSld modSld sldOrd">
      <pc:chgData name="Alex Ingles" userId="a50e2a83c1827697" providerId="LiveId" clId="{509C23BE-61A5-432D-B00E-C80B94884434}" dt="2024-12-17T16:19:00.601" v="1381" actId="1038"/>
      <pc:docMkLst>
        <pc:docMk/>
      </pc:docMkLst>
      <pc:sldChg chg="addSp delSp modSp mod setBg addAnim delAnim modNotesTx">
        <pc:chgData name="Alex Ingles" userId="a50e2a83c1827697" providerId="LiveId" clId="{509C23BE-61A5-432D-B00E-C80B94884434}" dt="2024-12-17T16:12:19.300" v="1346"/>
        <pc:sldMkLst>
          <pc:docMk/>
          <pc:sldMk cId="226937699" sldId="256"/>
        </pc:sldMkLst>
        <pc:spChg chg="mod">
          <ac:chgData name="Alex Ingles" userId="a50e2a83c1827697" providerId="LiveId" clId="{509C23BE-61A5-432D-B00E-C80B94884434}" dt="2024-12-17T16:12:19.299" v="1344" actId="26606"/>
          <ac:spMkLst>
            <pc:docMk/>
            <pc:sldMk cId="226937699" sldId="256"/>
            <ac:spMk id="2" creationId="{5C7A8B47-666C-EB01-5E57-DD93CA8FE07B}"/>
          </ac:spMkLst>
        </pc:spChg>
        <pc:spChg chg="mod">
          <ac:chgData name="Alex Ingles" userId="a50e2a83c1827697" providerId="LiveId" clId="{509C23BE-61A5-432D-B00E-C80B94884434}" dt="2024-12-17T16:12:19.299" v="1344" actId="26606"/>
          <ac:spMkLst>
            <pc:docMk/>
            <pc:sldMk cId="226937699" sldId="256"/>
            <ac:spMk id="3" creationId="{19691491-D785-8442-79F2-1E035E59DD77}"/>
          </ac:spMkLst>
        </pc:spChg>
        <pc:spChg chg="add del">
          <ac:chgData name="Alex Ingles" userId="a50e2a83c1827697" providerId="LiveId" clId="{509C23BE-61A5-432D-B00E-C80B94884434}" dt="2024-12-17T16:12:15.540" v="1338" actId="26606"/>
          <ac:spMkLst>
            <pc:docMk/>
            <pc:sldMk cId="226937699" sldId="256"/>
            <ac:spMk id="8" creationId="{0E30439A-8A5B-46EC-8283-9B6B031D40D0}"/>
          </ac:spMkLst>
        </pc:spChg>
        <pc:spChg chg="add del">
          <ac:chgData name="Alex Ingles" userId="a50e2a83c1827697" providerId="LiveId" clId="{509C23BE-61A5-432D-B00E-C80B94884434}" dt="2024-12-17T16:12:15.540" v="1338" actId="26606"/>
          <ac:spMkLst>
            <pc:docMk/>
            <pc:sldMk cId="226937699" sldId="256"/>
            <ac:spMk id="10" creationId="{5CEAD642-85CF-4750-8432-7C80C901F001}"/>
          </ac:spMkLst>
        </pc:spChg>
        <pc:spChg chg="add del">
          <ac:chgData name="Alex Ingles" userId="a50e2a83c1827697" providerId="LiveId" clId="{509C23BE-61A5-432D-B00E-C80B94884434}" dt="2024-12-17T16:12:15.540" v="1338" actId="26606"/>
          <ac:spMkLst>
            <pc:docMk/>
            <pc:sldMk cId="226937699" sldId="256"/>
            <ac:spMk id="12" creationId="{FA33EEAE-15D5-4119-8C1E-89D943F911EF}"/>
          </ac:spMkLst>
        </pc:spChg>
        <pc:spChg chg="add del">
          <ac:chgData name="Alex Ingles" userId="a50e2a83c1827697" providerId="LiveId" clId="{509C23BE-61A5-432D-B00E-C80B94884434}" dt="2024-12-17T16:12:15.540" v="1338" actId="26606"/>
          <ac:spMkLst>
            <pc:docMk/>
            <pc:sldMk cId="226937699" sldId="256"/>
            <ac:spMk id="14" creationId="{730D8B3B-9B80-4025-B934-26DC7D7CD231}"/>
          </ac:spMkLst>
        </pc:spChg>
        <pc:spChg chg="add del">
          <ac:chgData name="Alex Ingles" userId="a50e2a83c1827697" providerId="LiveId" clId="{509C23BE-61A5-432D-B00E-C80B94884434}" dt="2024-12-17T16:12:15.540" v="1338" actId="26606"/>
          <ac:spMkLst>
            <pc:docMk/>
            <pc:sldMk cId="226937699" sldId="256"/>
            <ac:spMk id="16" creationId="{B5A1B09C-1565-46F8-B70F-621C5EB48A09}"/>
          </ac:spMkLst>
        </pc:spChg>
        <pc:spChg chg="add del">
          <ac:chgData name="Alex Ingles" userId="a50e2a83c1827697" providerId="LiveId" clId="{509C23BE-61A5-432D-B00E-C80B94884434}" dt="2024-12-17T16:12:15.540" v="1338" actId="26606"/>
          <ac:spMkLst>
            <pc:docMk/>
            <pc:sldMk cId="226937699" sldId="256"/>
            <ac:spMk id="18" creationId="{8C516CC8-80AC-446C-A56E-9F54B7210402}"/>
          </ac:spMkLst>
        </pc:spChg>
        <pc:spChg chg="add del">
          <ac:chgData name="Alex Ingles" userId="a50e2a83c1827697" providerId="LiveId" clId="{509C23BE-61A5-432D-B00E-C80B94884434}" dt="2024-12-17T16:12:15.540" v="1338" actId="26606"/>
          <ac:spMkLst>
            <pc:docMk/>
            <pc:sldMk cId="226937699" sldId="256"/>
            <ac:spMk id="20" creationId="{53947E58-F088-49F1-A3D1-DEA690192E84}"/>
          </ac:spMkLst>
        </pc:spChg>
        <pc:spChg chg="add del">
          <ac:chgData name="Alex Ingles" userId="a50e2a83c1827697" providerId="LiveId" clId="{509C23BE-61A5-432D-B00E-C80B94884434}" dt="2024-12-17T16:12:19.287" v="1343" actId="26606"/>
          <ac:spMkLst>
            <pc:docMk/>
            <pc:sldMk cId="226937699" sldId="256"/>
            <ac:spMk id="22" creationId="{A3363022-C969-41E9-8EB2-E4C94908C1FA}"/>
          </ac:spMkLst>
        </pc:spChg>
        <pc:spChg chg="add del">
          <ac:chgData name="Alex Ingles" userId="a50e2a83c1827697" providerId="LiveId" clId="{509C23BE-61A5-432D-B00E-C80B94884434}" dt="2024-12-17T16:12:19.287" v="1343" actId="26606"/>
          <ac:spMkLst>
            <pc:docMk/>
            <pc:sldMk cId="226937699" sldId="256"/>
            <ac:spMk id="23" creationId="{8D1AD6B3-BE88-4CEB-BA17-790657CC4729}"/>
          </ac:spMkLst>
        </pc:spChg>
        <pc:spChg chg="add">
          <ac:chgData name="Alex Ingles" userId="a50e2a83c1827697" providerId="LiveId" clId="{509C23BE-61A5-432D-B00E-C80B94884434}" dt="2024-12-17T16:12:19.299" v="1344" actId="26606"/>
          <ac:spMkLst>
            <pc:docMk/>
            <pc:sldMk cId="226937699" sldId="256"/>
            <ac:spMk id="27" creationId="{0E30439A-8A5B-46EC-8283-9B6B031D40D0}"/>
          </ac:spMkLst>
        </pc:spChg>
        <pc:spChg chg="add">
          <ac:chgData name="Alex Ingles" userId="a50e2a83c1827697" providerId="LiveId" clId="{509C23BE-61A5-432D-B00E-C80B94884434}" dt="2024-12-17T16:12:19.299" v="1344" actId="26606"/>
          <ac:spMkLst>
            <pc:docMk/>
            <pc:sldMk cId="226937699" sldId="256"/>
            <ac:spMk id="28" creationId="{5CEAD642-85CF-4750-8432-7C80C901F001}"/>
          </ac:spMkLst>
        </pc:spChg>
        <pc:spChg chg="add">
          <ac:chgData name="Alex Ingles" userId="a50e2a83c1827697" providerId="LiveId" clId="{509C23BE-61A5-432D-B00E-C80B94884434}" dt="2024-12-17T16:12:19.299" v="1344" actId="26606"/>
          <ac:spMkLst>
            <pc:docMk/>
            <pc:sldMk cId="226937699" sldId="256"/>
            <ac:spMk id="29" creationId="{FA33EEAE-15D5-4119-8C1E-89D943F911EF}"/>
          </ac:spMkLst>
        </pc:spChg>
        <pc:spChg chg="add">
          <ac:chgData name="Alex Ingles" userId="a50e2a83c1827697" providerId="LiveId" clId="{509C23BE-61A5-432D-B00E-C80B94884434}" dt="2024-12-17T16:12:19.299" v="1344" actId="26606"/>
          <ac:spMkLst>
            <pc:docMk/>
            <pc:sldMk cId="226937699" sldId="256"/>
            <ac:spMk id="30" creationId="{730D8B3B-9B80-4025-B934-26DC7D7CD231}"/>
          </ac:spMkLst>
        </pc:spChg>
        <pc:spChg chg="add">
          <ac:chgData name="Alex Ingles" userId="a50e2a83c1827697" providerId="LiveId" clId="{509C23BE-61A5-432D-B00E-C80B94884434}" dt="2024-12-17T16:12:19.299" v="1344" actId="26606"/>
          <ac:spMkLst>
            <pc:docMk/>
            <pc:sldMk cId="226937699" sldId="256"/>
            <ac:spMk id="31" creationId="{B5A1B09C-1565-46F8-B70F-621C5EB48A09}"/>
          </ac:spMkLst>
        </pc:spChg>
        <pc:spChg chg="add">
          <ac:chgData name="Alex Ingles" userId="a50e2a83c1827697" providerId="LiveId" clId="{509C23BE-61A5-432D-B00E-C80B94884434}" dt="2024-12-17T16:12:19.299" v="1344" actId="26606"/>
          <ac:spMkLst>
            <pc:docMk/>
            <pc:sldMk cId="226937699" sldId="256"/>
            <ac:spMk id="32" creationId="{8C516CC8-80AC-446C-A56E-9F54B7210402}"/>
          </ac:spMkLst>
        </pc:spChg>
        <pc:spChg chg="add">
          <ac:chgData name="Alex Ingles" userId="a50e2a83c1827697" providerId="LiveId" clId="{509C23BE-61A5-432D-B00E-C80B94884434}" dt="2024-12-17T16:12:19.299" v="1344" actId="26606"/>
          <ac:spMkLst>
            <pc:docMk/>
            <pc:sldMk cId="226937699" sldId="256"/>
            <ac:spMk id="33" creationId="{53947E58-F088-49F1-A3D1-DEA690192E84}"/>
          </ac:spMkLst>
        </pc:spChg>
        <pc:grpChg chg="add del">
          <ac:chgData name="Alex Ingles" userId="a50e2a83c1827697" providerId="LiveId" clId="{509C23BE-61A5-432D-B00E-C80B94884434}" dt="2024-12-17T16:12:19.287" v="1343" actId="26606"/>
          <ac:grpSpMkLst>
            <pc:docMk/>
            <pc:sldMk cId="226937699" sldId="256"/>
            <ac:grpSpMk id="24" creationId="{89D1390B-7E13-4B4F-9CB2-391063412E54}"/>
          </ac:grpSpMkLst>
        </pc:grpChg>
        <pc:picChg chg="add del">
          <ac:chgData name="Alex Ingles" userId="a50e2a83c1827697" providerId="LiveId" clId="{509C23BE-61A5-432D-B00E-C80B94884434}" dt="2024-12-17T16:12:19.287" v="1343" actId="26606"/>
          <ac:picMkLst>
            <pc:docMk/>
            <pc:sldMk cId="226937699" sldId="256"/>
            <ac:picMk id="7" creationId="{D152366B-5109-976A-E861-C1C2F38A8DBB}"/>
          </ac:picMkLst>
        </pc:picChg>
      </pc:sldChg>
      <pc:sldChg chg="modSp del">
        <pc:chgData name="Alex Ingles" userId="a50e2a83c1827697" providerId="LiveId" clId="{509C23BE-61A5-432D-B00E-C80B94884434}" dt="2024-12-17T04:40:39.454" v="65" actId="47"/>
        <pc:sldMkLst>
          <pc:docMk/>
          <pc:sldMk cId="1897423122" sldId="257"/>
        </pc:sldMkLst>
        <pc:picChg chg="mod">
          <ac:chgData name="Alex Ingles" userId="a50e2a83c1827697" providerId="LiveId" clId="{509C23BE-61A5-432D-B00E-C80B94884434}" dt="2024-12-17T02:58:42.055" v="53" actId="1076"/>
          <ac:picMkLst>
            <pc:docMk/>
            <pc:sldMk cId="1897423122" sldId="257"/>
            <ac:picMk id="1026" creationId="{C15C9013-1347-9DF5-6C49-2D3CC5DC70F4}"/>
          </ac:picMkLst>
        </pc:picChg>
      </pc:sldChg>
      <pc:sldChg chg="modSp modNotesTx">
        <pc:chgData name="Alex Ingles" userId="a50e2a83c1827697" providerId="LiveId" clId="{509C23BE-61A5-432D-B00E-C80B94884434}" dt="2024-12-17T12:40:05.317" v="1299" actId="6549"/>
        <pc:sldMkLst>
          <pc:docMk/>
          <pc:sldMk cId="3584813143" sldId="258"/>
        </pc:sldMkLst>
        <pc:picChg chg="mod">
          <ac:chgData name="Alex Ingles" userId="a50e2a83c1827697" providerId="LiveId" clId="{509C23BE-61A5-432D-B00E-C80B94884434}" dt="2024-12-17T02:59:01.266" v="54" actId="1076"/>
          <ac:picMkLst>
            <pc:docMk/>
            <pc:sldMk cId="3584813143" sldId="258"/>
            <ac:picMk id="2050" creationId="{7DCA64C8-6A66-0820-4456-60D52C4D9F26}"/>
          </ac:picMkLst>
        </pc:picChg>
      </pc:sldChg>
      <pc:sldChg chg="ord modNotesTx">
        <pc:chgData name="Alex Ingles" userId="a50e2a83c1827697" providerId="LiveId" clId="{509C23BE-61A5-432D-B00E-C80B94884434}" dt="2024-12-17T12:32:21.615" v="854"/>
        <pc:sldMkLst>
          <pc:docMk/>
          <pc:sldMk cId="937417983" sldId="259"/>
        </pc:sldMkLst>
      </pc:sldChg>
      <pc:sldChg chg="addSp delSp modSp add mod addAnim delAnim modNotesTx">
        <pc:chgData name="Alex Ingles" userId="a50e2a83c1827697" providerId="LiveId" clId="{509C23BE-61A5-432D-B00E-C80B94884434}" dt="2024-12-17T12:32:08.374" v="853"/>
        <pc:sldMkLst>
          <pc:docMk/>
          <pc:sldMk cId="346072301" sldId="260"/>
        </pc:sldMkLst>
        <pc:spChg chg="mod">
          <ac:chgData name="Alex Ingles" userId="a50e2a83c1827697" providerId="LiveId" clId="{509C23BE-61A5-432D-B00E-C80B94884434}" dt="2024-12-17T05:03:26.483" v="88" actId="207"/>
          <ac:spMkLst>
            <pc:docMk/>
            <pc:sldMk cId="346072301" sldId="260"/>
            <ac:spMk id="5" creationId="{AA03164E-30CE-1D2A-EDE2-64E8B4C4EF4F}"/>
          </ac:spMkLst>
        </pc:spChg>
        <pc:grpChg chg="add del">
          <ac:chgData name="Alex Ingles" userId="a50e2a83c1827697" providerId="LiveId" clId="{509C23BE-61A5-432D-B00E-C80B94884434}" dt="2024-12-17T06:11:46.305" v="842" actId="478"/>
          <ac:grpSpMkLst>
            <pc:docMk/>
            <pc:sldMk cId="346072301" sldId="260"/>
            <ac:grpSpMk id="25" creationId="{9B35B41C-C904-8FB7-08DD-7DDFE7F3A157}"/>
          </ac:grpSpMkLst>
        </pc:grpChg>
      </pc:sldChg>
      <pc:sldChg chg="del">
        <pc:chgData name="Alex Ingles" userId="a50e2a83c1827697" providerId="LiveId" clId="{509C23BE-61A5-432D-B00E-C80B94884434}" dt="2024-12-16T01:35:27.222" v="0" actId="47"/>
        <pc:sldMkLst>
          <pc:docMk/>
          <pc:sldMk cId="2975933537" sldId="260"/>
        </pc:sldMkLst>
      </pc:sldChg>
      <pc:sldChg chg="addSp delSp modSp new mod">
        <pc:chgData name="Alex Ingles" userId="a50e2a83c1827697" providerId="LiveId" clId="{509C23BE-61A5-432D-B00E-C80B94884434}" dt="2024-12-17T05:08:41.334" v="128" actId="1076"/>
        <pc:sldMkLst>
          <pc:docMk/>
          <pc:sldMk cId="3952615406" sldId="261"/>
        </pc:sldMkLst>
        <pc:spChg chg="del">
          <ac:chgData name="Alex Ingles" userId="a50e2a83c1827697" providerId="LiveId" clId="{509C23BE-61A5-432D-B00E-C80B94884434}" dt="2024-12-17T03:59:40.675" v="57" actId="478"/>
          <ac:spMkLst>
            <pc:docMk/>
            <pc:sldMk cId="3952615406" sldId="261"/>
            <ac:spMk id="2" creationId="{A96FB43D-176F-32A7-9441-6EE9292B1829}"/>
          </ac:spMkLst>
        </pc:spChg>
        <pc:spChg chg="del">
          <ac:chgData name="Alex Ingles" userId="a50e2a83c1827697" providerId="LiveId" clId="{509C23BE-61A5-432D-B00E-C80B94884434}" dt="2024-12-17T03:59:38.037" v="56" actId="478"/>
          <ac:spMkLst>
            <pc:docMk/>
            <pc:sldMk cId="3952615406" sldId="261"/>
            <ac:spMk id="3" creationId="{21626A29-9CC2-8A9F-A522-F5DDC1D08AAE}"/>
          </ac:spMkLst>
        </pc:spChg>
        <pc:spChg chg="add mod">
          <ac:chgData name="Alex Ingles" userId="a50e2a83c1827697" providerId="LiveId" clId="{509C23BE-61A5-432D-B00E-C80B94884434}" dt="2024-12-17T05:07:45.290" v="94" actId="14100"/>
          <ac:spMkLst>
            <pc:docMk/>
            <pc:sldMk cId="3952615406" sldId="261"/>
            <ac:spMk id="4" creationId="{55288E17-F399-8087-D845-6D3A99F37BD5}"/>
          </ac:spMkLst>
        </pc:spChg>
        <pc:spChg chg="add mod">
          <ac:chgData name="Alex Ingles" userId="a50e2a83c1827697" providerId="LiveId" clId="{509C23BE-61A5-432D-B00E-C80B94884434}" dt="2024-12-17T05:08:41.334" v="128" actId="1076"/>
          <ac:spMkLst>
            <pc:docMk/>
            <pc:sldMk cId="3952615406" sldId="261"/>
            <ac:spMk id="5" creationId="{61D4736B-83E7-D618-A058-212BD2C975A6}"/>
          </ac:spMkLst>
        </pc:spChg>
        <pc:picChg chg="add mod">
          <ac:chgData name="Alex Ingles" userId="a50e2a83c1827697" providerId="LiveId" clId="{509C23BE-61A5-432D-B00E-C80B94884434}" dt="2024-12-17T03:59:57.073" v="60" actId="14100"/>
          <ac:picMkLst>
            <pc:docMk/>
            <pc:sldMk cId="3952615406" sldId="261"/>
            <ac:picMk id="1026" creationId="{49DE7E0E-4A21-77E0-9B33-E2088169142C}"/>
          </ac:picMkLst>
        </pc:picChg>
        <pc:picChg chg="add del">
          <ac:chgData name="Alex Ingles" userId="a50e2a83c1827697" providerId="LiveId" clId="{509C23BE-61A5-432D-B00E-C80B94884434}" dt="2024-12-17T04:35:19.081" v="62" actId="478"/>
          <ac:picMkLst>
            <pc:docMk/>
            <pc:sldMk cId="3952615406" sldId="261"/>
            <ac:picMk id="1028" creationId="{5A71FD40-8FCF-CEA5-CB56-B3C9C32234A9}"/>
          </ac:picMkLst>
        </pc:picChg>
      </pc:sldChg>
      <pc:sldChg chg="addSp delSp new mod ord">
        <pc:chgData name="Alex Ingles" userId="a50e2a83c1827697" providerId="LiveId" clId="{509C23BE-61A5-432D-B00E-C80B94884434}" dt="2024-12-17T04:58:39.838" v="87"/>
        <pc:sldMkLst>
          <pc:docMk/>
          <pc:sldMk cId="124027997" sldId="262"/>
        </pc:sldMkLst>
        <pc:spChg chg="del">
          <ac:chgData name="Alex Ingles" userId="a50e2a83c1827697" providerId="LiveId" clId="{509C23BE-61A5-432D-B00E-C80B94884434}" dt="2024-12-17T04:43:19.618" v="67" actId="478"/>
          <ac:spMkLst>
            <pc:docMk/>
            <pc:sldMk cId="124027997" sldId="262"/>
            <ac:spMk id="2" creationId="{3E96BCA0-F482-4179-0075-05ECA8BCFCEC}"/>
          </ac:spMkLst>
        </pc:spChg>
        <pc:spChg chg="del">
          <ac:chgData name="Alex Ingles" userId="a50e2a83c1827697" providerId="LiveId" clId="{509C23BE-61A5-432D-B00E-C80B94884434}" dt="2024-12-17T04:43:21.259" v="68" actId="478"/>
          <ac:spMkLst>
            <pc:docMk/>
            <pc:sldMk cId="124027997" sldId="262"/>
            <ac:spMk id="3" creationId="{5BC084CB-4647-2901-66F5-84022B5F0BF5}"/>
          </ac:spMkLst>
        </pc:spChg>
        <pc:picChg chg="add">
          <ac:chgData name="Alex Ingles" userId="a50e2a83c1827697" providerId="LiveId" clId="{509C23BE-61A5-432D-B00E-C80B94884434}" dt="2024-12-17T04:43:22.156" v="69"/>
          <ac:picMkLst>
            <pc:docMk/>
            <pc:sldMk cId="124027997" sldId="262"/>
            <ac:picMk id="2050" creationId="{1FF1F6A6-54C5-61C8-4487-79E039E505C8}"/>
          </ac:picMkLst>
        </pc:picChg>
      </pc:sldChg>
      <pc:sldChg chg="addSp delSp modSp new mod">
        <pc:chgData name="Alex Ingles" userId="a50e2a83c1827697" providerId="LiveId" clId="{509C23BE-61A5-432D-B00E-C80B94884434}" dt="2024-12-17T05:04:03.359" v="91" actId="2085"/>
        <pc:sldMkLst>
          <pc:docMk/>
          <pc:sldMk cId="1052214416" sldId="263"/>
        </pc:sldMkLst>
        <pc:spChg chg="del">
          <ac:chgData name="Alex Ingles" userId="a50e2a83c1827697" providerId="LiveId" clId="{509C23BE-61A5-432D-B00E-C80B94884434}" dt="2024-12-17T04:54:45.448" v="72" actId="478"/>
          <ac:spMkLst>
            <pc:docMk/>
            <pc:sldMk cId="1052214416" sldId="263"/>
            <ac:spMk id="2" creationId="{801CB4ED-70DF-0EF3-A2FE-8002A94961F6}"/>
          </ac:spMkLst>
        </pc:spChg>
        <pc:spChg chg="del">
          <ac:chgData name="Alex Ingles" userId="a50e2a83c1827697" providerId="LiveId" clId="{509C23BE-61A5-432D-B00E-C80B94884434}" dt="2024-12-17T04:54:42.796" v="71" actId="478"/>
          <ac:spMkLst>
            <pc:docMk/>
            <pc:sldMk cId="1052214416" sldId="263"/>
            <ac:spMk id="3" creationId="{C32C7265-B48C-03DA-EAFB-5EF67468CFCC}"/>
          </ac:spMkLst>
        </pc:spChg>
        <pc:spChg chg="add mod">
          <ac:chgData name="Alex Ingles" userId="a50e2a83c1827697" providerId="LiveId" clId="{509C23BE-61A5-432D-B00E-C80B94884434}" dt="2024-12-17T05:04:03.359" v="91" actId="2085"/>
          <ac:spMkLst>
            <pc:docMk/>
            <pc:sldMk cId="1052214416" sldId="263"/>
            <ac:spMk id="6" creationId="{B635DC32-90E0-8656-4E59-2629F7F6541C}"/>
          </ac:spMkLst>
        </pc:spChg>
        <pc:picChg chg="add mod">
          <ac:chgData name="Alex Ingles" userId="a50e2a83c1827697" providerId="LiveId" clId="{509C23BE-61A5-432D-B00E-C80B94884434}" dt="2024-12-17T04:57:31.253" v="85" actId="14100"/>
          <ac:picMkLst>
            <pc:docMk/>
            <pc:sldMk cId="1052214416" sldId="263"/>
            <ac:picMk id="5" creationId="{D9FF6125-3C9D-D85C-2830-CADE02AFF8DE}"/>
          </ac:picMkLst>
        </pc:picChg>
        <pc:picChg chg="add del mod">
          <ac:chgData name="Alex Ingles" userId="a50e2a83c1827697" providerId="LiveId" clId="{509C23BE-61A5-432D-B00E-C80B94884434}" dt="2024-12-17T04:55:03.622" v="77" actId="478"/>
          <ac:picMkLst>
            <pc:docMk/>
            <pc:sldMk cId="1052214416" sldId="263"/>
            <ac:picMk id="3074" creationId="{38B77161-628A-0DB8-AD8B-0594FCF7BBB2}"/>
          </ac:picMkLst>
        </pc:picChg>
        <pc:picChg chg="add del mod">
          <ac:chgData name="Alex Ingles" userId="a50e2a83c1827697" providerId="LiveId" clId="{509C23BE-61A5-432D-B00E-C80B94884434}" dt="2024-12-17T04:56:29.996" v="80" actId="478"/>
          <ac:picMkLst>
            <pc:docMk/>
            <pc:sldMk cId="1052214416" sldId="263"/>
            <ac:picMk id="3076" creationId="{87E7A0BB-51BC-87DA-8C52-E32FACA0F371}"/>
          </ac:picMkLst>
        </pc:picChg>
        <pc:picChg chg="add del mod">
          <ac:chgData name="Alex Ingles" userId="a50e2a83c1827697" providerId="LiveId" clId="{509C23BE-61A5-432D-B00E-C80B94884434}" dt="2024-12-17T04:56:41.707" v="83" actId="478"/>
          <ac:picMkLst>
            <pc:docMk/>
            <pc:sldMk cId="1052214416" sldId="263"/>
            <ac:picMk id="3078" creationId="{37A91C1B-BAA2-E9CB-5E4D-99F78684F94E}"/>
          </ac:picMkLst>
        </pc:picChg>
      </pc:sldChg>
      <pc:sldChg chg="addSp delSp modSp new mod modAnim modNotesTx">
        <pc:chgData name="Alex Ingles" userId="a50e2a83c1827697" providerId="LiveId" clId="{509C23BE-61A5-432D-B00E-C80B94884434}" dt="2024-12-17T12:40:49.911" v="1332" actId="20577"/>
        <pc:sldMkLst>
          <pc:docMk/>
          <pc:sldMk cId="2878262854" sldId="264"/>
        </pc:sldMkLst>
        <pc:spChg chg="del">
          <ac:chgData name="Alex Ingles" userId="a50e2a83c1827697" providerId="LiveId" clId="{509C23BE-61A5-432D-B00E-C80B94884434}" dt="2024-12-17T05:58:32.557" v="130" actId="478"/>
          <ac:spMkLst>
            <pc:docMk/>
            <pc:sldMk cId="2878262854" sldId="264"/>
            <ac:spMk id="2" creationId="{E3C7E97C-0667-B7D4-8E73-AA8E7E887B48}"/>
          </ac:spMkLst>
        </pc:spChg>
        <pc:spChg chg="del">
          <ac:chgData name="Alex Ingles" userId="a50e2a83c1827697" providerId="LiveId" clId="{509C23BE-61A5-432D-B00E-C80B94884434}" dt="2024-12-17T05:58:52.498" v="131"/>
          <ac:spMkLst>
            <pc:docMk/>
            <pc:sldMk cId="2878262854" sldId="264"/>
            <ac:spMk id="3" creationId="{00690E1C-6D47-44F3-F505-3F6B98D838B7}"/>
          </ac:spMkLst>
        </pc:spChg>
        <pc:picChg chg="add mod">
          <ac:chgData name="Alex Ingles" userId="a50e2a83c1827697" providerId="LiveId" clId="{509C23BE-61A5-432D-B00E-C80B94884434}" dt="2024-12-17T05:59:03.916" v="134" actId="1076"/>
          <ac:picMkLst>
            <pc:docMk/>
            <pc:sldMk cId="2878262854" sldId="264"/>
            <ac:picMk id="4" creationId="{60770EAC-7E28-2EE3-BE56-A23488EBD7ED}"/>
          </ac:picMkLst>
        </pc:picChg>
      </pc:sldChg>
      <pc:sldChg chg="addSp delSp modSp new mod ord setBg setClrOvrMap modNotesTx">
        <pc:chgData name="Alex Ingles" userId="a50e2a83c1827697" providerId="LiveId" clId="{509C23BE-61A5-432D-B00E-C80B94884434}" dt="2024-12-17T16:14:01.872" v="1352" actId="26606"/>
        <pc:sldMkLst>
          <pc:docMk/>
          <pc:sldMk cId="336467180" sldId="265"/>
        </pc:sldMkLst>
        <pc:spChg chg="mod">
          <ac:chgData name="Alex Ingles" userId="a50e2a83c1827697" providerId="LiveId" clId="{509C23BE-61A5-432D-B00E-C80B94884434}" dt="2024-12-17T16:14:01.872" v="1352" actId="26606"/>
          <ac:spMkLst>
            <pc:docMk/>
            <pc:sldMk cId="336467180" sldId="265"/>
            <ac:spMk id="2" creationId="{B53DCD3C-6529-E8EE-C572-6C5C680D7AB5}"/>
          </ac:spMkLst>
        </pc:spChg>
        <pc:spChg chg="add del mod">
          <ac:chgData name="Alex Ingles" userId="a50e2a83c1827697" providerId="LiveId" clId="{509C23BE-61A5-432D-B00E-C80B94884434}" dt="2024-12-17T16:14:01.872" v="1352" actId="26606"/>
          <ac:spMkLst>
            <pc:docMk/>
            <pc:sldMk cId="336467180" sldId="265"/>
            <ac:spMk id="3" creationId="{68CE00E0-C625-CF5E-CC7C-BE0BC1835D7E}"/>
          </ac:spMkLst>
        </pc:spChg>
        <pc:spChg chg="add del">
          <ac:chgData name="Alex Ingles" userId="a50e2a83c1827697" providerId="LiveId" clId="{509C23BE-61A5-432D-B00E-C80B94884434}" dt="2024-12-17T16:13:57.261" v="1349" actId="26606"/>
          <ac:spMkLst>
            <pc:docMk/>
            <pc:sldMk cId="336467180" sldId="265"/>
            <ac:spMk id="9" creationId="{A3EFF7B1-6CB7-47D1-AD37-B870CA2B2151}"/>
          </ac:spMkLst>
        </pc:spChg>
        <pc:spChg chg="add del">
          <ac:chgData name="Alex Ingles" userId="a50e2a83c1827697" providerId="LiveId" clId="{509C23BE-61A5-432D-B00E-C80B94884434}" dt="2024-12-17T16:13:57.261" v="1349" actId="26606"/>
          <ac:spMkLst>
            <pc:docMk/>
            <pc:sldMk cId="336467180" sldId="265"/>
            <ac:spMk id="11" creationId="{7FA2962B-21B6-4689-A95D-A8FF6ADE47F1}"/>
          </ac:spMkLst>
        </pc:spChg>
        <pc:spChg chg="add del">
          <ac:chgData name="Alex Ingles" userId="a50e2a83c1827697" providerId="LiveId" clId="{509C23BE-61A5-432D-B00E-C80B94884434}" dt="2024-12-17T16:14:01.776" v="1351" actId="26606"/>
          <ac:spMkLst>
            <pc:docMk/>
            <pc:sldMk cId="336467180" sldId="265"/>
            <ac:spMk id="15" creationId="{063BBA22-50EA-4C4D-BE05-F1CE4E63AA56}"/>
          </ac:spMkLst>
        </pc:spChg>
        <pc:spChg chg="add del">
          <ac:chgData name="Alex Ingles" userId="a50e2a83c1827697" providerId="LiveId" clId="{509C23BE-61A5-432D-B00E-C80B94884434}" dt="2024-12-17T16:13:57.261" v="1349" actId="26606"/>
          <ac:spMkLst>
            <pc:docMk/>
            <pc:sldMk cId="336467180" sldId="265"/>
            <ac:spMk id="27" creationId="{A00D2CE1-35C1-46E6-BD59-CEE668BD90F4}"/>
          </ac:spMkLst>
        </pc:spChg>
        <pc:spChg chg="add del">
          <ac:chgData name="Alex Ingles" userId="a50e2a83c1827697" providerId="LiveId" clId="{509C23BE-61A5-432D-B00E-C80B94884434}" dt="2024-12-17T16:13:57.261" v="1349" actId="26606"/>
          <ac:spMkLst>
            <pc:docMk/>
            <pc:sldMk cId="336467180" sldId="265"/>
            <ac:spMk id="35" creationId="{E18403B7-F2C7-4C07-8522-21C31910902C}"/>
          </ac:spMkLst>
        </pc:spChg>
        <pc:spChg chg="add del">
          <ac:chgData name="Alex Ingles" userId="a50e2a83c1827697" providerId="LiveId" clId="{509C23BE-61A5-432D-B00E-C80B94884434}" dt="2024-12-17T16:14:01.776" v="1351" actId="26606"/>
          <ac:spMkLst>
            <pc:docMk/>
            <pc:sldMk cId="336467180" sldId="265"/>
            <ac:spMk id="43" creationId="{BACC6370-2D7E-4714-9D71-7542949D7D5D}"/>
          </ac:spMkLst>
        </pc:spChg>
        <pc:spChg chg="add del">
          <ac:chgData name="Alex Ingles" userId="a50e2a83c1827697" providerId="LiveId" clId="{509C23BE-61A5-432D-B00E-C80B94884434}" dt="2024-12-17T16:14:01.776" v="1351" actId="26606"/>
          <ac:spMkLst>
            <pc:docMk/>
            <pc:sldMk cId="336467180" sldId="265"/>
            <ac:spMk id="44" creationId="{F68B3F68-107C-434F-AA38-110D5EA91B85}"/>
          </ac:spMkLst>
        </pc:spChg>
        <pc:spChg chg="add del">
          <ac:chgData name="Alex Ingles" userId="a50e2a83c1827697" providerId="LiveId" clId="{509C23BE-61A5-432D-B00E-C80B94884434}" dt="2024-12-17T16:14:01.776" v="1351" actId="26606"/>
          <ac:spMkLst>
            <pc:docMk/>
            <pc:sldMk cId="336467180" sldId="265"/>
            <ac:spMk id="45" creationId="{AAD0DBB9-1A4B-4391-81D4-CB19F9AB918A}"/>
          </ac:spMkLst>
        </pc:spChg>
        <pc:spChg chg="add">
          <ac:chgData name="Alex Ingles" userId="a50e2a83c1827697" providerId="LiveId" clId="{509C23BE-61A5-432D-B00E-C80B94884434}" dt="2024-12-17T16:14:01.872" v="1352" actId="26606"/>
          <ac:spMkLst>
            <pc:docMk/>
            <pc:sldMk cId="336467180" sldId="265"/>
            <ac:spMk id="48" creationId="{8DF67618-B87B-4195-8E24-3B126F79FF55}"/>
          </ac:spMkLst>
        </pc:spChg>
        <pc:spChg chg="add">
          <ac:chgData name="Alex Ingles" userId="a50e2a83c1827697" providerId="LiveId" clId="{509C23BE-61A5-432D-B00E-C80B94884434}" dt="2024-12-17T16:14:01.872" v="1352" actId="26606"/>
          <ac:spMkLst>
            <pc:docMk/>
            <pc:sldMk cId="336467180" sldId="265"/>
            <ac:spMk id="49" creationId="{64960379-9FF9-400A-A8A8-F5AB633FD3BF}"/>
          </ac:spMkLst>
        </pc:spChg>
        <pc:grpChg chg="add del">
          <ac:chgData name="Alex Ingles" userId="a50e2a83c1827697" providerId="LiveId" clId="{509C23BE-61A5-432D-B00E-C80B94884434}" dt="2024-12-17T16:13:57.261" v="1349" actId="26606"/>
          <ac:grpSpMkLst>
            <pc:docMk/>
            <pc:sldMk cId="336467180" sldId="265"/>
            <ac:grpSpMk id="13" creationId="{A745280D-ED36-41FE-8EB1-CE597C99CFE8}"/>
          </ac:grpSpMkLst>
        </pc:grpChg>
        <pc:grpChg chg="add">
          <ac:chgData name="Alex Ingles" userId="a50e2a83c1827697" providerId="LiveId" clId="{509C23BE-61A5-432D-B00E-C80B94884434}" dt="2024-12-17T16:14:01.872" v="1352" actId="26606"/>
          <ac:grpSpMkLst>
            <pc:docMk/>
            <pc:sldMk cId="336467180" sldId="265"/>
            <ac:grpSpMk id="17" creationId="{43F5E015-E085-4624-B431-B42414448684}"/>
          </ac:grpSpMkLst>
        </pc:grpChg>
        <pc:grpChg chg="add del">
          <ac:chgData name="Alex Ingles" userId="a50e2a83c1827697" providerId="LiveId" clId="{509C23BE-61A5-432D-B00E-C80B94884434}" dt="2024-12-17T16:13:57.261" v="1349" actId="26606"/>
          <ac:grpSpMkLst>
            <pc:docMk/>
            <pc:sldMk cId="336467180" sldId="265"/>
            <ac:grpSpMk id="19" creationId="{80E95A5C-1E97-41C3-9DEC-245FF6DEBF1F}"/>
          </ac:grpSpMkLst>
        </pc:grpChg>
        <pc:grpChg chg="add del">
          <ac:chgData name="Alex Ingles" userId="a50e2a83c1827697" providerId="LiveId" clId="{509C23BE-61A5-432D-B00E-C80B94884434}" dt="2024-12-17T16:13:57.261" v="1349" actId="26606"/>
          <ac:grpSpMkLst>
            <pc:docMk/>
            <pc:sldMk cId="336467180" sldId="265"/>
            <ac:grpSpMk id="29" creationId="{A58DCE86-9AE1-46D1-96D6-04B8B3EDF6FA}"/>
          </ac:grpSpMkLst>
        </pc:grpChg>
        <pc:grpChg chg="add del">
          <ac:chgData name="Alex Ingles" userId="a50e2a83c1827697" providerId="LiveId" clId="{509C23BE-61A5-432D-B00E-C80B94884434}" dt="2024-12-17T16:13:57.261" v="1349" actId="26606"/>
          <ac:grpSpMkLst>
            <pc:docMk/>
            <pc:sldMk cId="336467180" sldId="265"/>
            <ac:grpSpMk id="37" creationId="{23B58CC6-A99E-43AF-A467-256F19287FB8}"/>
          </ac:grpSpMkLst>
        </pc:grpChg>
        <pc:grpChg chg="add">
          <ac:chgData name="Alex Ingles" userId="a50e2a83c1827697" providerId="LiveId" clId="{509C23BE-61A5-432D-B00E-C80B94884434}" dt="2024-12-17T16:14:01.872" v="1352" actId="26606"/>
          <ac:grpSpMkLst>
            <pc:docMk/>
            <pc:sldMk cId="336467180" sldId="265"/>
            <ac:grpSpMk id="50" creationId="{2C491629-AE25-486B-9B22-2CE4EE8F7E47}"/>
          </ac:grpSpMkLst>
        </pc:grpChg>
        <pc:graphicFrameChg chg="add del">
          <ac:chgData name="Alex Ingles" userId="a50e2a83c1827697" providerId="LiveId" clId="{509C23BE-61A5-432D-B00E-C80B94884434}" dt="2024-12-17T16:13:57.261" v="1349" actId="26606"/>
          <ac:graphicFrameMkLst>
            <pc:docMk/>
            <pc:sldMk cId="336467180" sldId="265"/>
            <ac:graphicFrameMk id="5" creationId="{5E00A31B-B08D-6831-D0AF-D8D1FCD1C46F}"/>
          </ac:graphicFrameMkLst>
        </pc:graphicFrameChg>
        <pc:graphicFrameChg chg="add del">
          <ac:chgData name="Alex Ingles" userId="a50e2a83c1827697" providerId="LiveId" clId="{509C23BE-61A5-432D-B00E-C80B94884434}" dt="2024-12-17T16:14:01.776" v="1351" actId="26606"/>
          <ac:graphicFrameMkLst>
            <pc:docMk/>
            <pc:sldMk cId="336467180" sldId="265"/>
            <ac:graphicFrameMk id="46" creationId="{4B12A4C5-A84E-77EB-9F19-57F94F1E6657}"/>
          </ac:graphicFrameMkLst>
        </pc:graphicFrameChg>
        <pc:graphicFrameChg chg="add">
          <ac:chgData name="Alex Ingles" userId="a50e2a83c1827697" providerId="LiveId" clId="{509C23BE-61A5-432D-B00E-C80B94884434}" dt="2024-12-17T16:14:01.872" v="1352" actId="26606"/>
          <ac:graphicFrameMkLst>
            <pc:docMk/>
            <pc:sldMk cId="336467180" sldId="265"/>
            <ac:graphicFrameMk id="53" creationId="{36A363E0-F458-35D4-4B34-C20F4B764E7C}"/>
          </ac:graphicFrameMkLst>
        </pc:graphicFrameChg>
      </pc:sldChg>
      <pc:sldChg chg="addSp delSp modSp add mod setBg modNotesTx">
        <pc:chgData name="Alex Ingles" userId="a50e2a83c1827697" providerId="LiveId" clId="{509C23BE-61A5-432D-B00E-C80B94884434}" dt="2024-12-17T16:14:48.803" v="1353" actId="26606"/>
        <pc:sldMkLst>
          <pc:docMk/>
          <pc:sldMk cId="873880785" sldId="266"/>
        </pc:sldMkLst>
        <pc:spChg chg="mod">
          <ac:chgData name="Alex Ingles" userId="a50e2a83c1827697" providerId="LiveId" clId="{509C23BE-61A5-432D-B00E-C80B94884434}" dt="2024-12-17T16:14:48.803" v="1353" actId="26606"/>
          <ac:spMkLst>
            <pc:docMk/>
            <pc:sldMk cId="873880785" sldId="266"/>
            <ac:spMk id="2" creationId="{89C9B7E7-FD17-DE07-3E39-57ABFB4DEF79}"/>
          </ac:spMkLst>
        </pc:spChg>
        <pc:spChg chg="del mod">
          <ac:chgData name="Alex Ingles" userId="a50e2a83c1827697" providerId="LiveId" clId="{509C23BE-61A5-432D-B00E-C80B94884434}" dt="2024-12-17T16:14:48.803" v="1353" actId="26606"/>
          <ac:spMkLst>
            <pc:docMk/>
            <pc:sldMk cId="873880785" sldId="266"/>
            <ac:spMk id="3" creationId="{2A14F21E-C267-640A-80E0-55D262968D3F}"/>
          </ac:spMkLst>
        </pc:spChg>
        <pc:spChg chg="add">
          <ac:chgData name="Alex Ingles" userId="a50e2a83c1827697" providerId="LiveId" clId="{509C23BE-61A5-432D-B00E-C80B94884434}" dt="2024-12-17T16:14:48.803" v="1353" actId="26606"/>
          <ac:spMkLst>
            <pc:docMk/>
            <pc:sldMk cId="873880785" sldId="266"/>
            <ac:spMk id="9" creationId="{8DF67618-B87B-4195-8E24-3B126F79FF55}"/>
          </ac:spMkLst>
        </pc:spChg>
        <pc:spChg chg="add">
          <ac:chgData name="Alex Ingles" userId="a50e2a83c1827697" providerId="LiveId" clId="{509C23BE-61A5-432D-B00E-C80B94884434}" dt="2024-12-17T16:14:48.803" v="1353" actId="26606"/>
          <ac:spMkLst>
            <pc:docMk/>
            <pc:sldMk cId="873880785" sldId="266"/>
            <ac:spMk id="11" creationId="{64960379-9FF9-400A-A8A8-F5AB633FD3BF}"/>
          </ac:spMkLst>
        </pc:spChg>
        <pc:grpChg chg="add">
          <ac:chgData name="Alex Ingles" userId="a50e2a83c1827697" providerId="LiveId" clId="{509C23BE-61A5-432D-B00E-C80B94884434}" dt="2024-12-17T16:14:48.803" v="1353" actId="26606"/>
          <ac:grpSpMkLst>
            <pc:docMk/>
            <pc:sldMk cId="873880785" sldId="266"/>
            <ac:grpSpMk id="13" creationId="{2C491629-AE25-486B-9B22-2CE4EE8F7E47}"/>
          </ac:grpSpMkLst>
        </pc:grpChg>
        <pc:grpChg chg="add">
          <ac:chgData name="Alex Ingles" userId="a50e2a83c1827697" providerId="LiveId" clId="{509C23BE-61A5-432D-B00E-C80B94884434}" dt="2024-12-17T16:14:48.803" v="1353" actId="26606"/>
          <ac:grpSpMkLst>
            <pc:docMk/>
            <pc:sldMk cId="873880785" sldId="266"/>
            <ac:grpSpMk id="17" creationId="{43F5E015-E085-4624-B431-B42414448684}"/>
          </ac:grpSpMkLst>
        </pc:grpChg>
        <pc:graphicFrameChg chg="add">
          <ac:chgData name="Alex Ingles" userId="a50e2a83c1827697" providerId="LiveId" clId="{509C23BE-61A5-432D-B00E-C80B94884434}" dt="2024-12-17T16:14:48.803" v="1353" actId="26606"/>
          <ac:graphicFrameMkLst>
            <pc:docMk/>
            <pc:sldMk cId="873880785" sldId="266"/>
            <ac:graphicFrameMk id="5" creationId="{F7D054EB-89D6-C4AD-7C3C-E2E81C4BCA0A}"/>
          </ac:graphicFrameMkLst>
        </pc:graphicFrameChg>
      </pc:sldChg>
      <pc:sldChg chg="addSp modSp add mod modAnim modNotesTx">
        <pc:chgData name="Alex Ingles" userId="a50e2a83c1827697" providerId="LiveId" clId="{509C23BE-61A5-432D-B00E-C80B94884434}" dt="2024-12-17T16:18:45.623" v="1363" actId="1035"/>
        <pc:sldMkLst>
          <pc:docMk/>
          <pc:sldMk cId="3349620893" sldId="272"/>
        </pc:sldMkLst>
        <pc:picChg chg="add mod">
          <ac:chgData name="Alex Ingles" userId="a50e2a83c1827697" providerId="LiveId" clId="{509C23BE-61A5-432D-B00E-C80B94884434}" dt="2024-12-17T16:18:45.623" v="1363" actId="1035"/>
          <ac:picMkLst>
            <pc:docMk/>
            <pc:sldMk cId="3349620893" sldId="272"/>
            <ac:picMk id="3" creationId="{962CD916-DB4E-ED1A-A912-1815C159C28C}"/>
          </ac:picMkLst>
        </pc:picChg>
      </pc:sldChg>
      <pc:sldChg chg="addSp delSp modSp add mod modAnim">
        <pc:chgData name="Alex Ingles" userId="a50e2a83c1827697" providerId="LiveId" clId="{509C23BE-61A5-432D-B00E-C80B94884434}" dt="2024-12-17T16:19:00.601" v="1381" actId="1038"/>
        <pc:sldMkLst>
          <pc:docMk/>
          <pc:sldMk cId="4227785977" sldId="303"/>
        </pc:sldMkLst>
        <pc:picChg chg="add mod">
          <ac:chgData name="Alex Ingles" userId="a50e2a83c1827697" providerId="LiveId" clId="{509C23BE-61A5-432D-B00E-C80B94884434}" dt="2024-12-17T16:19:00.601" v="1381" actId="1038"/>
          <ac:picMkLst>
            <pc:docMk/>
            <pc:sldMk cId="4227785977" sldId="303"/>
            <ac:picMk id="5" creationId="{23478A00-E394-EC51-EB09-78F73EBDDC68}"/>
          </ac:picMkLst>
        </pc:picChg>
        <pc:picChg chg="del">
          <ac:chgData name="Alex Ingles" userId="a50e2a83c1827697" providerId="LiveId" clId="{509C23BE-61A5-432D-B00E-C80B94884434}" dt="2024-12-17T16:18:10.068" v="1356" actId="478"/>
          <ac:picMkLst>
            <pc:docMk/>
            <pc:sldMk cId="4227785977" sldId="303"/>
            <ac:picMk id="45" creationId="{D00C573C-2DCB-D0A2-C21D-F06E578DD7D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28EDC0-DA20-4A6B-BC7E-B435B1987A5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3899BEC-7668-452F-BF93-B7B23599C1CD}">
      <dgm:prSet/>
      <dgm:spPr/>
      <dgm:t>
        <a:bodyPr/>
        <a:lstStyle/>
        <a:p>
          <a:r>
            <a:rPr lang="pt-BR"/>
            <a:t>Entendimento abrangente e profundo de redes</a:t>
          </a:r>
          <a:endParaRPr lang="en-US"/>
        </a:p>
      </dgm:t>
    </dgm:pt>
    <dgm:pt modelId="{874E6676-7446-4F54-BCE1-277104CB8FD2}" type="parTrans" cxnId="{34B52EDA-8730-433F-BA86-51FD0C264123}">
      <dgm:prSet/>
      <dgm:spPr/>
      <dgm:t>
        <a:bodyPr/>
        <a:lstStyle/>
        <a:p>
          <a:endParaRPr lang="en-US"/>
        </a:p>
      </dgm:t>
    </dgm:pt>
    <dgm:pt modelId="{1C05B50D-0FD3-4AB5-B67E-55CB2EDA6762}" type="sibTrans" cxnId="{34B52EDA-8730-433F-BA86-51FD0C264123}">
      <dgm:prSet/>
      <dgm:spPr/>
      <dgm:t>
        <a:bodyPr/>
        <a:lstStyle/>
        <a:p>
          <a:endParaRPr lang="en-US"/>
        </a:p>
      </dgm:t>
    </dgm:pt>
    <dgm:pt modelId="{FA54EB90-9559-480D-8571-A51BA06491AD}">
      <dgm:prSet/>
      <dgm:spPr/>
      <dgm:t>
        <a:bodyPr/>
        <a:lstStyle/>
        <a:p>
          <a:r>
            <a:rPr lang="pt-BR"/>
            <a:t>Desenvolvimento de software</a:t>
          </a:r>
          <a:endParaRPr lang="en-US"/>
        </a:p>
      </dgm:t>
    </dgm:pt>
    <dgm:pt modelId="{59BEABD2-3BDE-442F-829D-A15FF3FC5E50}" type="parTrans" cxnId="{860DD78A-7326-4BD3-9D09-72D1AFBB70AA}">
      <dgm:prSet/>
      <dgm:spPr/>
      <dgm:t>
        <a:bodyPr/>
        <a:lstStyle/>
        <a:p>
          <a:endParaRPr lang="en-US"/>
        </a:p>
      </dgm:t>
    </dgm:pt>
    <dgm:pt modelId="{8F507987-03B5-468E-83E8-B2F5137BFE75}" type="sibTrans" cxnId="{860DD78A-7326-4BD3-9D09-72D1AFBB70AA}">
      <dgm:prSet/>
      <dgm:spPr/>
      <dgm:t>
        <a:bodyPr/>
        <a:lstStyle/>
        <a:p>
          <a:endParaRPr lang="en-US"/>
        </a:p>
      </dgm:t>
    </dgm:pt>
    <dgm:pt modelId="{71601A14-5407-4018-84FB-463BCDED8131}">
      <dgm:prSet/>
      <dgm:spPr/>
      <dgm:t>
        <a:bodyPr/>
        <a:lstStyle/>
        <a:p>
          <a:r>
            <a:rPr lang="pt-BR"/>
            <a:t>Funcionamento das nuvens</a:t>
          </a:r>
          <a:endParaRPr lang="en-US"/>
        </a:p>
      </dgm:t>
    </dgm:pt>
    <dgm:pt modelId="{62E7887F-9F3E-4D4E-89C8-99A7038B6480}" type="parTrans" cxnId="{DCA7215D-318D-4859-AFDE-B4EC9320FDF0}">
      <dgm:prSet/>
      <dgm:spPr/>
      <dgm:t>
        <a:bodyPr/>
        <a:lstStyle/>
        <a:p>
          <a:endParaRPr lang="en-US"/>
        </a:p>
      </dgm:t>
    </dgm:pt>
    <dgm:pt modelId="{1C868DA7-E088-421A-BF17-76FCFA7AA5F4}" type="sibTrans" cxnId="{DCA7215D-318D-4859-AFDE-B4EC9320FDF0}">
      <dgm:prSet/>
      <dgm:spPr/>
      <dgm:t>
        <a:bodyPr/>
        <a:lstStyle/>
        <a:p>
          <a:endParaRPr lang="en-US"/>
        </a:p>
      </dgm:t>
    </dgm:pt>
    <dgm:pt modelId="{872D6869-0B71-4D5F-A5F7-4E031D0CCA09}">
      <dgm:prSet/>
      <dgm:spPr/>
      <dgm:t>
        <a:bodyPr/>
        <a:lstStyle/>
        <a:p>
          <a:r>
            <a:rPr lang="pt-BR"/>
            <a:t>Protocolos de telemetria</a:t>
          </a:r>
          <a:endParaRPr lang="en-US"/>
        </a:p>
      </dgm:t>
    </dgm:pt>
    <dgm:pt modelId="{F5FBCC71-764D-4262-85BD-9F9C62CC99EE}" type="parTrans" cxnId="{1223668B-80B4-41E4-A688-19D5D3217F46}">
      <dgm:prSet/>
      <dgm:spPr/>
      <dgm:t>
        <a:bodyPr/>
        <a:lstStyle/>
        <a:p>
          <a:endParaRPr lang="en-US"/>
        </a:p>
      </dgm:t>
    </dgm:pt>
    <dgm:pt modelId="{CBFA564A-1611-47CA-8E8A-8DE190ACACF0}" type="sibTrans" cxnId="{1223668B-80B4-41E4-A688-19D5D3217F46}">
      <dgm:prSet/>
      <dgm:spPr/>
      <dgm:t>
        <a:bodyPr/>
        <a:lstStyle/>
        <a:p>
          <a:endParaRPr lang="en-US"/>
        </a:p>
      </dgm:t>
    </dgm:pt>
    <dgm:pt modelId="{228ED9D4-4FB2-4411-8C47-2853910D22C7}" type="pres">
      <dgm:prSet presAssocID="{5928EDC0-DA20-4A6B-BC7E-B435B1987A5D}" presName="linear" presStyleCnt="0">
        <dgm:presLayoutVars>
          <dgm:animLvl val="lvl"/>
          <dgm:resizeHandles val="exact"/>
        </dgm:presLayoutVars>
      </dgm:prSet>
      <dgm:spPr/>
    </dgm:pt>
    <dgm:pt modelId="{1F30DF0C-6FFE-4FAB-B6CC-1420332761DB}" type="pres">
      <dgm:prSet presAssocID="{E3899BEC-7668-452F-BF93-B7B23599C1C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E5A18F8-01BF-417E-A3B8-DEF8BD385242}" type="pres">
      <dgm:prSet presAssocID="{1C05B50D-0FD3-4AB5-B67E-55CB2EDA6762}" presName="spacer" presStyleCnt="0"/>
      <dgm:spPr/>
    </dgm:pt>
    <dgm:pt modelId="{27E5AD22-FBC3-4027-AE3F-5B45F8ECEA0F}" type="pres">
      <dgm:prSet presAssocID="{FA54EB90-9559-480D-8571-A51BA06491A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E5FA93B-5BFA-4961-AF3F-8EE0BB5DCF1D}" type="pres">
      <dgm:prSet presAssocID="{8F507987-03B5-468E-83E8-B2F5137BFE75}" presName="spacer" presStyleCnt="0"/>
      <dgm:spPr/>
    </dgm:pt>
    <dgm:pt modelId="{23D2C53E-1E7B-4D65-BC42-DF8A0D304046}" type="pres">
      <dgm:prSet presAssocID="{71601A14-5407-4018-84FB-463BCDED813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9136F3F-BDA3-4EA1-8DA6-5157B53A9CF6}" type="pres">
      <dgm:prSet presAssocID="{1C868DA7-E088-421A-BF17-76FCFA7AA5F4}" presName="spacer" presStyleCnt="0"/>
      <dgm:spPr/>
    </dgm:pt>
    <dgm:pt modelId="{7A50A868-8610-4CA1-87BB-D7208AEB98F1}" type="pres">
      <dgm:prSet presAssocID="{872D6869-0B71-4D5F-A5F7-4E031D0CCA0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F64C91D-9544-46E8-A4A1-73451ADEA86A}" type="presOf" srcId="{FA54EB90-9559-480D-8571-A51BA06491AD}" destId="{27E5AD22-FBC3-4027-AE3F-5B45F8ECEA0F}" srcOrd="0" destOrd="0" presId="urn:microsoft.com/office/officeart/2005/8/layout/vList2"/>
    <dgm:cxn modelId="{7053CD3C-5047-4581-8380-3BC8C21D7126}" type="presOf" srcId="{872D6869-0B71-4D5F-A5F7-4E031D0CCA09}" destId="{7A50A868-8610-4CA1-87BB-D7208AEB98F1}" srcOrd="0" destOrd="0" presId="urn:microsoft.com/office/officeart/2005/8/layout/vList2"/>
    <dgm:cxn modelId="{DCA7215D-318D-4859-AFDE-B4EC9320FDF0}" srcId="{5928EDC0-DA20-4A6B-BC7E-B435B1987A5D}" destId="{71601A14-5407-4018-84FB-463BCDED8131}" srcOrd="2" destOrd="0" parTransId="{62E7887F-9F3E-4D4E-89C8-99A7038B6480}" sibTransId="{1C868DA7-E088-421A-BF17-76FCFA7AA5F4}"/>
    <dgm:cxn modelId="{860DD78A-7326-4BD3-9D09-72D1AFBB70AA}" srcId="{5928EDC0-DA20-4A6B-BC7E-B435B1987A5D}" destId="{FA54EB90-9559-480D-8571-A51BA06491AD}" srcOrd="1" destOrd="0" parTransId="{59BEABD2-3BDE-442F-829D-A15FF3FC5E50}" sibTransId="{8F507987-03B5-468E-83E8-B2F5137BFE75}"/>
    <dgm:cxn modelId="{1223668B-80B4-41E4-A688-19D5D3217F46}" srcId="{5928EDC0-DA20-4A6B-BC7E-B435B1987A5D}" destId="{872D6869-0B71-4D5F-A5F7-4E031D0CCA09}" srcOrd="3" destOrd="0" parTransId="{F5FBCC71-764D-4262-85BD-9F9C62CC99EE}" sibTransId="{CBFA564A-1611-47CA-8E8A-8DE190ACACF0}"/>
    <dgm:cxn modelId="{3BFC3AC2-5808-43BB-9312-FC9F5B0F046D}" type="presOf" srcId="{5928EDC0-DA20-4A6B-BC7E-B435B1987A5D}" destId="{228ED9D4-4FB2-4411-8C47-2853910D22C7}" srcOrd="0" destOrd="0" presId="urn:microsoft.com/office/officeart/2005/8/layout/vList2"/>
    <dgm:cxn modelId="{34B52EDA-8730-433F-BA86-51FD0C264123}" srcId="{5928EDC0-DA20-4A6B-BC7E-B435B1987A5D}" destId="{E3899BEC-7668-452F-BF93-B7B23599C1CD}" srcOrd="0" destOrd="0" parTransId="{874E6676-7446-4F54-BCE1-277104CB8FD2}" sibTransId="{1C05B50D-0FD3-4AB5-B67E-55CB2EDA6762}"/>
    <dgm:cxn modelId="{5BD0A4F8-B5C0-4B2D-B2F1-EB2F161F8292}" type="presOf" srcId="{E3899BEC-7668-452F-BF93-B7B23599C1CD}" destId="{1F30DF0C-6FFE-4FAB-B6CC-1420332761DB}" srcOrd="0" destOrd="0" presId="urn:microsoft.com/office/officeart/2005/8/layout/vList2"/>
    <dgm:cxn modelId="{65C641FF-0A42-462B-B980-527C38CB49AE}" type="presOf" srcId="{71601A14-5407-4018-84FB-463BCDED8131}" destId="{23D2C53E-1E7B-4D65-BC42-DF8A0D304046}" srcOrd="0" destOrd="0" presId="urn:microsoft.com/office/officeart/2005/8/layout/vList2"/>
    <dgm:cxn modelId="{069CE1BA-D56A-4B8C-A925-E62D741FD983}" type="presParOf" srcId="{228ED9D4-4FB2-4411-8C47-2853910D22C7}" destId="{1F30DF0C-6FFE-4FAB-B6CC-1420332761DB}" srcOrd="0" destOrd="0" presId="urn:microsoft.com/office/officeart/2005/8/layout/vList2"/>
    <dgm:cxn modelId="{4F96980F-13C2-4582-B7E4-5B9E63A9A74D}" type="presParOf" srcId="{228ED9D4-4FB2-4411-8C47-2853910D22C7}" destId="{7E5A18F8-01BF-417E-A3B8-DEF8BD385242}" srcOrd="1" destOrd="0" presId="urn:microsoft.com/office/officeart/2005/8/layout/vList2"/>
    <dgm:cxn modelId="{A5A0D6DD-A4FA-459E-823D-D2B5CAC9BA20}" type="presParOf" srcId="{228ED9D4-4FB2-4411-8C47-2853910D22C7}" destId="{27E5AD22-FBC3-4027-AE3F-5B45F8ECEA0F}" srcOrd="2" destOrd="0" presId="urn:microsoft.com/office/officeart/2005/8/layout/vList2"/>
    <dgm:cxn modelId="{E97EEF87-010D-40E8-A9C0-72BBBECF734D}" type="presParOf" srcId="{228ED9D4-4FB2-4411-8C47-2853910D22C7}" destId="{EE5FA93B-5BFA-4961-AF3F-8EE0BB5DCF1D}" srcOrd="3" destOrd="0" presId="urn:microsoft.com/office/officeart/2005/8/layout/vList2"/>
    <dgm:cxn modelId="{AE5670FF-C241-44F3-A615-1997F5AAD830}" type="presParOf" srcId="{228ED9D4-4FB2-4411-8C47-2853910D22C7}" destId="{23D2C53E-1E7B-4D65-BC42-DF8A0D304046}" srcOrd="4" destOrd="0" presId="urn:microsoft.com/office/officeart/2005/8/layout/vList2"/>
    <dgm:cxn modelId="{C1429BBD-085D-4CF8-8E95-795AF27F350F}" type="presParOf" srcId="{228ED9D4-4FB2-4411-8C47-2853910D22C7}" destId="{A9136F3F-BDA3-4EA1-8DA6-5157B53A9CF6}" srcOrd="5" destOrd="0" presId="urn:microsoft.com/office/officeart/2005/8/layout/vList2"/>
    <dgm:cxn modelId="{80208BE5-3CF3-4A57-B54E-D4136574117D}" type="presParOf" srcId="{228ED9D4-4FB2-4411-8C47-2853910D22C7}" destId="{7A50A868-8610-4CA1-87BB-D7208AEB98F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8FB5CD-8E27-4B60-99D4-C56600869BE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FE15E62-C039-4B7F-BD99-30EF0073AA9B}">
      <dgm:prSet/>
      <dgm:spPr/>
      <dgm:t>
        <a:bodyPr/>
        <a:lstStyle/>
        <a:p>
          <a:r>
            <a:rPr lang="pt-BR"/>
            <a:t>Recrutamento em locais diversos para trabalho remoto</a:t>
          </a:r>
          <a:endParaRPr lang="en-US"/>
        </a:p>
      </dgm:t>
    </dgm:pt>
    <dgm:pt modelId="{77208180-9E33-4B61-8ED2-1719EF4BCAC6}" type="parTrans" cxnId="{CE7F5701-6EBE-40ED-A1E7-72799B8F11E6}">
      <dgm:prSet/>
      <dgm:spPr/>
      <dgm:t>
        <a:bodyPr/>
        <a:lstStyle/>
        <a:p>
          <a:endParaRPr lang="en-US"/>
        </a:p>
      </dgm:t>
    </dgm:pt>
    <dgm:pt modelId="{8F9E8351-7D2C-425B-B3F8-85555455F0C3}" type="sibTrans" cxnId="{CE7F5701-6EBE-40ED-A1E7-72799B8F11E6}">
      <dgm:prSet/>
      <dgm:spPr/>
      <dgm:t>
        <a:bodyPr/>
        <a:lstStyle/>
        <a:p>
          <a:endParaRPr lang="en-US"/>
        </a:p>
      </dgm:t>
    </dgm:pt>
    <dgm:pt modelId="{1BED900C-05DC-4F5B-81F8-81F1E2722CAA}">
      <dgm:prSet/>
      <dgm:spPr/>
      <dgm:t>
        <a:bodyPr/>
        <a:lstStyle/>
        <a:p>
          <a:r>
            <a:rPr lang="pt-BR"/>
            <a:t>Treinamento pelas empresas</a:t>
          </a:r>
          <a:endParaRPr lang="en-US"/>
        </a:p>
      </dgm:t>
    </dgm:pt>
    <dgm:pt modelId="{0E64423C-E952-46AA-BEF0-9793F2046202}" type="parTrans" cxnId="{7E1AFA92-FC5E-4438-AAB5-B260FCC46EF9}">
      <dgm:prSet/>
      <dgm:spPr/>
      <dgm:t>
        <a:bodyPr/>
        <a:lstStyle/>
        <a:p>
          <a:endParaRPr lang="en-US"/>
        </a:p>
      </dgm:t>
    </dgm:pt>
    <dgm:pt modelId="{880546E9-C0C1-411E-8DB7-3A52EFECDD12}" type="sibTrans" cxnId="{7E1AFA92-FC5E-4438-AAB5-B260FCC46EF9}">
      <dgm:prSet/>
      <dgm:spPr/>
      <dgm:t>
        <a:bodyPr/>
        <a:lstStyle/>
        <a:p>
          <a:endParaRPr lang="en-US"/>
        </a:p>
      </dgm:t>
    </dgm:pt>
    <dgm:pt modelId="{3188E6D9-1C67-424E-9339-E51C7F2E06A7}">
      <dgm:prSet/>
      <dgm:spPr/>
      <dgm:t>
        <a:bodyPr/>
        <a:lstStyle/>
        <a:p>
          <a:r>
            <a:rPr lang="pt-BR"/>
            <a:t>Parceria entre empresas e universidades</a:t>
          </a:r>
          <a:endParaRPr lang="en-US"/>
        </a:p>
      </dgm:t>
    </dgm:pt>
    <dgm:pt modelId="{D8283467-5824-41D7-A52E-9EB102296DA9}" type="parTrans" cxnId="{862F4A0F-4C3C-4D03-A011-A774FE57E7E8}">
      <dgm:prSet/>
      <dgm:spPr/>
      <dgm:t>
        <a:bodyPr/>
        <a:lstStyle/>
        <a:p>
          <a:endParaRPr lang="en-US"/>
        </a:p>
      </dgm:t>
    </dgm:pt>
    <dgm:pt modelId="{6D1B6C65-6B22-4258-825A-0A94D8119ED6}" type="sibTrans" cxnId="{862F4A0F-4C3C-4D03-A011-A774FE57E7E8}">
      <dgm:prSet/>
      <dgm:spPr/>
      <dgm:t>
        <a:bodyPr/>
        <a:lstStyle/>
        <a:p>
          <a:endParaRPr lang="en-US"/>
        </a:p>
      </dgm:t>
    </dgm:pt>
    <dgm:pt modelId="{DF1E2EB3-77C6-44B0-8122-77461FCD5756}">
      <dgm:prSet/>
      <dgm:spPr/>
      <dgm:t>
        <a:bodyPr/>
        <a:lstStyle/>
        <a:p>
          <a:r>
            <a:rPr lang="pt-BR"/>
            <a:t>Investimento do governo em pesquisa</a:t>
          </a:r>
          <a:endParaRPr lang="en-US"/>
        </a:p>
      </dgm:t>
    </dgm:pt>
    <dgm:pt modelId="{95B3E980-9843-4AA2-A411-37982A0BF4F6}" type="parTrans" cxnId="{E34C01A2-4EB4-4DAB-9579-93BECB95E9E4}">
      <dgm:prSet/>
      <dgm:spPr/>
      <dgm:t>
        <a:bodyPr/>
        <a:lstStyle/>
        <a:p>
          <a:endParaRPr lang="en-US"/>
        </a:p>
      </dgm:t>
    </dgm:pt>
    <dgm:pt modelId="{95E9B16B-8CE9-4E5F-A124-A075128CEC15}" type="sibTrans" cxnId="{E34C01A2-4EB4-4DAB-9579-93BECB95E9E4}">
      <dgm:prSet/>
      <dgm:spPr/>
      <dgm:t>
        <a:bodyPr/>
        <a:lstStyle/>
        <a:p>
          <a:endParaRPr lang="en-US"/>
        </a:p>
      </dgm:t>
    </dgm:pt>
    <dgm:pt modelId="{211022AD-5C3C-4A21-8E5E-7DC45CED0B99}">
      <dgm:prSet/>
      <dgm:spPr/>
      <dgm:t>
        <a:bodyPr/>
        <a:lstStyle/>
        <a:p>
          <a:r>
            <a:rPr lang="pt-BR"/>
            <a:t>Financiamento do governo para startups neste mercado</a:t>
          </a:r>
          <a:endParaRPr lang="en-US"/>
        </a:p>
      </dgm:t>
    </dgm:pt>
    <dgm:pt modelId="{6636ADAF-E218-40BD-9A7B-1096D34C0157}" type="parTrans" cxnId="{7C39CF84-D60F-430D-824E-6E7583B0A0FD}">
      <dgm:prSet/>
      <dgm:spPr/>
      <dgm:t>
        <a:bodyPr/>
        <a:lstStyle/>
        <a:p>
          <a:endParaRPr lang="en-US"/>
        </a:p>
      </dgm:t>
    </dgm:pt>
    <dgm:pt modelId="{C7086B09-F598-4C2D-AE33-9D6AE62CAFBD}" type="sibTrans" cxnId="{7C39CF84-D60F-430D-824E-6E7583B0A0FD}">
      <dgm:prSet/>
      <dgm:spPr/>
      <dgm:t>
        <a:bodyPr/>
        <a:lstStyle/>
        <a:p>
          <a:endParaRPr lang="en-US"/>
        </a:p>
      </dgm:t>
    </dgm:pt>
    <dgm:pt modelId="{24E02EC3-1056-41F1-9001-807AA9E6C2B0}" type="pres">
      <dgm:prSet presAssocID="{0F8FB5CD-8E27-4B60-99D4-C56600869BEC}" presName="linear" presStyleCnt="0">
        <dgm:presLayoutVars>
          <dgm:animLvl val="lvl"/>
          <dgm:resizeHandles val="exact"/>
        </dgm:presLayoutVars>
      </dgm:prSet>
      <dgm:spPr/>
    </dgm:pt>
    <dgm:pt modelId="{F43F79AB-8898-4B46-BCD1-B50464862803}" type="pres">
      <dgm:prSet presAssocID="{6FE15E62-C039-4B7F-BD99-30EF0073AA9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57D33FD-0354-4FF1-89C0-3EEBF0174BF0}" type="pres">
      <dgm:prSet presAssocID="{8F9E8351-7D2C-425B-B3F8-85555455F0C3}" presName="spacer" presStyleCnt="0"/>
      <dgm:spPr/>
    </dgm:pt>
    <dgm:pt modelId="{53A31199-7D77-4EF4-8F22-F175B24DDF97}" type="pres">
      <dgm:prSet presAssocID="{1BED900C-05DC-4F5B-81F8-81F1E2722CA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E8B2705-9C73-40B5-8862-1AFB974AA8CF}" type="pres">
      <dgm:prSet presAssocID="{880546E9-C0C1-411E-8DB7-3A52EFECDD12}" presName="spacer" presStyleCnt="0"/>
      <dgm:spPr/>
    </dgm:pt>
    <dgm:pt modelId="{3E260DED-5E34-46CF-841F-13EF4DCEED9D}" type="pres">
      <dgm:prSet presAssocID="{3188E6D9-1C67-424E-9339-E51C7F2E06A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52ED8C3-A867-44E7-A288-4537E96A6895}" type="pres">
      <dgm:prSet presAssocID="{6D1B6C65-6B22-4258-825A-0A94D8119ED6}" presName="spacer" presStyleCnt="0"/>
      <dgm:spPr/>
    </dgm:pt>
    <dgm:pt modelId="{2E15ECAA-26AC-44D8-A449-08C65FC9FC10}" type="pres">
      <dgm:prSet presAssocID="{DF1E2EB3-77C6-44B0-8122-77461FCD575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738BD09-EA60-4652-8537-129E499B7AA3}" type="pres">
      <dgm:prSet presAssocID="{95E9B16B-8CE9-4E5F-A124-A075128CEC15}" presName="spacer" presStyleCnt="0"/>
      <dgm:spPr/>
    </dgm:pt>
    <dgm:pt modelId="{00E65858-2F43-4F46-9C0E-ED6EEA11517A}" type="pres">
      <dgm:prSet presAssocID="{211022AD-5C3C-4A21-8E5E-7DC45CED0B9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E7F5701-6EBE-40ED-A1E7-72799B8F11E6}" srcId="{0F8FB5CD-8E27-4B60-99D4-C56600869BEC}" destId="{6FE15E62-C039-4B7F-BD99-30EF0073AA9B}" srcOrd="0" destOrd="0" parTransId="{77208180-9E33-4B61-8ED2-1719EF4BCAC6}" sibTransId="{8F9E8351-7D2C-425B-B3F8-85555455F0C3}"/>
    <dgm:cxn modelId="{862F4A0F-4C3C-4D03-A011-A774FE57E7E8}" srcId="{0F8FB5CD-8E27-4B60-99D4-C56600869BEC}" destId="{3188E6D9-1C67-424E-9339-E51C7F2E06A7}" srcOrd="2" destOrd="0" parTransId="{D8283467-5824-41D7-A52E-9EB102296DA9}" sibTransId="{6D1B6C65-6B22-4258-825A-0A94D8119ED6}"/>
    <dgm:cxn modelId="{B9B76663-01CF-423B-8654-DB90F8228378}" type="presOf" srcId="{1BED900C-05DC-4F5B-81F8-81F1E2722CAA}" destId="{53A31199-7D77-4EF4-8F22-F175B24DDF97}" srcOrd="0" destOrd="0" presId="urn:microsoft.com/office/officeart/2005/8/layout/vList2"/>
    <dgm:cxn modelId="{56CF584A-8E79-4FD0-8747-6590469FD911}" type="presOf" srcId="{DF1E2EB3-77C6-44B0-8122-77461FCD5756}" destId="{2E15ECAA-26AC-44D8-A449-08C65FC9FC10}" srcOrd="0" destOrd="0" presId="urn:microsoft.com/office/officeart/2005/8/layout/vList2"/>
    <dgm:cxn modelId="{7C39CF84-D60F-430D-824E-6E7583B0A0FD}" srcId="{0F8FB5CD-8E27-4B60-99D4-C56600869BEC}" destId="{211022AD-5C3C-4A21-8E5E-7DC45CED0B99}" srcOrd="4" destOrd="0" parTransId="{6636ADAF-E218-40BD-9A7B-1096D34C0157}" sibTransId="{C7086B09-F598-4C2D-AE33-9D6AE62CAFBD}"/>
    <dgm:cxn modelId="{7E1AFA92-FC5E-4438-AAB5-B260FCC46EF9}" srcId="{0F8FB5CD-8E27-4B60-99D4-C56600869BEC}" destId="{1BED900C-05DC-4F5B-81F8-81F1E2722CAA}" srcOrd="1" destOrd="0" parTransId="{0E64423C-E952-46AA-BEF0-9793F2046202}" sibTransId="{880546E9-C0C1-411E-8DB7-3A52EFECDD12}"/>
    <dgm:cxn modelId="{E34C01A2-4EB4-4DAB-9579-93BECB95E9E4}" srcId="{0F8FB5CD-8E27-4B60-99D4-C56600869BEC}" destId="{DF1E2EB3-77C6-44B0-8122-77461FCD5756}" srcOrd="3" destOrd="0" parTransId="{95B3E980-9843-4AA2-A411-37982A0BF4F6}" sibTransId="{95E9B16B-8CE9-4E5F-A124-A075128CEC15}"/>
    <dgm:cxn modelId="{A3DF08B3-0D8F-4E82-84EE-3F5E1B309EBF}" type="presOf" srcId="{6FE15E62-C039-4B7F-BD99-30EF0073AA9B}" destId="{F43F79AB-8898-4B46-BCD1-B50464862803}" srcOrd="0" destOrd="0" presId="urn:microsoft.com/office/officeart/2005/8/layout/vList2"/>
    <dgm:cxn modelId="{1FB887B8-74D1-43DC-9A96-973E6D6E8B12}" type="presOf" srcId="{3188E6D9-1C67-424E-9339-E51C7F2E06A7}" destId="{3E260DED-5E34-46CF-841F-13EF4DCEED9D}" srcOrd="0" destOrd="0" presId="urn:microsoft.com/office/officeart/2005/8/layout/vList2"/>
    <dgm:cxn modelId="{DC4D37EE-1DEB-4BE7-B152-92B4C8F80BCB}" type="presOf" srcId="{0F8FB5CD-8E27-4B60-99D4-C56600869BEC}" destId="{24E02EC3-1056-41F1-9001-807AA9E6C2B0}" srcOrd="0" destOrd="0" presId="urn:microsoft.com/office/officeart/2005/8/layout/vList2"/>
    <dgm:cxn modelId="{D889E7FD-60CD-4675-BAF4-E97D69029EE4}" type="presOf" srcId="{211022AD-5C3C-4A21-8E5E-7DC45CED0B99}" destId="{00E65858-2F43-4F46-9C0E-ED6EEA11517A}" srcOrd="0" destOrd="0" presId="urn:microsoft.com/office/officeart/2005/8/layout/vList2"/>
    <dgm:cxn modelId="{E3A22459-B008-4776-AEE2-D52CC34F6FA4}" type="presParOf" srcId="{24E02EC3-1056-41F1-9001-807AA9E6C2B0}" destId="{F43F79AB-8898-4B46-BCD1-B50464862803}" srcOrd="0" destOrd="0" presId="urn:microsoft.com/office/officeart/2005/8/layout/vList2"/>
    <dgm:cxn modelId="{4AAA16F2-994B-48E6-A6E7-2410A09086D4}" type="presParOf" srcId="{24E02EC3-1056-41F1-9001-807AA9E6C2B0}" destId="{A57D33FD-0354-4FF1-89C0-3EEBF0174BF0}" srcOrd="1" destOrd="0" presId="urn:microsoft.com/office/officeart/2005/8/layout/vList2"/>
    <dgm:cxn modelId="{E9FC1387-7685-4411-810C-2C4D7A825EE1}" type="presParOf" srcId="{24E02EC3-1056-41F1-9001-807AA9E6C2B0}" destId="{53A31199-7D77-4EF4-8F22-F175B24DDF97}" srcOrd="2" destOrd="0" presId="urn:microsoft.com/office/officeart/2005/8/layout/vList2"/>
    <dgm:cxn modelId="{81BD4458-72B3-4C56-8AD1-7E49A068CCCE}" type="presParOf" srcId="{24E02EC3-1056-41F1-9001-807AA9E6C2B0}" destId="{EE8B2705-9C73-40B5-8862-1AFB974AA8CF}" srcOrd="3" destOrd="0" presId="urn:microsoft.com/office/officeart/2005/8/layout/vList2"/>
    <dgm:cxn modelId="{C23705B8-1033-4AD3-A483-A009277A25BC}" type="presParOf" srcId="{24E02EC3-1056-41F1-9001-807AA9E6C2B0}" destId="{3E260DED-5E34-46CF-841F-13EF4DCEED9D}" srcOrd="4" destOrd="0" presId="urn:microsoft.com/office/officeart/2005/8/layout/vList2"/>
    <dgm:cxn modelId="{0B205DAA-9C37-4E8D-8440-07CF0E7F0285}" type="presParOf" srcId="{24E02EC3-1056-41F1-9001-807AA9E6C2B0}" destId="{852ED8C3-A867-44E7-A288-4537E96A6895}" srcOrd="5" destOrd="0" presId="urn:microsoft.com/office/officeart/2005/8/layout/vList2"/>
    <dgm:cxn modelId="{A9594087-7E24-453C-A667-97EAD0FED3D2}" type="presParOf" srcId="{24E02EC3-1056-41F1-9001-807AA9E6C2B0}" destId="{2E15ECAA-26AC-44D8-A449-08C65FC9FC10}" srcOrd="6" destOrd="0" presId="urn:microsoft.com/office/officeart/2005/8/layout/vList2"/>
    <dgm:cxn modelId="{F569610D-FB21-4E43-9CA4-9D982F9283E1}" type="presParOf" srcId="{24E02EC3-1056-41F1-9001-807AA9E6C2B0}" destId="{E738BD09-EA60-4652-8537-129E499B7AA3}" srcOrd="7" destOrd="0" presId="urn:microsoft.com/office/officeart/2005/8/layout/vList2"/>
    <dgm:cxn modelId="{7147ACEE-5CD9-41A8-9326-3EF0F5EF4438}" type="presParOf" srcId="{24E02EC3-1056-41F1-9001-807AA9E6C2B0}" destId="{00E65858-2F43-4F46-9C0E-ED6EEA11517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0DF0C-6FFE-4FAB-B6CC-1420332761DB}">
      <dsp:nvSpPr>
        <dsp:cNvPr id="0" name=""/>
        <dsp:cNvSpPr/>
      </dsp:nvSpPr>
      <dsp:spPr>
        <a:xfrm>
          <a:off x="0" y="225697"/>
          <a:ext cx="4828172" cy="12331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/>
            <a:t>Entendimento abrangente e profundo de redes</a:t>
          </a:r>
          <a:endParaRPr lang="en-US" sz="3100" kern="1200"/>
        </a:p>
      </dsp:txBody>
      <dsp:txXfrm>
        <a:off x="60199" y="285896"/>
        <a:ext cx="4707774" cy="1112781"/>
      </dsp:txXfrm>
    </dsp:sp>
    <dsp:sp modelId="{27E5AD22-FBC3-4027-AE3F-5B45F8ECEA0F}">
      <dsp:nvSpPr>
        <dsp:cNvPr id="0" name=""/>
        <dsp:cNvSpPr/>
      </dsp:nvSpPr>
      <dsp:spPr>
        <a:xfrm>
          <a:off x="0" y="1548157"/>
          <a:ext cx="4828172" cy="1233179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/>
            <a:t>Desenvolvimento de software</a:t>
          </a:r>
          <a:endParaRPr lang="en-US" sz="3100" kern="1200"/>
        </a:p>
      </dsp:txBody>
      <dsp:txXfrm>
        <a:off x="60199" y="1608356"/>
        <a:ext cx="4707774" cy="1112781"/>
      </dsp:txXfrm>
    </dsp:sp>
    <dsp:sp modelId="{23D2C53E-1E7B-4D65-BC42-DF8A0D304046}">
      <dsp:nvSpPr>
        <dsp:cNvPr id="0" name=""/>
        <dsp:cNvSpPr/>
      </dsp:nvSpPr>
      <dsp:spPr>
        <a:xfrm>
          <a:off x="0" y="2870617"/>
          <a:ext cx="4828172" cy="1233179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/>
            <a:t>Funcionamento das nuvens</a:t>
          </a:r>
          <a:endParaRPr lang="en-US" sz="3100" kern="1200"/>
        </a:p>
      </dsp:txBody>
      <dsp:txXfrm>
        <a:off x="60199" y="2930816"/>
        <a:ext cx="4707774" cy="1112781"/>
      </dsp:txXfrm>
    </dsp:sp>
    <dsp:sp modelId="{7A50A868-8610-4CA1-87BB-D7208AEB98F1}">
      <dsp:nvSpPr>
        <dsp:cNvPr id="0" name=""/>
        <dsp:cNvSpPr/>
      </dsp:nvSpPr>
      <dsp:spPr>
        <a:xfrm>
          <a:off x="0" y="4193077"/>
          <a:ext cx="4828172" cy="1233179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/>
            <a:t>Protocolos de telemetria</a:t>
          </a:r>
          <a:endParaRPr lang="en-US" sz="3100" kern="1200"/>
        </a:p>
      </dsp:txBody>
      <dsp:txXfrm>
        <a:off x="60199" y="4253276"/>
        <a:ext cx="4707774" cy="1112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F79AB-8898-4B46-BCD1-B50464862803}">
      <dsp:nvSpPr>
        <dsp:cNvPr id="0" name=""/>
        <dsp:cNvSpPr/>
      </dsp:nvSpPr>
      <dsp:spPr>
        <a:xfrm>
          <a:off x="0" y="90517"/>
          <a:ext cx="4828172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/>
            <a:t>Recrutamento em locais diversos para trabalho remoto</a:t>
          </a:r>
          <a:endParaRPr lang="en-US" sz="2600" kern="1200"/>
        </a:p>
      </dsp:txBody>
      <dsp:txXfrm>
        <a:off x="50489" y="141006"/>
        <a:ext cx="4727194" cy="933302"/>
      </dsp:txXfrm>
    </dsp:sp>
    <dsp:sp modelId="{53A31199-7D77-4EF4-8F22-F175B24DDF97}">
      <dsp:nvSpPr>
        <dsp:cNvPr id="0" name=""/>
        <dsp:cNvSpPr/>
      </dsp:nvSpPr>
      <dsp:spPr>
        <a:xfrm>
          <a:off x="0" y="1199677"/>
          <a:ext cx="4828172" cy="1034280"/>
        </a:xfrm>
        <a:prstGeom prst="round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/>
            <a:t>Treinamento pelas empresas</a:t>
          </a:r>
          <a:endParaRPr lang="en-US" sz="2600" kern="1200"/>
        </a:p>
      </dsp:txBody>
      <dsp:txXfrm>
        <a:off x="50489" y="1250166"/>
        <a:ext cx="4727194" cy="933302"/>
      </dsp:txXfrm>
    </dsp:sp>
    <dsp:sp modelId="{3E260DED-5E34-46CF-841F-13EF4DCEED9D}">
      <dsp:nvSpPr>
        <dsp:cNvPr id="0" name=""/>
        <dsp:cNvSpPr/>
      </dsp:nvSpPr>
      <dsp:spPr>
        <a:xfrm>
          <a:off x="0" y="2308837"/>
          <a:ext cx="4828172" cy="103428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/>
            <a:t>Parceria entre empresas e universidades</a:t>
          </a:r>
          <a:endParaRPr lang="en-US" sz="2600" kern="1200"/>
        </a:p>
      </dsp:txBody>
      <dsp:txXfrm>
        <a:off x="50489" y="2359326"/>
        <a:ext cx="4727194" cy="933302"/>
      </dsp:txXfrm>
    </dsp:sp>
    <dsp:sp modelId="{2E15ECAA-26AC-44D8-A449-08C65FC9FC10}">
      <dsp:nvSpPr>
        <dsp:cNvPr id="0" name=""/>
        <dsp:cNvSpPr/>
      </dsp:nvSpPr>
      <dsp:spPr>
        <a:xfrm>
          <a:off x="0" y="3417997"/>
          <a:ext cx="4828172" cy="1034280"/>
        </a:xfrm>
        <a:prstGeom prst="round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/>
            <a:t>Investimento do governo em pesquisa</a:t>
          </a:r>
          <a:endParaRPr lang="en-US" sz="2600" kern="1200"/>
        </a:p>
      </dsp:txBody>
      <dsp:txXfrm>
        <a:off x="50489" y="3468486"/>
        <a:ext cx="4727194" cy="933302"/>
      </dsp:txXfrm>
    </dsp:sp>
    <dsp:sp modelId="{00E65858-2F43-4F46-9C0E-ED6EEA11517A}">
      <dsp:nvSpPr>
        <dsp:cNvPr id="0" name=""/>
        <dsp:cNvSpPr/>
      </dsp:nvSpPr>
      <dsp:spPr>
        <a:xfrm>
          <a:off x="0" y="4527157"/>
          <a:ext cx="4828172" cy="103428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/>
            <a:t>Financiamento do governo para startups neste mercado</a:t>
          </a:r>
          <a:endParaRPr lang="en-US" sz="2600" kern="1200"/>
        </a:p>
      </dsp:txBody>
      <dsp:txXfrm>
        <a:off x="50489" y="4577646"/>
        <a:ext cx="4727194" cy="933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D6E33-2D1C-4F36-BF24-1E123C2598BC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8AD8C-13C2-4709-BC33-A78E475FA91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36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 tarde pessoal, eu sou o Alex Ingles, presidente e fundador da Telcoweb, uma empresa de telecomunicações com uma solução proprietária de redes definidas por software, ou SDWAN na sigla em inglês (Software </a:t>
            </a:r>
            <a:r>
              <a:rPr lang="pt-B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Defined</a:t>
            </a: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</a:t>
            </a: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Area Network).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gostaria de começar deixando claro que muito provavelmente eu entendo menos de Open RAN que 97.5% das pessoas aqui. Eu cheguei neste número porque são 40 pessoas e eu ainda tenho esperança de que pelo menos 1 pessoa aqui tenha o mesmo nível de conhecimento que eu</a:t>
            </a:r>
            <a:r>
              <a:rPr lang="pt-BR" sz="18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 então por que diabos me convidaram. Bom, eu me fiz esta mesma pergunta e eu ACHO que a resposta é a seguinte: eu já trabalho há muito tempo no setor de telecomunicações e sofro há muito tempo para contratar pessoas com o conhecimento necessário para esta área. E isso só ficou mais difícil neste mundo novo onde a camada física está se separando da camada lógica.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8AD8C-13C2-4709-BC33-A78E475FA91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897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Investimento em pessoas traz o conhecimento necessário e gera funcionários motivados e leais. 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8AD8C-13C2-4709-BC33-A78E475FA91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686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 minha carreira também se encaixa nesta nova realidade porque ela pode ser dividida em 3 etapas: a primeira etapa foi em consultoria de sistemas na Accenture basicamente fazendo desenvolvimento e customização de software para empresas de telecomunicações. A segunda etapa foi uma carreira executiva na British Telecom, primeiro no Reino Unido e depois no Brasil. E agora eu estou empreendendo na área de redes definidas por software então eu sinto que a terceira etapa é a soma da primeira com a segunda.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as redes definidas por software seguem exatamente o mesmo caminho que as redes abertas.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 antes de falar disso eu quero combinar a nossa dinâmica aqui. Eu quero que vocês me ajudem. Tem que ser interativo. Me interrompam quando quiserem com perguntas, opiniões ou sugestões. Ok?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8AD8C-13C2-4709-BC33-A78E475FA91B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387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que eu faço esta analogia entre redes abertas e redes definidas por software? Porque ambos estão efetivamente separando a camada lógica da camada física. Ambos estão quebrando a integração vertical.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8AD8C-13C2-4709-BC33-A78E475FA91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99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8AD8C-13C2-4709-BC33-A78E475FA91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07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 por que o mercado está indo nesta direção. Este slide fala de Open RAN mas se aplica perfeitamente para o SDWAN. De todas as razões neste slide a que me parece mais importante é a de diversidade de provedores. Isso traz redução de preços, interoperabilidade, e acaba com a dependência de um único fabricante.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 existem riscos. Especialmente as dificuldades de integração. </a:t>
            </a:r>
            <a:r>
              <a:rPr lang="pt-B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</a:t>
            </a: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teste da QMC Telecom integrando a solução da Ericsson com a </a:t>
            </a:r>
            <a:r>
              <a:rPr lang="pt-B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Mavenir</a:t>
            </a: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não funcionou perfeitamente.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8AD8C-13C2-4709-BC33-A78E475FA91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72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Olhando a cadeia de valor e comparando os nossos competidores, como por exemplo a Claro ou a Vivo Empresas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BC1AC-95D1-4A09-851B-DB40E1E497B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800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implicação dessa mudança é que o conhecimento mais valioso neste novo mercado é aquele que consiga combinar redes com desenvolvimento de software em um ambiente de nuvem.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certificação de um provedor específico passa a ser menos importante que o conhecimento holístico sobre a arquitetura da solução como um todo.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BT eu recrutava </a:t>
            </a:r>
            <a:r>
              <a:rPr lang="pt-BR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CCIE’s</a:t>
            </a:r>
            <a:r>
              <a:rPr lang="pt-B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Hoje na Telcoweb eu recruto pessoas que entendam profundamente de redes, de Internet, de nuvem, e de desenvolvimento de software.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8AD8C-13C2-4709-BC33-A78E475FA91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396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BC1AC-95D1-4A09-851B-DB40E1E497B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457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Renato é o CTO da empresa Vamos ouvir um pouco do Renato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8AD8C-13C2-4709-BC33-A78E475FA91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80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C209-F3EB-4B65-A076-BE72D42E5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199B0-BE3B-6A46-E75D-48065E188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74527-DF45-B6D9-D140-AD1BF8B3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5CB80-1933-3C94-0F74-213059DE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82067-ED93-E6CE-4ADE-13AC8E14B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65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045E-3F61-92FE-0B0C-F9E00BF4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F004A-7378-4A1A-F80F-2E0220F9C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AE2DD-3418-DA57-301E-62783349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4B583-A312-37F7-F02C-39F602D0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36BA-C14E-B8A2-7C84-22C3499D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55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075645-30E8-0775-852D-5113677809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D8E85-903F-469C-A94B-4D150321C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C81DA-A6E4-C1D0-7589-F2994ED1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06D26-FC6A-5B25-4EF2-9A99733BA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7D3F-B8F3-96B3-A637-8B6C00D0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110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46FA8-7CDF-33C2-3063-F7C51314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26E51-69E2-6148-3033-CD474AF98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C9E35-FC65-D2B3-5140-CF04E4C4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B912E-F3A8-30FC-86C0-0CFD43678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0222F-C875-DF05-6A63-1F57103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59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7AFB7-FD4A-0AD5-BEB6-D6FA8B0BA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1F511-B504-AE7B-A6BB-C8E73ACE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83AC1-02F6-15DA-96B2-5F95A9BE4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3F73F-A729-7E09-2731-25E06B2C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9A38E-FAF4-6B63-C7AB-32A9F084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47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EAAF-33AE-5B43-CE93-FD8572B1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71ABB-4D9D-BA0F-1CE8-67578091A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D87E5-D109-386D-E774-DC948094F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EB9A2-AFA2-5A6C-28A5-87E1AC52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A38BE-06F1-42C7-5D82-A0A87FE0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EC9D6-5C8C-0B4D-8DB4-1E74784F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65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ABCC-7DB7-5B8E-7C76-817623EC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2BD04-4BBF-6CB9-D042-30E0029C3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02EE6-064A-F19B-E232-C9A032FBD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D8781-D940-B894-21D6-BD3F8315D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05757-577F-FD27-806E-FECE8BC41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6539A-D6FB-C496-0EB4-E3A45884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7CBA7-BD2E-DE73-8BCE-8D36E48BE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2F361A-3D38-8182-EAB7-D90D32139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8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1197-6634-43D0-16A1-5EDD3A1C6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F86DE-73FA-8A6F-BDDA-B8FCAE9C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9D7D14-2858-0D4A-1482-B9740210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C499C-BDC5-54F2-EE42-28DEF55BB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403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A1BD9-90A1-1F15-D659-1ACF1199C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C71070-819D-8E11-165F-587382B7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7A705-ACEB-1CCD-F7BF-9EA0CDDCE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21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B6F03-41B7-4CC2-D389-B586EC8E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4FC93-1363-6664-8562-9F46845B8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45E7A-FC15-8836-A99B-65A89DEAA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DB550-4F5C-A460-B8F9-3540F7C6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D5C8B-6AA2-10D8-52FD-9AFCF1A6E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A616D-E1E1-5034-4D21-8AEDBFC11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19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78CB-E6B9-951E-8D7E-E77A0FE9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9386B-91B4-E848-78F1-E79B7B3319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EE343-FE5F-7E64-91EF-9BF9BC9AA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9C0D7-7C92-1BDA-5C15-1C880E55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2F2A9-CC1A-03FA-ED3F-147259D91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2AC4C-889D-4278-BD8E-07DE65048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67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0DB9B-F995-B38F-5017-8C7CA38A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95F37-B7A0-6E28-120C-6816E005E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44795-D87C-E5DB-0398-07FA317793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5BE30B-2983-4274-BE98-02C0DE0B765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60D0E-641F-FEDC-9D19-B194A4C19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40015-FECA-1456-5AFD-7680BD110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A02094-09E3-485E-BA00-9DC4D790AC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36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hyperlink" Target="https://scholar.google.com/citations?view_op=list_works&amp;hl=en&amp;authuser=2&amp;hl=en&amp;user=i7ouhtsAAAAJ&amp;authuser=2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5" Type="http://schemas.microsoft.com/office/2007/relationships/hdphoto" Target="../media/hdphoto2.wdp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43.jpe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4.png"/><Relationship Id="rId4" Type="http://schemas.openxmlformats.org/officeDocument/2006/relationships/image" Target="../media/image32.sv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A8B47-666C-EB01-5E57-DD93CA8FE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pt-BR" sz="48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Panorama Indústria: Telecomunicações</a:t>
            </a:r>
            <a:endParaRPr lang="pt-BR" sz="4800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91491-D785-8442-79F2-1E035E59D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/>
          </a:bodyPr>
          <a:lstStyle/>
          <a:p>
            <a:pPr algn="r"/>
            <a:r>
              <a:rPr lang="pt-BR" b="1" i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suprir a demanda por conhecimento em redes abertas no setor de telecom</a:t>
            </a:r>
            <a:endParaRPr lang="pt-BR" i="1">
              <a:solidFill>
                <a:srgbClr val="FFFFF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Equipe remando no barco ao amanhecer">
            <a:extLst>
              <a:ext uri="{FF2B5EF4-FFF2-40B4-BE49-F238E27FC236}">
                <a16:creationId xmlns:a16="http://schemas.microsoft.com/office/drawing/2014/main" id="{7BE494DF-B6AD-6FF1-8FE1-CDD11EB99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58" b="16633"/>
          <a:stretch/>
        </p:blipFill>
        <p:spPr>
          <a:xfrm>
            <a:off x="0" y="-4336"/>
            <a:ext cx="12192000" cy="33294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5F52A73-4238-176D-6DFA-80E0E2B56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700"/>
            <a:ext cx="10515600" cy="721291"/>
          </a:xfrm>
        </p:spPr>
        <p:txBody>
          <a:bodyPr>
            <a:norm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aleway" pitchFamily="2" charset="0"/>
              </a:rPr>
              <a:t>Sócios fundadores</a:t>
            </a:r>
          </a:p>
        </p:txBody>
      </p:sp>
      <p:pic>
        <p:nvPicPr>
          <p:cNvPr id="4" name="Picture 4" descr="Profile photo of Renato Silva">
            <a:extLst>
              <a:ext uri="{FF2B5EF4-FFF2-40B4-BE49-F238E27FC236}">
                <a16:creationId xmlns:a16="http://schemas.microsoft.com/office/drawing/2014/main" id="{661F4A69-7E4F-6C55-21A0-E224DF6A2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107" y="1815560"/>
            <a:ext cx="2363739" cy="236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rofile image">
            <a:extLst>
              <a:ext uri="{FF2B5EF4-FFF2-40B4-BE49-F238E27FC236}">
                <a16:creationId xmlns:a16="http://schemas.microsoft.com/office/drawing/2014/main" id="{E7F6B225-19D0-4A78-A6D8-6DE454D4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721" y="1815560"/>
            <a:ext cx="2360486" cy="236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854027A-198A-EFA6-ACAA-7E8AE55B6ED0}"/>
              </a:ext>
            </a:extLst>
          </p:cNvPr>
          <p:cNvSpPr txBox="1"/>
          <p:nvPr/>
        </p:nvSpPr>
        <p:spPr>
          <a:xfrm>
            <a:off x="2687773" y="4309107"/>
            <a:ext cx="27569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Alex Ingles</a:t>
            </a:r>
          </a:p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CEO</a:t>
            </a:r>
          </a:p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Vendas e marketing</a:t>
            </a:r>
            <a:endParaRPr lang="pt-BR" b="1" dirty="0">
              <a:solidFill>
                <a:schemeClr val="tx1">
                  <a:lumMod val="75000"/>
                  <a:lumOff val="25000"/>
                </a:schemeClr>
              </a:solidFill>
              <a:latin typeface="Raleway" pitchFamily="2" charset="0"/>
            </a:endParaRPr>
          </a:p>
          <a:p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  <a:latin typeface="Raleway" pitchFamily="2" charset="0"/>
            </a:endParaRPr>
          </a:p>
          <a:p>
            <a:pPr marL="171450" indent="-171450">
              <a:buFontTx/>
              <a:buChar char="-"/>
            </a:pP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14 anos liderando empresas de telecom no Reino Unido e na América Latina, incluindo 8 anos em vendas e marketing</a:t>
            </a:r>
          </a:p>
          <a:p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- 10 anos em consultoria de sistemas</a:t>
            </a:r>
          </a:p>
          <a:p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- MBA pela London Business School</a:t>
            </a:r>
          </a:p>
          <a:p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- Bacharel em Engenharia de Computação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5D5DF09-75DB-BE41-5BCE-EB7477CE4160}"/>
              </a:ext>
            </a:extLst>
          </p:cNvPr>
          <p:cNvSpPr txBox="1"/>
          <p:nvPr/>
        </p:nvSpPr>
        <p:spPr>
          <a:xfrm>
            <a:off x="6852621" y="4309940"/>
            <a:ext cx="311971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Renato Silva</a:t>
            </a:r>
          </a:p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CTO</a:t>
            </a:r>
          </a:p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Rede e operações</a:t>
            </a:r>
            <a:endParaRPr lang="pt-BR" b="1" dirty="0">
              <a:solidFill>
                <a:schemeClr val="tx1">
                  <a:lumMod val="75000"/>
                  <a:lumOff val="25000"/>
                </a:schemeClr>
              </a:solidFill>
              <a:latin typeface="Raleway" pitchFamily="2" charset="0"/>
            </a:endParaRPr>
          </a:p>
          <a:p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  <a:latin typeface="Raleway" pitchFamily="2" charset="0"/>
            </a:endParaRPr>
          </a:p>
          <a:p>
            <a:pPr marL="171450" indent="-171450">
              <a:buFontTx/>
              <a:buChar char="-"/>
            </a:pP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25 anos de experiência em telecom</a:t>
            </a:r>
          </a:p>
          <a:p>
            <a:pPr marL="171450" indent="-171450">
              <a:buFontTx/>
              <a:buChar char="-"/>
            </a:pP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Pesquisador associado na Universidade de Bristol UK no </a:t>
            </a:r>
            <a:r>
              <a:rPr lang="pt-BR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High Performance Networks </a:t>
            </a:r>
            <a:r>
              <a:rPr lang="pt-BR" sz="1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Lab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Doutor em Engenharia de Sistemas e Computação pela UFRJ</a:t>
            </a:r>
          </a:p>
          <a:p>
            <a:pPr marL="171450" indent="-171450">
              <a:buFontTx/>
              <a:buChar char="-"/>
            </a:pP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Dezenas de </a:t>
            </a:r>
            <a:r>
              <a:rPr lang="pt-BR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papers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rPr>
              <a:t> publicados (link abaixo)</a:t>
            </a:r>
          </a:p>
        </p:txBody>
      </p:sp>
      <p:pic>
        <p:nvPicPr>
          <p:cNvPr id="1026" name="Picture 2" descr="accenture-logo-black-and-white - Connecting Leaders Club">
            <a:extLst>
              <a:ext uri="{FF2B5EF4-FFF2-40B4-BE49-F238E27FC236}">
                <a16:creationId xmlns:a16="http://schemas.microsoft.com/office/drawing/2014/main" id="{6B26D70C-FA82-9320-41BD-9B138170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0" y="4309107"/>
            <a:ext cx="1673321" cy="5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pira Futures: MBA Admissions Support and Test Prep">
            <a:extLst>
              <a:ext uri="{FF2B5EF4-FFF2-40B4-BE49-F238E27FC236}">
                <a16:creationId xmlns:a16="http://schemas.microsoft.com/office/drawing/2014/main" id="{01F7CE26-351C-A35C-333E-F011340E6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7" y="5263214"/>
            <a:ext cx="676656" cy="6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T unveils new logo after years of work – its name in a circle | BT | The  Guardian">
            <a:extLst>
              <a:ext uri="{FF2B5EF4-FFF2-40B4-BE49-F238E27FC236}">
                <a16:creationId xmlns:a16="http://schemas.microsoft.com/office/drawing/2014/main" id="{C842C12A-1062-E7A4-9E61-D9E90D7B2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10" y="5492177"/>
            <a:ext cx="1061951" cy="6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-Vivo-Branco - Portal Aberje">
            <a:extLst>
              <a:ext uri="{FF2B5EF4-FFF2-40B4-BE49-F238E27FC236}">
                <a16:creationId xmlns:a16="http://schemas.microsoft.com/office/drawing/2014/main" id="{467EC839-C32D-747D-217A-392A50AD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838" y="4500837"/>
            <a:ext cx="802840" cy="40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.tal – Wikipédia, a enciclopédia livre">
            <a:extLst>
              <a:ext uri="{FF2B5EF4-FFF2-40B4-BE49-F238E27FC236}">
                <a16:creationId xmlns:a16="http://schemas.microsoft.com/office/drawing/2014/main" id="{831356FA-88F3-B97D-7731-FBB2E179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520" y="5219666"/>
            <a:ext cx="802840" cy="2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iversity of Bristol - Sustainable Campus Network Member ISCN">
            <a:extLst>
              <a:ext uri="{FF2B5EF4-FFF2-40B4-BE49-F238E27FC236}">
                <a16:creationId xmlns:a16="http://schemas.microsoft.com/office/drawing/2014/main" id="{78074D9E-987D-DAB5-20F4-D5215BB64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838" y="5660147"/>
            <a:ext cx="1280522" cy="7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13"/>
            <a:extLst>
              <a:ext uri="{FF2B5EF4-FFF2-40B4-BE49-F238E27FC236}">
                <a16:creationId xmlns:a16="http://schemas.microsoft.com/office/drawing/2014/main" id="{18DBBED9-676E-DF5C-8DFE-C26BD05C9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0107" y="6287829"/>
            <a:ext cx="1614667" cy="345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2CD916-DB4E-ED1A-A912-1815C159C2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76858" y="-13252"/>
            <a:ext cx="2113589" cy="12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Renato">
            <a:hlinkClick r:id="" action="ppaction://media"/>
            <a:extLst>
              <a:ext uri="{FF2B5EF4-FFF2-40B4-BE49-F238E27FC236}">
                <a16:creationId xmlns:a16="http://schemas.microsoft.com/office/drawing/2014/main" id="{60770EAC-7E28-2EE3-BE56-A23488EBD7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547" y="179818"/>
            <a:ext cx="11552906" cy="6498363"/>
          </a:xfrm>
        </p:spPr>
      </p:pic>
    </p:spTree>
    <p:extLst>
      <p:ext uri="{BB962C8B-B14F-4D97-AF65-F5344CB8AC3E}">
        <p14:creationId xmlns:p14="http://schemas.microsoft.com/office/powerpoint/2010/main" val="287826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A9B6B9-8B2C-2BB2-BEED-3980E0890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9B7E7-FD17-DE07-3E39-57ABFB4DE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Como encontrar ou desenvolver estes recursos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D054EB-89D6-C4AD-7C3C-E2E81C4BCA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332691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3880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8A8AB-6198-1F2A-61F8-FFB7D77F7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03164E-30CE-1D2A-EDE2-64E8B4C4EF4F}"/>
              </a:ext>
            </a:extLst>
          </p:cNvPr>
          <p:cNvSpPr txBox="1"/>
          <p:nvPr/>
        </p:nvSpPr>
        <p:spPr>
          <a:xfrm>
            <a:off x="5404945" y="752222"/>
            <a:ext cx="1382110" cy="989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b="1" dirty="0">
                <a:solidFill>
                  <a:schemeClr val="accent1"/>
                </a:solidFill>
                <a:latin typeface="Raleway" panose="020B0503030101060003" pitchFamily="34" charset="0"/>
              </a:rPr>
              <a:t>Alex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D68B5E-80EF-926B-07AB-857C16414F79}"/>
              </a:ext>
            </a:extLst>
          </p:cNvPr>
          <p:cNvSpPr/>
          <p:nvPr/>
        </p:nvSpPr>
        <p:spPr>
          <a:xfrm>
            <a:off x="0" y="2582562"/>
            <a:ext cx="12192000" cy="4275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1470A2-8911-DCD3-3B78-11314F83B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67" y="3071503"/>
            <a:ext cx="1393148" cy="227143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186F41F-E616-F4CF-36FA-3897C0276A5C}"/>
              </a:ext>
            </a:extLst>
          </p:cNvPr>
          <p:cNvGrpSpPr/>
          <p:nvPr/>
        </p:nvGrpSpPr>
        <p:grpSpPr>
          <a:xfrm>
            <a:off x="4764890" y="3092535"/>
            <a:ext cx="2395953" cy="2279614"/>
            <a:chOff x="4764890" y="3092535"/>
            <a:chExt cx="2395953" cy="2279614"/>
          </a:xfrm>
        </p:grpSpPr>
        <p:pic>
          <p:nvPicPr>
            <p:cNvPr id="1040" name="Picture 16" descr="London Business School - Wikipedia">
              <a:extLst>
                <a:ext uri="{FF2B5EF4-FFF2-40B4-BE49-F238E27FC236}">
                  <a16:creationId xmlns:a16="http://schemas.microsoft.com/office/drawing/2014/main" id="{2C58DFFD-34DB-BE15-D5E9-EC71CF7C1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890" y="3092535"/>
              <a:ext cx="1182030" cy="1182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3AF09F-DC28-8AC9-32B6-F1D8A1D6A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7023" y="4438694"/>
              <a:ext cx="1643820" cy="933455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F1AA15A-88BC-0A94-C532-C2A8416C6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813" y="2952672"/>
            <a:ext cx="2113589" cy="12361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1CFAEE7-C98A-9167-A1FD-4E83B3B53FE4}"/>
              </a:ext>
            </a:extLst>
          </p:cNvPr>
          <p:cNvGrpSpPr/>
          <p:nvPr/>
        </p:nvGrpSpPr>
        <p:grpSpPr>
          <a:xfrm>
            <a:off x="127630" y="3094482"/>
            <a:ext cx="3005272" cy="3390786"/>
            <a:chOff x="127630" y="3094482"/>
            <a:chExt cx="3005272" cy="3390786"/>
          </a:xfrm>
        </p:grpSpPr>
        <p:pic>
          <p:nvPicPr>
            <p:cNvPr id="1038" name="Picture 14" descr="Citibank — Story">
              <a:extLst>
                <a:ext uri="{FF2B5EF4-FFF2-40B4-BE49-F238E27FC236}">
                  <a16:creationId xmlns:a16="http://schemas.microsoft.com/office/drawing/2014/main" id="{CF2ABF56-99F9-1E1F-9D52-2C7CE438D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1300" y="3094482"/>
              <a:ext cx="1241602" cy="773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Flag of Brazil">
              <a:extLst>
                <a:ext uri="{FF2B5EF4-FFF2-40B4-BE49-F238E27FC236}">
                  <a16:creationId xmlns:a16="http://schemas.microsoft.com/office/drawing/2014/main" id="{CA369543-3094-F829-F7F5-958749DCC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30" y="6081801"/>
              <a:ext cx="573103" cy="403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CDE288-0737-5DC1-5619-646C535477A7}"/>
              </a:ext>
            </a:extLst>
          </p:cNvPr>
          <p:cNvGrpSpPr/>
          <p:nvPr/>
        </p:nvGrpSpPr>
        <p:grpSpPr>
          <a:xfrm>
            <a:off x="800892" y="4438694"/>
            <a:ext cx="4041662" cy="2044701"/>
            <a:chOff x="800892" y="4438694"/>
            <a:chExt cx="4041662" cy="2044701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563E07C1-CE23-08D3-3C1D-ED02574C8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390" y="4438694"/>
              <a:ext cx="2814164" cy="74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Flag of Spain">
              <a:extLst>
                <a:ext uri="{FF2B5EF4-FFF2-40B4-BE49-F238E27FC236}">
                  <a16:creationId xmlns:a16="http://schemas.microsoft.com/office/drawing/2014/main" id="{BC6754BB-9492-5CCA-9047-096B6CD6A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92" y="6083673"/>
              <a:ext cx="594824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Flag of South Africa">
              <a:extLst>
                <a:ext uri="{FF2B5EF4-FFF2-40B4-BE49-F238E27FC236}">
                  <a16:creationId xmlns:a16="http://schemas.microsoft.com/office/drawing/2014/main" id="{11B82C39-9E18-AC09-08F3-517D2B016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571" y="6083674"/>
              <a:ext cx="594823" cy="399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 ">
              <a:extLst>
                <a:ext uri="{FF2B5EF4-FFF2-40B4-BE49-F238E27FC236}">
                  <a16:creationId xmlns:a16="http://schemas.microsoft.com/office/drawing/2014/main" id="{4F174B95-FC0F-661E-DDB1-62E353985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875" y="6084864"/>
              <a:ext cx="752537" cy="397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676A76-EA2A-B260-ED11-C84BF95D73E0}"/>
              </a:ext>
            </a:extLst>
          </p:cNvPr>
          <p:cNvGrpSpPr/>
          <p:nvPr/>
        </p:nvGrpSpPr>
        <p:grpSpPr>
          <a:xfrm>
            <a:off x="3043553" y="2952673"/>
            <a:ext cx="5687857" cy="3529531"/>
            <a:chOff x="3043553" y="2952673"/>
            <a:chExt cx="5687857" cy="3529531"/>
          </a:xfrm>
        </p:grpSpPr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32A44AC0-462E-C40A-31E2-0B0B9505A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8513" y="2952673"/>
              <a:ext cx="1362897" cy="1364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A flag composed of a red cross edged in white and superimposed on a red saltire, also edged in white, superimposed on a white saltire on a blue background">
              <a:extLst>
                <a:ext uri="{FF2B5EF4-FFF2-40B4-BE49-F238E27FC236}">
                  <a16:creationId xmlns:a16="http://schemas.microsoft.com/office/drawing/2014/main" id="{2F74CEFF-C5D1-FBC7-9D3A-BFEE32801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553" y="6084864"/>
              <a:ext cx="788374" cy="397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ED8F75-0415-05F0-8C72-2DCEA558E8D4}"/>
              </a:ext>
            </a:extLst>
          </p:cNvPr>
          <p:cNvGrpSpPr/>
          <p:nvPr/>
        </p:nvGrpSpPr>
        <p:grpSpPr>
          <a:xfrm>
            <a:off x="3932086" y="6082600"/>
            <a:ext cx="3283265" cy="401868"/>
            <a:chOff x="3932086" y="6082600"/>
            <a:chExt cx="3283265" cy="401868"/>
          </a:xfrm>
        </p:grpSpPr>
        <p:pic>
          <p:nvPicPr>
            <p:cNvPr id="1070" name="Picture 46" descr="Flag of France">
              <a:extLst>
                <a:ext uri="{FF2B5EF4-FFF2-40B4-BE49-F238E27FC236}">
                  <a16:creationId xmlns:a16="http://schemas.microsoft.com/office/drawing/2014/main" id="{F3E0CB33-542A-7BE4-6EA4-14F8F03F6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6920" y="6085692"/>
              <a:ext cx="588815" cy="395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Flag of Germany">
              <a:extLst>
                <a:ext uri="{FF2B5EF4-FFF2-40B4-BE49-F238E27FC236}">
                  <a16:creationId xmlns:a16="http://schemas.microsoft.com/office/drawing/2014/main" id="{9D7DE254-82AB-83A8-7610-F5BEC2088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101" y="6084865"/>
              <a:ext cx="662231" cy="39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Flag of Belgium">
              <a:extLst>
                <a:ext uri="{FF2B5EF4-FFF2-40B4-BE49-F238E27FC236}">
                  <a16:creationId xmlns:a16="http://schemas.microsoft.com/office/drawing/2014/main" id="{0753552B-7227-11B9-529B-EA933796C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086" y="6082600"/>
              <a:ext cx="460856" cy="401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Flag of Netherlands">
              <a:extLst>
                <a:ext uri="{FF2B5EF4-FFF2-40B4-BE49-F238E27FC236}">
                  <a16:creationId xmlns:a16="http://schemas.microsoft.com/office/drawing/2014/main" id="{12585536-2ADE-DB3F-5E2D-0D91664E8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5491" y="6084865"/>
              <a:ext cx="591270" cy="39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Flag of Italy">
              <a:extLst>
                <a:ext uri="{FF2B5EF4-FFF2-40B4-BE49-F238E27FC236}">
                  <a16:creationId xmlns:a16="http://schemas.microsoft.com/office/drawing/2014/main" id="{2171D91D-525A-733F-491A-8098E9509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5894" y="6088837"/>
              <a:ext cx="579457" cy="389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018700-EA01-AAD7-C5C7-6FEA6A591F68}"/>
              </a:ext>
            </a:extLst>
          </p:cNvPr>
          <p:cNvGrpSpPr/>
          <p:nvPr/>
        </p:nvGrpSpPr>
        <p:grpSpPr>
          <a:xfrm>
            <a:off x="7315510" y="4508540"/>
            <a:ext cx="4767622" cy="1966180"/>
            <a:chOff x="7315510" y="4508540"/>
            <a:chExt cx="4767622" cy="1966180"/>
          </a:xfrm>
        </p:grpSpPr>
        <p:pic>
          <p:nvPicPr>
            <p:cNvPr id="1050" name="Picture 26" descr="Sencinet | Conectividade Simplificada - Sencinet">
              <a:extLst>
                <a:ext uri="{FF2B5EF4-FFF2-40B4-BE49-F238E27FC236}">
                  <a16:creationId xmlns:a16="http://schemas.microsoft.com/office/drawing/2014/main" id="{E0EAF2BB-2DBF-680A-5391-06B1B0AB8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309" y="4508540"/>
              <a:ext cx="2145157" cy="777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0D8B4A9-B53F-AAA1-83FF-04E98B561D08}"/>
                </a:ext>
              </a:extLst>
            </p:cNvPr>
            <p:cNvGrpSpPr/>
            <p:nvPr/>
          </p:nvGrpSpPr>
          <p:grpSpPr>
            <a:xfrm>
              <a:off x="7315510" y="6092348"/>
              <a:ext cx="4767622" cy="382372"/>
              <a:chOff x="7315510" y="6092348"/>
              <a:chExt cx="4767622" cy="382372"/>
            </a:xfrm>
          </p:grpSpPr>
          <p:pic>
            <p:nvPicPr>
              <p:cNvPr id="1080" name="Picture 56" descr="Flag of Mexico">
                <a:extLst>
                  <a:ext uri="{FF2B5EF4-FFF2-40B4-BE49-F238E27FC236}">
                    <a16:creationId xmlns:a16="http://schemas.microsoft.com/office/drawing/2014/main" id="{49C28587-FEBC-50BA-CE17-BFA19153AA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5510" y="6093057"/>
                <a:ext cx="661382" cy="380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58" descr="Flag of Colombia">
                <a:extLst>
                  <a:ext uri="{FF2B5EF4-FFF2-40B4-BE49-F238E27FC236}">
                    <a16:creationId xmlns:a16="http://schemas.microsoft.com/office/drawing/2014/main" id="{0AF61D8C-29C4-A303-D4BD-DF410DCD7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7051" y="6092348"/>
                <a:ext cx="569006" cy="382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60" descr="Flag of Argentina">
                <a:extLst>
                  <a:ext uri="{FF2B5EF4-FFF2-40B4-BE49-F238E27FC236}">
                    <a16:creationId xmlns:a16="http://schemas.microsoft.com/office/drawing/2014/main" id="{2362DFC7-8B36-9DFD-D886-65B25A07A2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3272" y="6093057"/>
                <a:ext cx="602778" cy="380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62" descr="Flag of Peru">
                <a:extLst>
                  <a:ext uri="{FF2B5EF4-FFF2-40B4-BE49-F238E27FC236}">
                    <a16:creationId xmlns:a16="http://schemas.microsoft.com/office/drawing/2014/main" id="{3FD5553B-BCA3-E134-A407-3740A6EB81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16209" y="6093057"/>
                <a:ext cx="566898" cy="380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64" descr="Flag of Venezuela">
                <a:extLst>
                  <a:ext uri="{FF2B5EF4-FFF2-40B4-BE49-F238E27FC236}">
                    <a16:creationId xmlns:a16="http://schemas.microsoft.com/office/drawing/2014/main" id="{7F227914-FBC1-5697-6997-D9CA46DBD9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6216" y="6093057"/>
                <a:ext cx="566897" cy="380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66" descr="Flag of Costa Rica">
                <a:extLst>
                  <a:ext uri="{FF2B5EF4-FFF2-40B4-BE49-F238E27FC236}">
                    <a16:creationId xmlns:a16="http://schemas.microsoft.com/office/drawing/2014/main" id="{C1B4E7D5-3C08-E705-E8C0-EC52669675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83266" y="6093057"/>
                <a:ext cx="634923" cy="3809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68" descr="Flag of Panama">
                <a:extLst>
                  <a:ext uri="{FF2B5EF4-FFF2-40B4-BE49-F238E27FC236}">
                    <a16:creationId xmlns:a16="http://schemas.microsoft.com/office/drawing/2014/main" id="{550E331C-84E8-D977-483E-2A857620CA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8343" y="6093765"/>
                <a:ext cx="564789" cy="379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607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llustration of legacy non-virtualized sites, C-RAN, V-RAN, and O-RAN architectures">
            <a:extLst>
              <a:ext uri="{FF2B5EF4-FFF2-40B4-BE49-F238E27FC236}">
                <a16:creationId xmlns:a16="http://schemas.microsoft.com/office/drawing/2014/main" id="{EC4EBA9D-8231-0762-1A2B-C953F798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417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FF6125-3C9D-D85C-2830-CADE02AFF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269" y="641685"/>
            <a:ext cx="9663462" cy="55746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35DC32-90E0-8656-4E59-2629F7F6541C}"/>
              </a:ext>
            </a:extLst>
          </p:cNvPr>
          <p:cNvSpPr/>
          <p:nvPr/>
        </p:nvSpPr>
        <p:spPr>
          <a:xfrm>
            <a:off x="4250028" y="6014434"/>
            <a:ext cx="2163651" cy="51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214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dwan network services">
            <a:extLst>
              <a:ext uri="{FF2B5EF4-FFF2-40B4-BE49-F238E27FC236}">
                <a16:creationId xmlns:a16="http://schemas.microsoft.com/office/drawing/2014/main" id="{49DE7E0E-4A21-77E0-9B33-E2088169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94" y="0"/>
            <a:ext cx="7948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288E17-F399-8087-D845-6D3A99F37BD5}"/>
              </a:ext>
            </a:extLst>
          </p:cNvPr>
          <p:cNvSpPr/>
          <p:nvPr/>
        </p:nvSpPr>
        <p:spPr>
          <a:xfrm>
            <a:off x="7718442" y="118130"/>
            <a:ext cx="2466082" cy="51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D4736B-83E7-D618-A058-212BD2C975A6}"/>
              </a:ext>
            </a:extLst>
          </p:cNvPr>
          <p:cNvSpPr txBox="1"/>
          <p:nvPr/>
        </p:nvSpPr>
        <p:spPr>
          <a:xfrm>
            <a:off x="893325" y="375707"/>
            <a:ext cx="2228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</a:rPr>
              <a:t>SD-WAN </a:t>
            </a:r>
          </a:p>
          <a:p>
            <a:r>
              <a:rPr lang="pt-BR" sz="2800" b="1" dirty="0" err="1">
                <a:solidFill>
                  <a:schemeClr val="accent1"/>
                </a:solidFill>
              </a:rPr>
              <a:t>Architecture</a:t>
            </a:r>
            <a:endParaRPr lang="pt-B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1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FF1F6A6-54C5-61C8-4487-79E039E50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27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veral benefits of an Open RAN architecture.">
            <a:extLst>
              <a:ext uri="{FF2B5EF4-FFF2-40B4-BE49-F238E27FC236}">
                <a16:creationId xmlns:a16="http://schemas.microsoft.com/office/drawing/2014/main" id="{7DCA64C8-6A66-0820-4456-60D52C4D9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13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0AE33-4F46-275C-2002-A2E805795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97" y="295940"/>
            <a:ext cx="10491652" cy="672142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tx2"/>
                </a:solidFill>
                <a:latin typeface="Raleway" pitchFamily="2" charset="0"/>
              </a:rPr>
              <a:t>Integração vertical onde importa</a:t>
            </a:r>
          </a:p>
        </p:txBody>
      </p:sp>
      <p:sp>
        <p:nvSpPr>
          <p:cNvPr id="4" name="Seta: Divisa 3">
            <a:extLst>
              <a:ext uri="{FF2B5EF4-FFF2-40B4-BE49-F238E27FC236}">
                <a16:creationId xmlns:a16="http://schemas.microsoft.com/office/drawing/2014/main" id="{3F3EAA30-55F2-1B0B-3903-1A74C9D3862A}"/>
              </a:ext>
            </a:extLst>
          </p:cNvPr>
          <p:cNvSpPr/>
          <p:nvPr/>
        </p:nvSpPr>
        <p:spPr>
          <a:xfrm>
            <a:off x="1404997" y="5288167"/>
            <a:ext cx="1871610" cy="1119143"/>
          </a:xfrm>
          <a:prstGeom prst="chevron">
            <a:avLst>
              <a:gd name="adj" fmla="val 18151"/>
            </a:avLst>
          </a:prstGeom>
          <a:solidFill>
            <a:schemeClr val="tx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solidFill>
                  <a:schemeClr val="bg1"/>
                </a:solidFill>
                <a:latin typeface="Raleway" pitchFamily="2" charset="0"/>
              </a:rPr>
              <a:t>Última milha</a:t>
            </a:r>
          </a:p>
        </p:txBody>
      </p:sp>
      <p:sp>
        <p:nvSpPr>
          <p:cNvPr id="18" name="Seta: Divisa 17">
            <a:extLst>
              <a:ext uri="{FF2B5EF4-FFF2-40B4-BE49-F238E27FC236}">
                <a16:creationId xmlns:a16="http://schemas.microsoft.com/office/drawing/2014/main" id="{2B214A89-2AEC-EFDC-DC2D-59D4CEB4103B}"/>
              </a:ext>
            </a:extLst>
          </p:cNvPr>
          <p:cNvSpPr/>
          <p:nvPr/>
        </p:nvSpPr>
        <p:spPr>
          <a:xfrm>
            <a:off x="1404997" y="3753996"/>
            <a:ext cx="1871610" cy="1147431"/>
          </a:xfrm>
          <a:prstGeom prst="chevron">
            <a:avLst>
              <a:gd name="adj" fmla="val 18151"/>
            </a:avLst>
          </a:prstGeom>
          <a:solidFill>
            <a:schemeClr val="tx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Raleway" pitchFamily="2" charset="0"/>
              </a:rPr>
              <a:t>SDWAN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  <a:latin typeface="Raleway" pitchFamily="2" charset="0"/>
              </a:rPr>
              <a:t>(hardware e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  <a:latin typeface="Raleway" pitchFamily="2" charset="0"/>
              </a:rPr>
              <a:t>software)</a:t>
            </a:r>
          </a:p>
        </p:txBody>
      </p:sp>
      <p:sp>
        <p:nvSpPr>
          <p:cNvPr id="20" name="Seta: Divisa 19">
            <a:extLst>
              <a:ext uri="{FF2B5EF4-FFF2-40B4-BE49-F238E27FC236}">
                <a16:creationId xmlns:a16="http://schemas.microsoft.com/office/drawing/2014/main" id="{E06D209E-5417-01AF-B1A2-BD940BC79871}"/>
              </a:ext>
            </a:extLst>
          </p:cNvPr>
          <p:cNvSpPr/>
          <p:nvPr/>
        </p:nvSpPr>
        <p:spPr>
          <a:xfrm>
            <a:off x="1404997" y="2223382"/>
            <a:ext cx="1871610" cy="1154541"/>
          </a:xfrm>
          <a:prstGeom prst="chevron">
            <a:avLst>
              <a:gd name="adj" fmla="val 18151"/>
            </a:avLst>
          </a:prstGeom>
          <a:solidFill>
            <a:schemeClr val="tx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solidFill>
                  <a:schemeClr val="bg1"/>
                </a:solidFill>
                <a:latin typeface="Raleway" pitchFamily="2" charset="0"/>
              </a:rPr>
              <a:t>Gestão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44F3A45-1358-0661-1538-2D9A9FD18D7E}"/>
              </a:ext>
            </a:extLst>
          </p:cNvPr>
          <p:cNvSpPr txBox="1"/>
          <p:nvPr/>
        </p:nvSpPr>
        <p:spPr>
          <a:xfrm>
            <a:off x="4124351" y="1315536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>
                <a:solidFill>
                  <a:schemeClr val="accent2">
                    <a:lumMod val="75000"/>
                  </a:schemeClr>
                </a:solidFill>
                <a:latin typeface="Raleway" pitchFamily="2" charset="0"/>
              </a:rPr>
              <a:t>Mercado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82FB0DC-A18A-F322-B029-3C55BE40EC6C}"/>
              </a:ext>
            </a:extLst>
          </p:cNvPr>
          <p:cNvSpPr txBox="1"/>
          <p:nvPr/>
        </p:nvSpPr>
        <p:spPr>
          <a:xfrm>
            <a:off x="6414500" y="1315536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>
                <a:solidFill>
                  <a:schemeClr val="accent6">
                    <a:lumMod val="75000"/>
                  </a:schemeClr>
                </a:solidFill>
                <a:latin typeface="Raleway" pitchFamily="2" charset="0"/>
              </a:rPr>
              <a:t>Telcoweb</a:t>
            </a:r>
          </a:p>
        </p:txBody>
      </p:sp>
      <p:pic>
        <p:nvPicPr>
          <p:cNvPr id="37" name="Gráfico 36" descr="Conectado estrutura de tópicos">
            <a:extLst>
              <a:ext uri="{FF2B5EF4-FFF2-40B4-BE49-F238E27FC236}">
                <a16:creationId xmlns:a16="http://schemas.microsoft.com/office/drawing/2014/main" id="{C59BB289-4388-BD9D-962F-60267F6C7D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383" y="5696097"/>
            <a:ext cx="469232" cy="469232"/>
          </a:xfrm>
          <a:prstGeom prst="rect">
            <a:avLst/>
          </a:prstGeom>
        </p:spPr>
      </p:pic>
      <p:pic>
        <p:nvPicPr>
          <p:cNvPr id="47" name="Gráfico 46" descr="Internet das Coisas estrutura de tópicos">
            <a:extLst>
              <a:ext uri="{FF2B5EF4-FFF2-40B4-BE49-F238E27FC236}">
                <a16:creationId xmlns:a16="http://schemas.microsoft.com/office/drawing/2014/main" id="{D5908BD1-8F51-B47A-5754-A673CF30D6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382" y="4116501"/>
            <a:ext cx="469233" cy="469233"/>
          </a:xfrm>
          <a:prstGeom prst="rect">
            <a:avLst/>
          </a:prstGeom>
        </p:spPr>
      </p:pic>
      <p:pic>
        <p:nvPicPr>
          <p:cNvPr id="49" name="Gráfico 48" descr="Computador estrutura de tópicos">
            <a:extLst>
              <a:ext uri="{FF2B5EF4-FFF2-40B4-BE49-F238E27FC236}">
                <a16:creationId xmlns:a16="http://schemas.microsoft.com/office/drawing/2014/main" id="{322ED1B9-2796-F2CF-D10C-C6458CA894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981" y="2532343"/>
            <a:ext cx="430037" cy="430037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0BAB932A-94DA-1B66-9F36-9791439082FB}"/>
              </a:ext>
            </a:extLst>
          </p:cNvPr>
          <p:cNvSpPr txBox="1"/>
          <p:nvPr/>
        </p:nvSpPr>
        <p:spPr>
          <a:xfrm>
            <a:off x="4124350" y="2503428"/>
            <a:ext cx="148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chemeClr val="accent2">
                    <a:lumMod val="75000"/>
                  </a:schemeClr>
                </a:solidFill>
                <a:latin typeface="Raleway" pitchFamily="2" charset="0"/>
              </a:rPr>
              <a:t>Software de terceiros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E5AD060-D0FA-9ECF-00CB-65E34BA55E53}"/>
              </a:ext>
            </a:extLst>
          </p:cNvPr>
          <p:cNvSpPr txBox="1"/>
          <p:nvPr/>
        </p:nvSpPr>
        <p:spPr>
          <a:xfrm>
            <a:off x="6414500" y="2503427"/>
            <a:ext cx="1534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chemeClr val="accent6">
                    <a:lumMod val="75000"/>
                  </a:schemeClr>
                </a:solidFill>
                <a:latin typeface="Raleway" pitchFamily="2" charset="0"/>
              </a:rPr>
              <a:t>Software próprio</a:t>
            </a:r>
          </a:p>
        </p:txBody>
      </p:sp>
      <p:cxnSp>
        <p:nvCxnSpPr>
          <p:cNvPr id="14" name="Conector reto 29">
            <a:extLst>
              <a:ext uri="{FF2B5EF4-FFF2-40B4-BE49-F238E27FC236}">
                <a16:creationId xmlns:a16="http://schemas.microsoft.com/office/drawing/2014/main" id="{34725C63-B2E9-B9CA-510E-41D824786A08}"/>
              </a:ext>
            </a:extLst>
          </p:cNvPr>
          <p:cNvCxnSpPr>
            <a:cxnSpLocks/>
          </p:cNvCxnSpPr>
          <p:nvPr/>
        </p:nvCxnSpPr>
        <p:spPr>
          <a:xfrm>
            <a:off x="517408" y="3565038"/>
            <a:ext cx="1103351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9">
            <a:extLst>
              <a:ext uri="{FF2B5EF4-FFF2-40B4-BE49-F238E27FC236}">
                <a16:creationId xmlns:a16="http://schemas.microsoft.com/office/drawing/2014/main" id="{9CBA6543-9AA7-0A17-38C4-521E4DCF6FC5}"/>
              </a:ext>
            </a:extLst>
          </p:cNvPr>
          <p:cNvCxnSpPr>
            <a:cxnSpLocks/>
          </p:cNvCxnSpPr>
          <p:nvPr/>
        </p:nvCxnSpPr>
        <p:spPr>
          <a:xfrm>
            <a:off x="517408" y="5103485"/>
            <a:ext cx="1103351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21">
            <a:extLst>
              <a:ext uri="{FF2B5EF4-FFF2-40B4-BE49-F238E27FC236}">
                <a16:creationId xmlns:a16="http://schemas.microsoft.com/office/drawing/2014/main" id="{F62B306D-E794-A363-97FF-34512CA7804E}"/>
              </a:ext>
            </a:extLst>
          </p:cNvPr>
          <p:cNvSpPr txBox="1"/>
          <p:nvPr/>
        </p:nvSpPr>
        <p:spPr>
          <a:xfrm>
            <a:off x="8998839" y="1315536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>
                <a:solidFill>
                  <a:schemeClr val="tx2"/>
                </a:solidFill>
                <a:latin typeface="Raleway" pitchFamily="2" charset="0"/>
              </a:rPr>
              <a:t>Comparação</a:t>
            </a:r>
          </a:p>
        </p:txBody>
      </p:sp>
      <p:sp>
        <p:nvSpPr>
          <p:cNvPr id="36" name="CaixaDeTexto 33">
            <a:extLst>
              <a:ext uri="{FF2B5EF4-FFF2-40B4-BE49-F238E27FC236}">
                <a16:creationId xmlns:a16="http://schemas.microsoft.com/office/drawing/2014/main" id="{4F4B9C49-DFE3-BF44-3BCB-FD3504B76A5D}"/>
              </a:ext>
            </a:extLst>
          </p:cNvPr>
          <p:cNvSpPr txBox="1"/>
          <p:nvPr/>
        </p:nvSpPr>
        <p:spPr>
          <a:xfrm>
            <a:off x="8625246" y="2202749"/>
            <a:ext cx="28047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400" dirty="0">
                <a:solidFill>
                  <a:schemeClr val="tx2"/>
                </a:solidFill>
                <a:latin typeface="Raleway" pitchFamily="2" charset="0"/>
              </a:rPr>
              <a:t>Software próprio viabiliza a adaptação às necessidades do mercado (e.g. monitoração proativa com alertas via WhatsApp)</a:t>
            </a:r>
          </a:p>
        </p:txBody>
      </p:sp>
      <p:sp>
        <p:nvSpPr>
          <p:cNvPr id="38" name="CaixaDeTexto 28">
            <a:extLst>
              <a:ext uri="{FF2B5EF4-FFF2-40B4-BE49-F238E27FC236}">
                <a16:creationId xmlns:a16="http://schemas.microsoft.com/office/drawing/2014/main" id="{7D5DE1CD-82A6-3E81-A046-EC134F47A2B2}"/>
              </a:ext>
            </a:extLst>
          </p:cNvPr>
          <p:cNvSpPr txBox="1"/>
          <p:nvPr/>
        </p:nvSpPr>
        <p:spPr>
          <a:xfrm>
            <a:off x="4238693" y="4063991"/>
            <a:ext cx="133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>
                <a:solidFill>
                  <a:schemeClr val="accent2">
                    <a:lumMod val="75000"/>
                  </a:schemeClr>
                </a:solidFill>
                <a:latin typeface="Raleway" pitchFamily="2" charset="0"/>
              </a:rPr>
              <a:t>Solução de terceiros</a:t>
            </a:r>
          </a:p>
        </p:txBody>
      </p:sp>
      <p:sp>
        <p:nvSpPr>
          <p:cNvPr id="39" name="CaixaDeTexto 33">
            <a:extLst>
              <a:ext uri="{FF2B5EF4-FFF2-40B4-BE49-F238E27FC236}">
                <a16:creationId xmlns:a16="http://schemas.microsoft.com/office/drawing/2014/main" id="{062AB24B-FC69-3F47-92E0-A0E43254A779}"/>
              </a:ext>
            </a:extLst>
          </p:cNvPr>
          <p:cNvSpPr txBox="1"/>
          <p:nvPr/>
        </p:nvSpPr>
        <p:spPr>
          <a:xfrm>
            <a:off x="6451369" y="4063991"/>
            <a:ext cx="1534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>
                <a:solidFill>
                  <a:schemeClr val="accent6">
                    <a:lumMod val="75000"/>
                  </a:schemeClr>
                </a:solidFill>
                <a:latin typeface="Raleway" pitchFamily="2" charset="0"/>
              </a:rPr>
              <a:t>Solução proprietária</a:t>
            </a:r>
          </a:p>
        </p:txBody>
      </p:sp>
      <p:sp>
        <p:nvSpPr>
          <p:cNvPr id="40" name="CaixaDeTexto 28">
            <a:extLst>
              <a:ext uri="{FF2B5EF4-FFF2-40B4-BE49-F238E27FC236}">
                <a16:creationId xmlns:a16="http://schemas.microsoft.com/office/drawing/2014/main" id="{1C4C9292-6521-5F63-E842-F08EFC8E90D3}"/>
              </a:ext>
            </a:extLst>
          </p:cNvPr>
          <p:cNvSpPr txBox="1"/>
          <p:nvPr/>
        </p:nvSpPr>
        <p:spPr>
          <a:xfrm>
            <a:off x="4192645" y="5528629"/>
            <a:ext cx="1534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>
                <a:solidFill>
                  <a:schemeClr val="accent2">
                    <a:lumMod val="75000"/>
                  </a:schemeClr>
                </a:solidFill>
                <a:latin typeface="Raleway" pitchFamily="2" charset="0"/>
              </a:rPr>
              <a:t>Infraestrutura própria</a:t>
            </a:r>
          </a:p>
        </p:txBody>
      </p:sp>
      <p:sp>
        <p:nvSpPr>
          <p:cNvPr id="41" name="CaixaDeTexto 33">
            <a:extLst>
              <a:ext uri="{FF2B5EF4-FFF2-40B4-BE49-F238E27FC236}">
                <a16:creationId xmlns:a16="http://schemas.microsoft.com/office/drawing/2014/main" id="{4228384C-7B95-C410-E02C-626EFF90146F}"/>
              </a:ext>
            </a:extLst>
          </p:cNvPr>
          <p:cNvSpPr txBox="1"/>
          <p:nvPr/>
        </p:nvSpPr>
        <p:spPr>
          <a:xfrm>
            <a:off x="6451369" y="5528629"/>
            <a:ext cx="1534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>
                <a:solidFill>
                  <a:schemeClr val="accent6">
                    <a:lumMod val="75000"/>
                  </a:schemeClr>
                </a:solidFill>
                <a:latin typeface="Raleway" pitchFamily="2" charset="0"/>
              </a:rPr>
              <a:t>Infraestrutura de terceiros</a:t>
            </a:r>
          </a:p>
        </p:txBody>
      </p:sp>
      <p:sp>
        <p:nvSpPr>
          <p:cNvPr id="43" name="CaixaDeTexto 33">
            <a:extLst>
              <a:ext uri="{FF2B5EF4-FFF2-40B4-BE49-F238E27FC236}">
                <a16:creationId xmlns:a16="http://schemas.microsoft.com/office/drawing/2014/main" id="{418A385C-0247-A7DF-9060-45CD74324761}"/>
              </a:ext>
            </a:extLst>
          </p:cNvPr>
          <p:cNvSpPr txBox="1"/>
          <p:nvPr/>
        </p:nvSpPr>
        <p:spPr>
          <a:xfrm>
            <a:off x="8655064" y="3840853"/>
            <a:ext cx="270123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400">
                <a:solidFill>
                  <a:schemeClr val="tx2"/>
                </a:solidFill>
                <a:latin typeface="Raleway" pitchFamily="2" charset="0"/>
              </a:rPr>
              <a:t>Pouca concorrência (</a:t>
            </a:r>
            <a:r>
              <a:rPr lang="pt-BR" sz="1400" err="1">
                <a:solidFill>
                  <a:schemeClr val="tx2"/>
                </a:solidFill>
                <a:latin typeface="Raleway" pitchFamily="2" charset="0"/>
              </a:rPr>
              <a:t>Fortinet</a:t>
            </a:r>
            <a:r>
              <a:rPr lang="pt-BR" sz="1400">
                <a:solidFill>
                  <a:schemeClr val="tx2"/>
                </a:solidFill>
                <a:latin typeface="Raleway" pitchFamily="2" charset="0"/>
              </a:rPr>
              <a:t> = 77% do mercado) =&gt; alto custo</a:t>
            </a:r>
          </a:p>
          <a:p>
            <a:pPr algn="ctr">
              <a:spcAft>
                <a:spcPts val="600"/>
              </a:spcAft>
            </a:pPr>
            <a:r>
              <a:rPr lang="pt-BR" sz="1400">
                <a:solidFill>
                  <a:schemeClr val="tx2"/>
                </a:solidFill>
                <a:latin typeface="Raleway" pitchFamily="2" charset="0"/>
              </a:rPr>
              <a:t>Operadoras não tem DNA de desenvolvimento de software</a:t>
            </a:r>
          </a:p>
        </p:txBody>
      </p:sp>
      <p:sp>
        <p:nvSpPr>
          <p:cNvPr id="44" name="CaixaDeTexto 33">
            <a:extLst>
              <a:ext uri="{FF2B5EF4-FFF2-40B4-BE49-F238E27FC236}">
                <a16:creationId xmlns:a16="http://schemas.microsoft.com/office/drawing/2014/main" id="{73465D4B-DB1C-2CBA-1E47-F92D1D839A6E}"/>
              </a:ext>
            </a:extLst>
          </p:cNvPr>
          <p:cNvSpPr txBox="1"/>
          <p:nvPr/>
        </p:nvSpPr>
        <p:spPr>
          <a:xfrm>
            <a:off x="8655064" y="5305491"/>
            <a:ext cx="270123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400">
                <a:solidFill>
                  <a:schemeClr val="tx2"/>
                </a:solidFill>
                <a:latin typeface="Raleway" pitchFamily="2" charset="0"/>
              </a:rPr>
              <a:t>Muita concorrência (13k </a:t>
            </a:r>
            <a:r>
              <a:rPr lang="pt-BR" sz="1400" err="1">
                <a:solidFill>
                  <a:schemeClr val="tx2"/>
                </a:solidFill>
                <a:latin typeface="Raleway" pitchFamily="2" charset="0"/>
              </a:rPr>
              <a:t>ISP’s</a:t>
            </a:r>
            <a:r>
              <a:rPr lang="pt-BR" sz="1400">
                <a:solidFill>
                  <a:schemeClr val="tx2"/>
                </a:solidFill>
                <a:latin typeface="Raleway" pitchFamily="2" charset="0"/>
              </a:rPr>
              <a:t> no Brasil) =&gt; comoditização</a:t>
            </a:r>
          </a:p>
          <a:p>
            <a:pPr algn="ctr">
              <a:spcAft>
                <a:spcPts val="600"/>
              </a:spcAft>
            </a:pPr>
            <a:r>
              <a:rPr lang="pt-BR" sz="1400">
                <a:solidFill>
                  <a:schemeClr val="tx2"/>
                </a:solidFill>
                <a:latin typeface="Raleway" pitchFamily="2" charset="0"/>
              </a:rPr>
              <a:t>Infra própria = alto custo (CAPEX + OPEX)</a:t>
            </a:r>
          </a:p>
        </p:txBody>
      </p:sp>
      <p:pic>
        <p:nvPicPr>
          <p:cNvPr id="46" name="Imagem 5" descr="Close de elo de corrente">
            <a:extLst>
              <a:ext uri="{FF2B5EF4-FFF2-40B4-BE49-F238E27FC236}">
                <a16:creationId xmlns:a16="http://schemas.microsoft.com/office/drawing/2014/main" id="{C217C64C-AE50-CB96-F88E-F934FDA849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33683"/>
          <a:stretch/>
        </p:blipFill>
        <p:spPr>
          <a:xfrm rot="5225384">
            <a:off x="1677008" y="731948"/>
            <a:ext cx="1187590" cy="159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0A48C9-EDE8-6040-F881-61E6EC1F48F6}"/>
              </a:ext>
            </a:extLst>
          </p:cNvPr>
          <p:cNvSpPr/>
          <p:nvPr/>
        </p:nvSpPr>
        <p:spPr>
          <a:xfrm>
            <a:off x="6391943" y="2220891"/>
            <a:ext cx="1653246" cy="275583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C6389-00C5-2243-F46A-28054041A667}"/>
              </a:ext>
            </a:extLst>
          </p:cNvPr>
          <p:cNvSpPr/>
          <p:nvPr/>
        </p:nvSpPr>
        <p:spPr>
          <a:xfrm>
            <a:off x="4108521" y="5352877"/>
            <a:ext cx="1653246" cy="98366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78A00-E394-EC51-EB09-78F73EBDD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0677" y="19717"/>
            <a:ext cx="2113589" cy="12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8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3DCD3C-6529-E8EE-C572-6C5C680D7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Habilidades necessárias</a:t>
            </a:r>
          </a:p>
        </p:txBody>
      </p:sp>
      <p:graphicFrame>
        <p:nvGraphicFramePr>
          <p:cNvPr id="53" name="Content Placeholder 2">
            <a:extLst>
              <a:ext uri="{FF2B5EF4-FFF2-40B4-BE49-F238E27FC236}">
                <a16:creationId xmlns:a16="http://schemas.microsoft.com/office/drawing/2014/main" id="{36A363E0-F458-35D4-4B34-C20F4B764E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790681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467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824</Words>
  <Application>Microsoft Office PowerPoint</Application>
  <PresentationFormat>Widescreen</PresentationFormat>
  <Paragraphs>79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Raleway</vt:lpstr>
      <vt:lpstr>Segoe UI Emoji</vt:lpstr>
      <vt:lpstr>Office Theme</vt:lpstr>
      <vt:lpstr>Panorama Indústria: Telecomunicações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Integração vertical onde importa</vt:lpstr>
      <vt:lpstr>Habilidades necessárias</vt:lpstr>
      <vt:lpstr>Sócios fundadores</vt:lpstr>
      <vt:lpstr>PowerPoint Presentation</vt:lpstr>
      <vt:lpstr>Como encontrar ou desenvolver estes recursos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 Ingles</dc:creator>
  <cp:lastModifiedBy>Alex Ingles</cp:lastModifiedBy>
  <cp:revision>1</cp:revision>
  <dcterms:created xsi:type="dcterms:W3CDTF">2024-12-13T14:32:29Z</dcterms:created>
  <dcterms:modified xsi:type="dcterms:W3CDTF">2024-12-17T16:19:05Z</dcterms:modified>
</cp:coreProperties>
</file>