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omments/modernComment_12D_712A38FC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3C_3788EB54.xml" ContentType="application/vnd.ms-powerpoint.comments+xml"/>
  <Override PartName="/ppt/comments/modernComment_134_763FFCD5.xml" ContentType="application/vnd.ms-powerpoint.comments+xml"/>
  <Override PartName="/ppt/comments/modernComment_138_81391FE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34"/>
  </p:notesMasterIdLst>
  <p:handoutMasterIdLst>
    <p:handoutMasterId r:id="rId35"/>
  </p:handoutMasterIdLst>
  <p:sldIdLst>
    <p:sldId id="259" r:id="rId14"/>
    <p:sldId id="301" r:id="rId15"/>
    <p:sldId id="317" r:id="rId16"/>
    <p:sldId id="318" r:id="rId17"/>
    <p:sldId id="302" r:id="rId18"/>
    <p:sldId id="270" r:id="rId19"/>
    <p:sldId id="271" r:id="rId20"/>
    <p:sldId id="272" r:id="rId21"/>
    <p:sldId id="273" r:id="rId22"/>
    <p:sldId id="319" r:id="rId23"/>
    <p:sldId id="313" r:id="rId24"/>
    <p:sldId id="316" r:id="rId25"/>
    <p:sldId id="308" r:id="rId26"/>
    <p:sldId id="315" r:id="rId27"/>
    <p:sldId id="310" r:id="rId28"/>
    <p:sldId id="314" r:id="rId29"/>
    <p:sldId id="311" r:id="rId30"/>
    <p:sldId id="309" r:id="rId31"/>
    <p:sldId id="312" r:id="rId32"/>
    <p:sldId id="274" r:id="rId3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FBC808-2C67-379C-BD6F-AEDFA9E7CFDC}" name="André Luiz Almeida Marins" initials="AM" userId="S::andre.marins@rnp.br::4b0c6fb9-9741-4f43-a5ac-ae7c7f465675" providerId="AD"/>
  <p188:author id="{C4888523-2692-444B-DAF7-E64CE1E5A71F}" name="Fausto Vetter" initials="" userId="S::fausto.vetter@rnp.br::846cd1aa-78d1-45d4-beb2-eee7854873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5DD"/>
    <a:srgbClr val="D8D8EB"/>
    <a:srgbClr val="001EFF"/>
    <a:srgbClr val="B0B1D5"/>
    <a:srgbClr val="420068"/>
    <a:srgbClr val="FCE7BE"/>
    <a:srgbClr val="000A92"/>
    <a:srgbClr val="FCEFE2"/>
    <a:srgbClr val="7278B3"/>
    <a:srgbClr val="00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40F6B-AA40-2B71-068A-21027E38A505}" v="66" dt="2025-04-08T13:35:56.883"/>
    <p1510:client id="{E936AC00-3AD5-00E2-44CC-A1039511672C}" v="3" dt="2025-04-08T20:51:37.676"/>
    <p1510:client id="{EA3E9C0E-9AF9-3BF9-535F-028215B23DB2}" v="245" dt="2025-04-07T21:07:28.192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68"/>
      </p:cViewPr>
      <p:guideLst>
        <p:guide orient="horz" pos="211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sto Vetter" userId="S::fausto.vetter@rnp.br::846cd1aa-78d1-45d4-beb2-eee7854873db" providerId="AD" clId="Web-{EA3E9C0E-9AF9-3BF9-535F-028215B23DB2}"/>
    <pc:docChg chg="addSld modSld sldOrd">
      <pc:chgData name="Fausto Vetter" userId="S::fausto.vetter@rnp.br::846cd1aa-78d1-45d4-beb2-eee7854873db" providerId="AD" clId="Web-{EA3E9C0E-9AF9-3BF9-535F-028215B23DB2}" dt="2025-04-07T21:07:27.051" v="245" actId="20577"/>
      <pc:docMkLst>
        <pc:docMk/>
      </pc:docMkLst>
      <pc:sldChg chg="modSp ord">
        <pc:chgData name="Fausto Vetter" userId="S::fausto.vetter@rnp.br::846cd1aa-78d1-45d4-beb2-eee7854873db" providerId="AD" clId="Web-{EA3E9C0E-9AF9-3BF9-535F-028215B23DB2}" dt="2025-04-07T18:14:34.354" v="110" actId="20577"/>
        <pc:sldMkLst>
          <pc:docMk/>
          <pc:sldMk cId="3728151350" sldId="259"/>
        </pc:sldMkLst>
        <pc:spChg chg="mod">
          <ac:chgData name="Fausto Vetter" userId="S::fausto.vetter@rnp.br::846cd1aa-78d1-45d4-beb2-eee7854873db" providerId="AD" clId="Web-{EA3E9C0E-9AF9-3BF9-535F-028215B23DB2}" dt="2025-04-07T18:14:34.354" v="110" actId="20577"/>
          <ac:spMkLst>
            <pc:docMk/>
            <pc:sldMk cId="3728151350" sldId="259"/>
            <ac:spMk id="3" creationId="{068075A3-D4D4-A083-5FFD-D75633221BBB}"/>
          </ac:spMkLst>
        </pc:spChg>
      </pc:sldChg>
      <pc:sldChg chg="modSp">
        <pc:chgData name="Fausto Vetter" userId="S::fausto.vetter@rnp.br::846cd1aa-78d1-45d4-beb2-eee7854873db" providerId="AD" clId="Web-{EA3E9C0E-9AF9-3BF9-535F-028215B23DB2}" dt="2025-04-07T18:11:57.686" v="102" actId="20577"/>
        <pc:sldMkLst>
          <pc:docMk/>
          <pc:sldMk cId="1898592508" sldId="301"/>
        </pc:sldMkLst>
        <pc:spChg chg="mod">
          <ac:chgData name="Fausto Vetter" userId="S::fausto.vetter@rnp.br::846cd1aa-78d1-45d4-beb2-eee7854873db" providerId="AD" clId="Web-{EA3E9C0E-9AF9-3BF9-535F-028215B23DB2}" dt="2025-04-07T18:10:58.057" v="96" actId="20577"/>
          <ac:spMkLst>
            <pc:docMk/>
            <pc:sldMk cId="1898592508" sldId="301"/>
            <ac:spMk id="3" creationId="{134F1382-7871-403D-8825-C9F80A832658}"/>
          </ac:spMkLst>
        </pc:spChg>
        <pc:spChg chg="mod">
          <ac:chgData name="Fausto Vetter" userId="S::fausto.vetter@rnp.br::846cd1aa-78d1-45d4-beb2-eee7854873db" providerId="AD" clId="Web-{EA3E9C0E-9AF9-3BF9-535F-028215B23DB2}" dt="2025-04-07T18:11:57.686" v="102" actId="20577"/>
          <ac:spMkLst>
            <pc:docMk/>
            <pc:sldMk cId="1898592508" sldId="301"/>
            <ac:spMk id="10" creationId="{B069B5B5-E52E-45C3-8A94-1618B2864573}"/>
          </ac:spMkLst>
        </pc:spChg>
      </pc:sldChg>
      <pc:sldChg chg="modSp">
        <pc:chgData name="Fausto Vetter" userId="S::fausto.vetter@rnp.br::846cd1aa-78d1-45d4-beb2-eee7854873db" providerId="AD" clId="Web-{EA3E9C0E-9AF9-3BF9-535F-028215B23DB2}" dt="2025-04-07T18:12:42.752" v="105" actId="20577"/>
        <pc:sldMkLst>
          <pc:docMk/>
          <pc:sldMk cId="1983904981" sldId="308"/>
        </pc:sldMkLst>
        <pc:spChg chg="mod">
          <ac:chgData name="Fausto Vetter" userId="S::fausto.vetter@rnp.br::846cd1aa-78d1-45d4-beb2-eee7854873db" providerId="AD" clId="Web-{EA3E9C0E-9AF9-3BF9-535F-028215B23DB2}" dt="2025-04-07T18:12:42.752" v="105" actId="20577"/>
          <ac:spMkLst>
            <pc:docMk/>
            <pc:sldMk cId="1983904981" sldId="308"/>
            <ac:spMk id="9" creationId="{6E7E4831-AA01-4C57-AF0F-3A12BD255611}"/>
          </ac:spMkLst>
        </pc:spChg>
      </pc:sldChg>
      <pc:sldChg chg="mod modShow">
        <pc:chgData name="Fausto Vetter" userId="S::fausto.vetter@rnp.br::846cd1aa-78d1-45d4-beb2-eee7854873db" providerId="AD" clId="Web-{EA3E9C0E-9AF9-3BF9-535F-028215B23DB2}" dt="2025-04-07T18:05:15.579" v="84"/>
        <pc:sldMkLst>
          <pc:docMk/>
          <pc:sldMk cId="2168004577" sldId="312"/>
        </pc:sldMkLst>
      </pc:sldChg>
      <pc:sldChg chg="modSp modCm">
        <pc:chgData name="Fausto Vetter" userId="S::fausto.vetter@rnp.br::846cd1aa-78d1-45d4-beb2-eee7854873db" providerId="AD" clId="Web-{EA3E9C0E-9AF9-3BF9-535F-028215B23DB2}" dt="2025-04-07T21:07:27.051" v="245" actId="20577"/>
        <pc:sldMkLst>
          <pc:docMk/>
          <pc:sldMk cId="931720020" sldId="316"/>
        </pc:sldMkLst>
        <pc:spChg chg="mod">
          <ac:chgData name="Fausto Vetter" userId="S::fausto.vetter@rnp.br::846cd1aa-78d1-45d4-beb2-eee7854873db" providerId="AD" clId="Web-{EA3E9C0E-9AF9-3BF9-535F-028215B23DB2}" dt="2025-04-07T21:07:27.051" v="245" actId="20577"/>
          <ac:spMkLst>
            <pc:docMk/>
            <pc:sldMk cId="931720020" sldId="316"/>
            <ac:spMk id="2" creationId="{E86F0590-C14B-92C1-8D8D-09898CE93E4D}"/>
          </ac:spMkLst>
        </pc:spChg>
        <pc:spChg chg="mod">
          <ac:chgData name="Fausto Vetter" userId="S::fausto.vetter@rnp.br::846cd1aa-78d1-45d4-beb2-eee7854873db" providerId="AD" clId="Web-{EA3E9C0E-9AF9-3BF9-535F-028215B23DB2}" dt="2025-04-07T21:07:21.316" v="243" actId="20577"/>
          <ac:spMkLst>
            <pc:docMk/>
            <pc:sldMk cId="931720020" sldId="316"/>
            <ac:spMk id="3" creationId="{43E5BED9-F463-93CA-9793-30277F8A2EA3}"/>
          </ac:spMkLst>
        </pc:spChg>
      </pc:sldChg>
      <pc:sldChg chg="addSp delSp modSp new">
        <pc:chgData name="Fausto Vetter" userId="S::fausto.vetter@rnp.br::846cd1aa-78d1-45d4-beb2-eee7854873db" providerId="AD" clId="Web-{EA3E9C0E-9AF9-3BF9-535F-028215B23DB2}" dt="2025-04-07T18:04:55.562" v="83" actId="20577"/>
        <pc:sldMkLst>
          <pc:docMk/>
          <pc:sldMk cId="4088947479" sldId="317"/>
        </pc:sldMkLst>
        <pc:spChg chg="mod">
          <ac:chgData name="Fausto Vetter" userId="S::fausto.vetter@rnp.br::846cd1aa-78d1-45d4-beb2-eee7854873db" providerId="AD" clId="Web-{EA3E9C0E-9AF9-3BF9-535F-028215B23DB2}" dt="2025-04-07T18:04:55.562" v="83" actId="20577"/>
          <ac:spMkLst>
            <pc:docMk/>
            <pc:sldMk cId="4088947479" sldId="317"/>
            <ac:spMk id="2" creationId="{F3B5F505-C895-206F-E4AD-AC760B9CC980}"/>
          </ac:spMkLst>
        </pc:spChg>
        <pc:spChg chg="del">
          <ac:chgData name="Fausto Vetter" userId="S::fausto.vetter@rnp.br::846cd1aa-78d1-45d4-beb2-eee7854873db" providerId="AD" clId="Web-{EA3E9C0E-9AF9-3BF9-535F-028215B23DB2}" dt="2025-04-07T18:03:12.179" v="3"/>
          <ac:spMkLst>
            <pc:docMk/>
            <pc:sldMk cId="4088947479" sldId="317"/>
            <ac:spMk id="3" creationId="{3C9978C0-48E7-432F-2019-9AD5CCF96920}"/>
          </ac:spMkLst>
        </pc:spChg>
        <pc:picChg chg="add mod">
          <ac:chgData name="Fausto Vetter" userId="S::fausto.vetter@rnp.br::846cd1aa-78d1-45d4-beb2-eee7854873db" providerId="AD" clId="Web-{EA3E9C0E-9AF9-3BF9-535F-028215B23DB2}" dt="2025-04-07T18:03:59.308" v="7" actId="1076"/>
          <ac:picMkLst>
            <pc:docMk/>
            <pc:sldMk cId="4088947479" sldId="317"/>
            <ac:picMk id="4" creationId="{A966A85E-168C-980D-5576-1D5AD8040D17}"/>
          </ac:picMkLst>
        </pc:picChg>
      </pc:sldChg>
    </pc:docChg>
  </pc:docChgLst>
  <pc:docChgLst>
    <pc:chgData name="Fausto Vetter" userId="846cd1aa-78d1-45d4-beb2-eee7854873db" providerId="ADAL" clId="{4896CBE0-7E3A-437D-947F-32A42548046D}"/>
    <pc:docChg chg="undo redo custSel addSld delSld modSld sldOrd">
      <pc:chgData name="Fausto Vetter" userId="846cd1aa-78d1-45d4-beb2-eee7854873db" providerId="ADAL" clId="{4896CBE0-7E3A-437D-947F-32A42548046D}" dt="2025-01-09T12:47:02.321" v="1710" actId="14100"/>
      <pc:docMkLst>
        <pc:docMk/>
      </pc:docMkLst>
      <pc:sldChg chg="del">
        <pc:chgData name="Fausto Vetter" userId="846cd1aa-78d1-45d4-beb2-eee7854873db" providerId="ADAL" clId="{4896CBE0-7E3A-437D-947F-32A42548046D}" dt="2025-01-07T18:29:03.881" v="0" actId="47"/>
        <pc:sldMkLst>
          <pc:docMk/>
          <pc:sldMk cId="2966485290" sldId="256"/>
        </pc:sldMkLst>
      </pc:sldChg>
      <pc:sldChg chg="del">
        <pc:chgData name="Fausto Vetter" userId="846cd1aa-78d1-45d4-beb2-eee7854873db" providerId="ADAL" clId="{4896CBE0-7E3A-437D-947F-32A42548046D}" dt="2025-01-07T18:29:04.214" v="1" actId="47"/>
        <pc:sldMkLst>
          <pc:docMk/>
          <pc:sldMk cId="1728760624" sldId="258"/>
        </pc:sldMkLst>
      </pc:sldChg>
      <pc:sldChg chg="modSp mod">
        <pc:chgData name="Fausto Vetter" userId="846cd1aa-78d1-45d4-beb2-eee7854873db" providerId="ADAL" clId="{4896CBE0-7E3A-437D-947F-32A42548046D}" dt="2025-01-07T20:33:02.941" v="155" actId="20577"/>
        <pc:sldMkLst>
          <pc:docMk/>
          <pc:sldMk cId="3728151350" sldId="259"/>
        </pc:sldMkLst>
        <pc:spChg chg="mod">
          <ac:chgData name="Fausto Vetter" userId="846cd1aa-78d1-45d4-beb2-eee7854873db" providerId="ADAL" clId="{4896CBE0-7E3A-437D-947F-32A42548046D}" dt="2025-01-07T20:12:26.390" v="23"/>
          <ac:spMkLst>
            <pc:docMk/>
            <pc:sldMk cId="3728151350" sldId="259"/>
            <ac:spMk id="2" creationId="{3A720002-B86A-7CC0-C356-E6330DC14174}"/>
          </ac:spMkLst>
        </pc:spChg>
        <pc:spChg chg="mod">
          <ac:chgData name="Fausto Vetter" userId="846cd1aa-78d1-45d4-beb2-eee7854873db" providerId="ADAL" clId="{4896CBE0-7E3A-437D-947F-32A42548046D}" dt="2025-01-07T20:33:02.941" v="155" actId="20577"/>
          <ac:spMkLst>
            <pc:docMk/>
            <pc:sldMk cId="3728151350" sldId="259"/>
            <ac:spMk id="3" creationId="{068075A3-D4D4-A083-5FFD-D75633221BBB}"/>
          </ac:spMkLst>
        </pc:spChg>
      </pc:sldChg>
      <pc:sldChg chg="del">
        <pc:chgData name="Fausto Vetter" userId="846cd1aa-78d1-45d4-beb2-eee7854873db" providerId="ADAL" clId="{4896CBE0-7E3A-437D-947F-32A42548046D}" dt="2025-01-07T18:29:08.058" v="2" actId="47"/>
        <pc:sldMkLst>
          <pc:docMk/>
          <pc:sldMk cId="3072781568" sldId="260"/>
        </pc:sldMkLst>
      </pc:sldChg>
      <pc:sldChg chg="del ord">
        <pc:chgData name="Fausto Vetter" userId="846cd1aa-78d1-45d4-beb2-eee7854873db" providerId="ADAL" clId="{4896CBE0-7E3A-437D-947F-32A42548046D}" dt="2025-01-07T20:19:30.157" v="107" actId="47"/>
        <pc:sldMkLst>
          <pc:docMk/>
          <pc:sldMk cId="1095362838" sldId="261"/>
        </pc:sldMkLst>
      </pc:sldChg>
      <pc:sldChg chg="addSp delSp modSp del mod">
        <pc:chgData name="Fausto Vetter" userId="846cd1aa-78d1-45d4-beb2-eee7854873db" providerId="ADAL" clId="{4896CBE0-7E3A-437D-947F-32A42548046D}" dt="2025-01-07T20:12:39.048" v="24" actId="2696"/>
        <pc:sldMkLst>
          <pc:docMk/>
          <pc:sldMk cId="2578922340" sldId="262"/>
        </pc:sldMkLst>
        <pc:spChg chg="mod">
          <ac:chgData name="Fausto Vetter" userId="846cd1aa-78d1-45d4-beb2-eee7854873db" providerId="ADAL" clId="{4896CBE0-7E3A-437D-947F-32A42548046D}" dt="2025-01-07T20:10:34.647" v="9"/>
          <ac:spMkLst>
            <pc:docMk/>
            <pc:sldMk cId="2578922340" sldId="262"/>
            <ac:spMk id="2" creationId="{551D63EC-A4B1-6C32-55A1-DBDBABDB5419}"/>
          </ac:spMkLst>
        </pc:spChg>
        <pc:spChg chg="mod">
          <ac:chgData name="Fausto Vetter" userId="846cd1aa-78d1-45d4-beb2-eee7854873db" providerId="ADAL" clId="{4896CBE0-7E3A-437D-947F-32A42548046D}" dt="2025-01-07T18:32:07.822" v="6"/>
          <ac:spMkLst>
            <pc:docMk/>
            <pc:sldMk cId="2578922340" sldId="262"/>
            <ac:spMk id="3" creationId="{2D68D784-015F-3102-D246-6FFD25DDEDC2}"/>
          </ac:spMkLst>
        </pc:spChg>
        <pc:spChg chg="add del">
          <ac:chgData name="Fausto Vetter" userId="846cd1aa-78d1-45d4-beb2-eee7854873db" providerId="ADAL" clId="{4896CBE0-7E3A-437D-947F-32A42548046D}" dt="2025-01-07T18:33:04.990" v="8" actId="22"/>
          <ac:spMkLst>
            <pc:docMk/>
            <pc:sldMk cId="2578922340" sldId="262"/>
            <ac:spMk id="5" creationId="{385D538C-870E-4D13-A67D-DACACB707641}"/>
          </ac:spMkLst>
        </pc:spChg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446973472" sldId="263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620078338" sldId="264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4043277625" sldId="265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683159984" sldId="266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637628146" sldId="267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2428793631" sldId="268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586061388" sldId="269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810227103" sldId="270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4131894156" sldId="271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510992868" sldId="272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4250010296" sldId="273"/>
        </pc:sldMkLst>
      </pc:sldChg>
      <pc:sldChg chg="modSp mod">
        <pc:chgData name="Fausto Vetter" userId="846cd1aa-78d1-45d4-beb2-eee7854873db" providerId="ADAL" clId="{4896CBE0-7E3A-437D-947F-32A42548046D}" dt="2025-01-07T20:41:09.729" v="234" actId="20577"/>
        <pc:sldMkLst>
          <pc:docMk/>
          <pc:sldMk cId="1606659554" sldId="274"/>
        </pc:sldMkLst>
        <pc:spChg chg="mod">
          <ac:chgData name="Fausto Vetter" userId="846cd1aa-78d1-45d4-beb2-eee7854873db" providerId="ADAL" clId="{4896CBE0-7E3A-437D-947F-32A42548046D}" dt="2025-01-07T20:41:09.729" v="234" actId="20577"/>
          <ac:spMkLst>
            <pc:docMk/>
            <pc:sldMk cId="1606659554" sldId="274"/>
            <ac:spMk id="2" creationId="{1C4AEF23-1A35-EC3D-8B23-F43AEA08B0F4}"/>
          </ac:spMkLst>
        </pc:spChg>
      </pc:sldChg>
      <pc:sldChg chg="del">
        <pc:chgData name="Fausto Vetter" userId="846cd1aa-78d1-45d4-beb2-eee7854873db" providerId="ADAL" clId="{4896CBE0-7E3A-437D-947F-32A42548046D}" dt="2025-01-07T20:19:32.859" v="108" actId="47"/>
        <pc:sldMkLst>
          <pc:docMk/>
          <pc:sldMk cId="1714572562" sldId="275"/>
        </pc:sldMkLst>
      </pc:sldChg>
      <pc:sldChg chg="del">
        <pc:chgData name="Fausto Vetter" userId="846cd1aa-78d1-45d4-beb2-eee7854873db" providerId="ADAL" clId="{4896CBE0-7E3A-437D-947F-32A42548046D}" dt="2025-01-07T20:19:32.859" v="108" actId="47"/>
        <pc:sldMkLst>
          <pc:docMk/>
          <pc:sldMk cId="141301517" sldId="276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515866714" sldId="287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3398658" sldId="292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173133173" sldId="293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59702256" sldId="294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676779631" sldId="295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343951841" sldId="296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130142039" sldId="297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3767904971" sldId="298"/>
        </pc:sldMkLst>
      </pc:sldChg>
      <pc:sldChg chg="del">
        <pc:chgData name="Fausto Vetter" userId="846cd1aa-78d1-45d4-beb2-eee7854873db" providerId="ADAL" clId="{4896CBE0-7E3A-437D-947F-32A42548046D}" dt="2025-01-07T20:19:30.157" v="107" actId="47"/>
        <pc:sldMkLst>
          <pc:docMk/>
          <pc:sldMk cId="1526353230" sldId="299"/>
        </pc:sldMkLst>
      </pc:sldChg>
      <pc:sldChg chg="modSp add del">
        <pc:chgData name="Fausto Vetter" userId="846cd1aa-78d1-45d4-beb2-eee7854873db" providerId="ADAL" clId="{4896CBE0-7E3A-437D-947F-32A42548046D}" dt="2025-01-07T20:12:44.122" v="25" actId="2696"/>
        <pc:sldMkLst>
          <pc:docMk/>
          <pc:sldMk cId="2485158155" sldId="300"/>
        </pc:sldMkLst>
        <pc:spChg chg="mod">
          <ac:chgData name="Fausto Vetter" userId="846cd1aa-78d1-45d4-beb2-eee7854873db" providerId="ADAL" clId="{4896CBE0-7E3A-437D-947F-32A42548046D}" dt="2025-01-07T20:11:37.475" v="15"/>
          <ac:spMkLst>
            <pc:docMk/>
            <pc:sldMk cId="2485158155" sldId="300"/>
            <ac:spMk id="2" creationId="{4C5D1F2A-9D70-4058-B370-62209C9B8CD3}"/>
          </ac:spMkLst>
        </pc:spChg>
      </pc:sldChg>
      <pc:sldChg chg="addSp delSp modSp add mod">
        <pc:chgData name="Fausto Vetter" userId="846cd1aa-78d1-45d4-beb2-eee7854873db" providerId="ADAL" clId="{4896CBE0-7E3A-437D-947F-32A42548046D}" dt="2025-01-08T18:16:07.356" v="994" actId="20577"/>
        <pc:sldMkLst>
          <pc:docMk/>
          <pc:sldMk cId="1898592508" sldId="301"/>
        </pc:sldMkLst>
        <pc:spChg chg="mod">
          <ac:chgData name="Fausto Vetter" userId="846cd1aa-78d1-45d4-beb2-eee7854873db" providerId="ADAL" clId="{4896CBE0-7E3A-437D-947F-32A42548046D}" dt="2025-01-08T17:47:57.124" v="835" actId="20577"/>
          <ac:spMkLst>
            <pc:docMk/>
            <pc:sldMk cId="1898592508" sldId="301"/>
            <ac:spMk id="2" creationId="{552A8F06-D581-4AA6-860C-9F9F8E55E61B}"/>
          </ac:spMkLst>
        </pc:spChg>
        <pc:spChg chg="mod">
          <ac:chgData name="Fausto Vetter" userId="846cd1aa-78d1-45d4-beb2-eee7854873db" providerId="ADAL" clId="{4896CBE0-7E3A-437D-947F-32A42548046D}" dt="2025-01-08T18:16:03.805" v="992" actId="20577"/>
          <ac:spMkLst>
            <pc:docMk/>
            <pc:sldMk cId="1898592508" sldId="301"/>
            <ac:spMk id="3" creationId="{134F1382-7871-403D-8825-C9F80A832658}"/>
          </ac:spMkLst>
        </pc:spChg>
        <pc:spChg chg="add del">
          <ac:chgData name="Fausto Vetter" userId="846cd1aa-78d1-45d4-beb2-eee7854873db" providerId="ADAL" clId="{4896CBE0-7E3A-437D-947F-32A42548046D}" dt="2025-01-08T13:35:52.778" v="262"/>
          <ac:spMkLst>
            <pc:docMk/>
            <pc:sldMk cId="1898592508" sldId="301"/>
            <ac:spMk id="4" creationId="{B8661EA6-6379-4350-8793-A0259F16D176}"/>
          </ac:spMkLst>
        </pc:spChg>
        <pc:spChg chg="add del">
          <ac:chgData name="Fausto Vetter" userId="846cd1aa-78d1-45d4-beb2-eee7854873db" providerId="ADAL" clId="{4896CBE0-7E3A-437D-947F-32A42548046D}" dt="2025-01-08T13:36:10.431" v="268"/>
          <ac:spMkLst>
            <pc:docMk/>
            <pc:sldMk cId="1898592508" sldId="301"/>
            <ac:spMk id="7" creationId="{B74AE9C9-186C-4731-9419-8CFC743B7E8D}"/>
          </ac:spMkLst>
        </pc:spChg>
        <pc:spChg chg="add mod">
          <ac:chgData name="Fausto Vetter" userId="846cd1aa-78d1-45d4-beb2-eee7854873db" providerId="ADAL" clId="{4896CBE0-7E3A-437D-947F-32A42548046D}" dt="2025-01-08T18:16:07.356" v="994" actId="20577"/>
          <ac:spMkLst>
            <pc:docMk/>
            <pc:sldMk cId="1898592508" sldId="301"/>
            <ac:spMk id="10" creationId="{B069B5B5-E52E-45C3-8A94-1618B2864573}"/>
          </ac:spMkLst>
        </pc:spChg>
        <pc:spChg chg="add mod">
          <ac:chgData name="Fausto Vetter" userId="846cd1aa-78d1-45d4-beb2-eee7854873db" providerId="ADAL" clId="{4896CBE0-7E3A-437D-947F-32A42548046D}" dt="2025-01-08T14:16:02.754" v="501" actId="1076"/>
          <ac:spMkLst>
            <pc:docMk/>
            <pc:sldMk cId="1898592508" sldId="301"/>
            <ac:spMk id="13" creationId="{0D815402-8165-4BBD-8DE7-C8E24504E7C5}"/>
          </ac:spMkLst>
        </pc:spChg>
        <pc:grpChg chg="add del mod">
          <ac:chgData name="Fausto Vetter" userId="846cd1aa-78d1-45d4-beb2-eee7854873db" providerId="ADAL" clId="{4896CBE0-7E3A-437D-947F-32A42548046D}" dt="2025-01-08T14:16:03.932" v="502" actId="478"/>
          <ac:grpSpMkLst>
            <pc:docMk/>
            <pc:sldMk cId="1898592508" sldId="301"/>
            <ac:grpSpMk id="11" creationId="{927A3FCB-8797-4748-89F2-7E4AB81162A8}"/>
          </ac:grpSpMkLst>
        </pc:grpChg>
        <pc:graphicFrameChg chg="add del mod">
          <ac:chgData name="Fausto Vetter" userId="846cd1aa-78d1-45d4-beb2-eee7854873db" providerId="ADAL" clId="{4896CBE0-7E3A-437D-947F-32A42548046D}" dt="2025-01-08T13:35:52.778" v="262"/>
          <ac:graphicFrameMkLst>
            <pc:docMk/>
            <pc:sldMk cId="1898592508" sldId="301"/>
            <ac:graphicFrameMk id="5" creationId="{E27B9C59-0FAA-41E7-A553-AD87ED049802}"/>
          </ac:graphicFrameMkLst>
        </pc:graphicFrameChg>
        <pc:graphicFrameChg chg="add del mod">
          <ac:chgData name="Fausto Vetter" userId="846cd1aa-78d1-45d4-beb2-eee7854873db" providerId="ADAL" clId="{4896CBE0-7E3A-437D-947F-32A42548046D}" dt="2025-01-08T13:35:52.778" v="262"/>
          <ac:graphicFrameMkLst>
            <pc:docMk/>
            <pc:sldMk cId="1898592508" sldId="301"/>
            <ac:graphicFrameMk id="6" creationId="{A8A33189-6600-4D13-B91C-A71652FC148F}"/>
          </ac:graphicFrameMkLst>
        </pc:graphicFrameChg>
        <pc:graphicFrameChg chg="add del mod">
          <ac:chgData name="Fausto Vetter" userId="846cd1aa-78d1-45d4-beb2-eee7854873db" providerId="ADAL" clId="{4896CBE0-7E3A-437D-947F-32A42548046D}" dt="2025-01-08T13:36:10.431" v="268"/>
          <ac:graphicFrameMkLst>
            <pc:docMk/>
            <pc:sldMk cId="1898592508" sldId="301"/>
            <ac:graphicFrameMk id="8" creationId="{DD1B7470-EBCA-4CF4-82CD-785D0C7A969D}"/>
          </ac:graphicFrameMkLst>
        </pc:graphicFrameChg>
        <pc:graphicFrameChg chg="add del mod">
          <ac:chgData name="Fausto Vetter" userId="846cd1aa-78d1-45d4-beb2-eee7854873db" providerId="ADAL" clId="{4896CBE0-7E3A-437D-947F-32A42548046D}" dt="2025-01-08T13:36:10.431" v="268"/>
          <ac:graphicFrameMkLst>
            <pc:docMk/>
            <pc:sldMk cId="1898592508" sldId="301"/>
            <ac:graphicFrameMk id="9" creationId="{8B046B60-F577-41A8-85A9-B4EA76BF834B}"/>
          </ac:graphicFrameMkLst>
        </pc:graphicFrameChg>
        <pc:picChg chg="add mod">
          <ac:chgData name="Fausto Vetter" userId="846cd1aa-78d1-45d4-beb2-eee7854873db" providerId="ADAL" clId="{4896CBE0-7E3A-437D-947F-32A42548046D}" dt="2025-01-08T14:16:02.754" v="501" actId="1076"/>
          <ac:picMkLst>
            <pc:docMk/>
            <pc:sldMk cId="1898592508" sldId="301"/>
            <ac:picMk id="12" creationId="{C6EDAD9E-F217-4DFB-9245-EDEF6E5368A4}"/>
          </ac:picMkLst>
        </pc:picChg>
      </pc:sldChg>
      <pc:sldChg chg="addSp delSp modSp add del mod">
        <pc:chgData name="Fausto Vetter" userId="846cd1aa-78d1-45d4-beb2-eee7854873db" providerId="ADAL" clId="{4896CBE0-7E3A-437D-947F-32A42548046D}" dt="2025-01-09T12:45:36.659" v="1661" actId="20577"/>
        <pc:sldMkLst>
          <pc:docMk/>
          <pc:sldMk cId="3110484737" sldId="302"/>
        </pc:sldMkLst>
        <pc:spChg chg="mod">
          <ac:chgData name="Fausto Vetter" userId="846cd1aa-78d1-45d4-beb2-eee7854873db" providerId="ADAL" clId="{4896CBE0-7E3A-437D-947F-32A42548046D}" dt="2025-01-08T17:47:46.473" v="834" actId="20577"/>
          <ac:spMkLst>
            <pc:docMk/>
            <pc:sldMk cId="3110484737" sldId="302"/>
            <ac:spMk id="2" creationId="{CAD16472-5B5D-4785-99E4-72A2FAC76585}"/>
          </ac:spMkLst>
        </pc:spChg>
        <pc:spChg chg="mod">
          <ac:chgData name="Fausto Vetter" userId="846cd1aa-78d1-45d4-beb2-eee7854873db" providerId="ADAL" clId="{4896CBE0-7E3A-437D-947F-32A42548046D}" dt="2025-01-09T12:45:36.659" v="1661" actId="20577"/>
          <ac:spMkLst>
            <pc:docMk/>
            <pc:sldMk cId="3110484737" sldId="302"/>
            <ac:spMk id="3" creationId="{0ABDECAB-5159-43C3-9C0D-33E382414C77}"/>
          </ac:spMkLst>
        </pc:spChg>
        <pc:spChg chg="add del">
          <ac:chgData name="Fausto Vetter" userId="846cd1aa-78d1-45d4-beb2-eee7854873db" providerId="ADAL" clId="{4896CBE0-7E3A-437D-947F-32A42548046D}" dt="2025-01-07T20:36:13.948" v="178" actId="11529"/>
          <ac:spMkLst>
            <pc:docMk/>
            <pc:sldMk cId="3110484737" sldId="302"/>
            <ac:spMk id="4" creationId="{AE335783-B329-443C-8E37-6EEF4AB3DC96}"/>
          </ac:spMkLst>
        </pc:spChg>
        <pc:spChg chg="add del mod">
          <ac:chgData name="Fausto Vetter" userId="846cd1aa-78d1-45d4-beb2-eee7854873db" providerId="ADAL" clId="{4896CBE0-7E3A-437D-947F-32A42548046D}" dt="2025-01-08T14:18:16.500" v="526" actId="478"/>
          <ac:spMkLst>
            <pc:docMk/>
            <pc:sldMk cId="3110484737" sldId="302"/>
            <ac:spMk id="5" creationId="{03954DAD-2DC6-4105-B856-7F9B915E6DBC}"/>
          </ac:spMkLst>
        </pc:spChg>
        <pc:picChg chg="add mod ord">
          <ac:chgData name="Fausto Vetter" userId="846cd1aa-78d1-45d4-beb2-eee7854873db" providerId="ADAL" clId="{4896CBE0-7E3A-437D-947F-32A42548046D}" dt="2025-01-08T14:01:09.662" v="472" actId="14100"/>
          <ac:picMkLst>
            <pc:docMk/>
            <pc:sldMk cId="3110484737" sldId="302"/>
            <ac:picMk id="6" creationId="{9CF9978F-A79D-402A-99DC-4F8F7202D697}"/>
          </ac:picMkLst>
        </pc:picChg>
      </pc:sldChg>
      <pc:sldChg chg="modSp add del">
        <pc:chgData name="Fausto Vetter" userId="846cd1aa-78d1-45d4-beb2-eee7854873db" providerId="ADAL" clId="{4896CBE0-7E3A-437D-947F-32A42548046D}" dt="2025-01-07T20:11:55.340" v="18"/>
        <pc:sldMkLst>
          <pc:docMk/>
          <pc:sldMk cId="3193823323" sldId="302"/>
        </pc:sldMkLst>
        <pc:spChg chg="mod">
          <ac:chgData name="Fausto Vetter" userId="846cd1aa-78d1-45d4-beb2-eee7854873db" providerId="ADAL" clId="{4896CBE0-7E3A-437D-947F-32A42548046D}" dt="2025-01-07T20:11:53.881" v="17"/>
          <ac:spMkLst>
            <pc:docMk/>
            <pc:sldMk cId="3193823323" sldId="302"/>
            <ac:spMk id="2" creationId="{194F28EC-304E-41AB-9546-BE7E0B96187D}"/>
          </ac:spMkLst>
        </pc:spChg>
      </pc:sldChg>
      <pc:sldChg chg="modSp add del">
        <pc:chgData name="Fausto Vetter" userId="846cd1aa-78d1-45d4-beb2-eee7854873db" providerId="ADAL" clId="{4896CBE0-7E3A-437D-947F-32A42548046D}" dt="2025-01-08T19:48:16.705" v="1244" actId="47"/>
        <pc:sldMkLst>
          <pc:docMk/>
          <pc:sldMk cId="1351859549" sldId="303"/>
        </pc:sldMkLst>
        <pc:spChg chg="mod">
          <ac:chgData name="Fausto Vetter" userId="846cd1aa-78d1-45d4-beb2-eee7854873db" providerId="ADAL" clId="{4896CBE0-7E3A-437D-947F-32A42548046D}" dt="2025-01-07T20:16:20.900" v="48" actId="20577"/>
          <ac:spMkLst>
            <pc:docMk/>
            <pc:sldMk cId="1351859549" sldId="303"/>
            <ac:spMk id="2" creationId="{B4266E01-1FD1-43A0-AC07-61F3DD86F929}"/>
          </ac:spMkLst>
        </pc:spChg>
        <pc:spChg chg="mod">
          <ac:chgData name="Fausto Vetter" userId="846cd1aa-78d1-45d4-beb2-eee7854873db" providerId="ADAL" clId="{4896CBE0-7E3A-437D-947F-32A42548046D}" dt="2025-01-07T20:16:32.309" v="51" actId="20577"/>
          <ac:spMkLst>
            <pc:docMk/>
            <pc:sldMk cId="1351859549" sldId="303"/>
            <ac:spMk id="3" creationId="{16A39655-07F3-4342-8F27-6A9036C672EE}"/>
          </ac:spMkLst>
        </pc:spChg>
      </pc:sldChg>
      <pc:sldChg chg="modSp add del">
        <pc:chgData name="Fausto Vetter" userId="846cd1aa-78d1-45d4-beb2-eee7854873db" providerId="ADAL" clId="{4896CBE0-7E3A-437D-947F-32A42548046D}" dt="2025-01-08T19:48:14.701" v="1243" actId="47"/>
        <pc:sldMkLst>
          <pc:docMk/>
          <pc:sldMk cId="1472805084" sldId="304"/>
        </pc:sldMkLst>
        <pc:spChg chg="mod">
          <ac:chgData name="Fausto Vetter" userId="846cd1aa-78d1-45d4-beb2-eee7854873db" providerId="ADAL" clId="{4896CBE0-7E3A-437D-947F-32A42548046D}" dt="2025-01-07T20:16:46.606" v="60"/>
          <ac:spMkLst>
            <pc:docMk/>
            <pc:sldMk cId="1472805084" sldId="304"/>
            <ac:spMk id="2" creationId="{0E7F8218-E9EE-4D33-BD15-F7262C1B6096}"/>
          </ac:spMkLst>
        </pc:spChg>
        <pc:spChg chg="mod">
          <ac:chgData name="Fausto Vetter" userId="846cd1aa-78d1-45d4-beb2-eee7854873db" providerId="ADAL" clId="{4896CBE0-7E3A-437D-947F-32A42548046D}" dt="2025-01-07T20:17:03.458" v="63" actId="20577"/>
          <ac:spMkLst>
            <pc:docMk/>
            <pc:sldMk cId="1472805084" sldId="304"/>
            <ac:spMk id="3" creationId="{1051C039-27A1-43B6-B132-D87AB154B0D5}"/>
          </ac:spMkLst>
        </pc:spChg>
      </pc:sldChg>
      <pc:sldChg chg="modSp add del">
        <pc:chgData name="Fausto Vetter" userId="846cd1aa-78d1-45d4-beb2-eee7854873db" providerId="ADAL" clId="{4896CBE0-7E3A-437D-947F-32A42548046D}" dt="2025-01-08T19:49:46.027" v="1289" actId="47"/>
        <pc:sldMkLst>
          <pc:docMk/>
          <pc:sldMk cId="3882675360" sldId="305"/>
        </pc:sldMkLst>
        <pc:spChg chg="mod">
          <ac:chgData name="Fausto Vetter" userId="846cd1aa-78d1-45d4-beb2-eee7854873db" providerId="ADAL" clId="{4896CBE0-7E3A-437D-947F-32A42548046D}" dt="2025-01-07T20:17:20.039" v="72"/>
          <ac:spMkLst>
            <pc:docMk/>
            <pc:sldMk cId="3882675360" sldId="305"/>
            <ac:spMk id="2" creationId="{5B8FFBB1-8D6D-4B93-BB08-97110DF29452}"/>
          </ac:spMkLst>
        </pc:spChg>
        <pc:spChg chg="mod">
          <ac:chgData name="Fausto Vetter" userId="846cd1aa-78d1-45d4-beb2-eee7854873db" providerId="ADAL" clId="{4896CBE0-7E3A-437D-947F-32A42548046D}" dt="2025-01-07T20:17:27.660" v="74"/>
          <ac:spMkLst>
            <pc:docMk/>
            <pc:sldMk cId="3882675360" sldId="305"/>
            <ac:spMk id="3" creationId="{1141C909-6814-40EC-9EFF-B109A86FFF18}"/>
          </ac:spMkLst>
        </pc:spChg>
      </pc:sldChg>
      <pc:sldChg chg="modSp add del">
        <pc:chgData name="Fausto Vetter" userId="846cd1aa-78d1-45d4-beb2-eee7854873db" providerId="ADAL" clId="{4896CBE0-7E3A-437D-947F-32A42548046D}" dt="2025-01-08T19:49:46.559" v="1290" actId="47"/>
        <pc:sldMkLst>
          <pc:docMk/>
          <pc:sldMk cId="289953668" sldId="306"/>
        </pc:sldMkLst>
        <pc:spChg chg="mod">
          <ac:chgData name="Fausto Vetter" userId="846cd1aa-78d1-45d4-beb2-eee7854873db" providerId="ADAL" clId="{4896CBE0-7E3A-437D-947F-32A42548046D}" dt="2025-01-07T20:18:44.303" v="100"/>
          <ac:spMkLst>
            <pc:docMk/>
            <pc:sldMk cId="289953668" sldId="306"/>
            <ac:spMk id="2" creationId="{AA9575AD-564D-4CF4-8F3F-BAB3EA8A55F4}"/>
          </ac:spMkLst>
        </pc:spChg>
        <pc:spChg chg="mod">
          <ac:chgData name="Fausto Vetter" userId="846cd1aa-78d1-45d4-beb2-eee7854873db" providerId="ADAL" clId="{4896CBE0-7E3A-437D-947F-32A42548046D}" dt="2025-01-07T20:18:58.837" v="106" actId="20577"/>
          <ac:spMkLst>
            <pc:docMk/>
            <pc:sldMk cId="289953668" sldId="306"/>
            <ac:spMk id="3" creationId="{DE2A55EB-E914-4410-A052-A6742D6553B7}"/>
          </ac:spMkLst>
        </pc:spChg>
      </pc:sldChg>
      <pc:sldChg chg="modSp add del">
        <pc:chgData name="Fausto Vetter" userId="846cd1aa-78d1-45d4-beb2-eee7854873db" providerId="ADAL" clId="{4896CBE0-7E3A-437D-947F-32A42548046D}" dt="2025-01-08T19:50:09.994" v="1292" actId="47"/>
        <pc:sldMkLst>
          <pc:docMk/>
          <pc:sldMk cId="139127313" sldId="307"/>
        </pc:sldMkLst>
        <pc:spChg chg="mod">
          <ac:chgData name="Fausto Vetter" userId="846cd1aa-78d1-45d4-beb2-eee7854873db" providerId="ADAL" clId="{4896CBE0-7E3A-437D-947F-32A42548046D}" dt="2025-01-07T20:18:29.531" v="97" actId="20577"/>
          <ac:spMkLst>
            <pc:docMk/>
            <pc:sldMk cId="139127313" sldId="307"/>
            <ac:spMk id="2" creationId="{0DB1B76C-2705-4636-AE9B-05D9E93E3172}"/>
          </ac:spMkLst>
        </pc:spChg>
        <pc:spChg chg="mod">
          <ac:chgData name="Fausto Vetter" userId="846cd1aa-78d1-45d4-beb2-eee7854873db" providerId="ADAL" clId="{4896CBE0-7E3A-437D-947F-32A42548046D}" dt="2025-01-07T20:18:31.734" v="98"/>
          <ac:spMkLst>
            <pc:docMk/>
            <pc:sldMk cId="139127313" sldId="307"/>
            <ac:spMk id="3" creationId="{59A389E4-0C48-4C89-B534-F9412E61FF5A}"/>
          </ac:spMkLst>
        </pc:spChg>
      </pc:sldChg>
      <pc:sldChg chg="modSp add del">
        <pc:chgData name="Fausto Vetter" userId="846cd1aa-78d1-45d4-beb2-eee7854873db" providerId="ADAL" clId="{4896CBE0-7E3A-437D-947F-32A42548046D}" dt="2025-01-07T20:18:02.064" v="92"/>
        <pc:sldMkLst>
          <pc:docMk/>
          <pc:sldMk cId="3741846687" sldId="307"/>
        </pc:sldMkLst>
        <pc:spChg chg="mod">
          <ac:chgData name="Fausto Vetter" userId="846cd1aa-78d1-45d4-beb2-eee7854873db" providerId="ADAL" clId="{4896CBE0-7E3A-437D-947F-32A42548046D}" dt="2025-01-07T20:17:45.413" v="85"/>
          <ac:spMkLst>
            <pc:docMk/>
            <pc:sldMk cId="3741846687" sldId="307"/>
            <ac:spMk id="2" creationId="{0F219175-5ABA-4C84-920B-F4E54C880D02}"/>
          </ac:spMkLst>
        </pc:spChg>
      </pc:sldChg>
      <pc:sldChg chg="modSp add del">
        <pc:chgData name="Fausto Vetter" userId="846cd1aa-78d1-45d4-beb2-eee7854873db" providerId="ADAL" clId="{4896CBE0-7E3A-437D-947F-32A42548046D}" dt="2025-01-07T20:18:01.680" v="91"/>
        <pc:sldMkLst>
          <pc:docMk/>
          <pc:sldMk cId="266435162" sldId="308"/>
        </pc:sldMkLst>
        <pc:spChg chg="mod">
          <ac:chgData name="Fausto Vetter" userId="846cd1aa-78d1-45d4-beb2-eee7854873db" providerId="ADAL" clId="{4896CBE0-7E3A-437D-947F-32A42548046D}" dt="2025-01-07T20:17:47.108" v="86"/>
          <ac:spMkLst>
            <pc:docMk/>
            <pc:sldMk cId="266435162" sldId="308"/>
            <ac:spMk id="2" creationId="{4EA9B80C-C50F-4BB2-B7DF-D3778CC4453F}"/>
          </ac:spMkLst>
        </pc:spChg>
      </pc:sldChg>
      <pc:sldChg chg="addSp delSp modSp new mod ord">
        <pc:chgData name="Fausto Vetter" userId="846cd1aa-78d1-45d4-beb2-eee7854873db" providerId="ADAL" clId="{4896CBE0-7E3A-437D-947F-32A42548046D}" dt="2025-01-09T12:32:07.514" v="1422"/>
        <pc:sldMkLst>
          <pc:docMk/>
          <pc:sldMk cId="1983904981" sldId="308"/>
        </pc:sldMkLst>
        <pc:spChg chg="mod">
          <ac:chgData name="Fausto Vetter" userId="846cd1aa-78d1-45d4-beb2-eee7854873db" providerId="ADAL" clId="{4896CBE0-7E3A-437D-947F-32A42548046D}" dt="2025-01-08T17:46:28.915" v="824" actId="20577"/>
          <ac:spMkLst>
            <pc:docMk/>
            <pc:sldMk cId="1983904981" sldId="308"/>
            <ac:spMk id="2" creationId="{F30A3727-C3F6-4CB8-921A-CF18BEBB68A6}"/>
          </ac:spMkLst>
        </pc:spChg>
        <pc:spChg chg="mod">
          <ac:chgData name="Fausto Vetter" userId="846cd1aa-78d1-45d4-beb2-eee7854873db" providerId="ADAL" clId="{4896CBE0-7E3A-437D-947F-32A42548046D}" dt="2025-01-08T20:05:39.878" v="1360" actId="115"/>
          <ac:spMkLst>
            <pc:docMk/>
            <pc:sldMk cId="1983904981" sldId="308"/>
            <ac:spMk id="3" creationId="{C317F68A-80E1-46B8-9565-FE9C16B9962E}"/>
          </ac:spMkLst>
        </pc:spChg>
        <pc:spChg chg="add del mod">
          <ac:chgData name="Fausto Vetter" userId="846cd1aa-78d1-45d4-beb2-eee7854873db" providerId="ADAL" clId="{4896CBE0-7E3A-437D-947F-32A42548046D}" dt="2025-01-08T14:35:01.911" v="646" actId="478"/>
          <ac:spMkLst>
            <pc:docMk/>
            <pc:sldMk cId="1983904981" sldId="308"/>
            <ac:spMk id="6" creationId="{0756E5D5-9290-46C2-A710-5BBCD68AE997}"/>
          </ac:spMkLst>
        </pc:spChg>
        <pc:spChg chg="add mod">
          <ac:chgData name="Fausto Vetter" userId="846cd1aa-78d1-45d4-beb2-eee7854873db" providerId="ADAL" clId="{4896CBE0-7E3A-437D-947F-32A42548046D}" dt="2025-01-08T17:38:48.337" v="786" actId="14100"/>
          <ac:spMkLst>
            <pc:docMk/>
            <pc:sldMk cId="1983904981" sldId="308"/>
            <ac:spMk id="7" creationId="{ACBF624E-E929-4700-88AD-0F2036A1C3EF}"/>
          </ac:spMkLst>
        </pc:spChg>
        <pc:spChg chg="add mod">
          <ac:chgData name="Fausto Vetter" userId="846cd1aa-78d1-45d4-beb2-eee7854873db" providerId="ADAL" clId="{4896CBE0-7E3A-437D-947F-32A42548046D}" dt="2025-01-08T14:42:10.044" v="781" actId="14100"/>
          <ac:spMkLst>
            <pc:docMk/>
            <pc:sldMk cId="1983904981" sldId="308"/>
            <ac:spMk id="8" creationId="{A2EB46F5-5B1C-4FA5-8866-A6D84FDBA5E4}"/>
          </ac:spMkLst>
        </pc:spChg>
        <pc:spChg chg="add mod">
          <ac:chgData name="Fausto Vetter" userId="846cd1aa-78d1-45d4-beb2-eee7854873db" providerId="ADAL" clId="{4896CBE0-7E3A-437D-947F-32A42548046D}" dt="2025-01-08T14:42:16.691" v="782" actId="20577"/>
          <ac:spMkLst>
            <pc:docMk/>
            <pc:sldMk cId="1983904981" sldId="308"/>
            <ac:spMk id="9" creationId="{6E7E4831-AA01-4C57-AF0F-3A12BD255611}"/>
          </ac:spMkLst>
        </pc:spChg>
        <pc:spChg chg="add mod">
          <ac:chgData name="Fausto Vetter" userId="846cd1aa-78d1-45d4-beb2-eee7854873db" providerId="ADAL" clId="{4896CBE0-7E3A-437D-947F-32A42548046D}" dt="2025-01-08T14:38:02.135" v="678" actId="1076"/>
          <ac:spMkLst>
            <pc:docMk/>
            <pc:sldMk cId="1983904981" sldId="308"/>
            <ac:spMk id="10" creationId="{B2323A59-800E-4FAA-9F24-D8DBCE45F4DC}"/>
          </ac:spMkLst>
        </pc:spChg>
        <pc:picChg chg="add mod">
          <ac:chgData name="Fausto Vetter" userId="846cd1aa-78d1-45d4-beb2-eee7854873db" providerId="ADAL" clId="{4896CBE0-7E3A-437D-947F-32A42548046D}" dt="2025-01-08T14:28:06.222" v="600" actId="1076"/>
          <ac:picMkLst>
            <pc:docMk/>
            <pc:sldMk cId="1983904981" sldId="308"/>
            <ac:picMk id="5" creationId="{A780BBD3-C55C-453B-BB77-332101438A4C}"/>
          </ac:picMkLst>
        </pc:picChg>
      </pc:sldChg>
      <pc:sldChg chg="addSp delSp modSp new mod">
        <pc:chgData name="Fausto Vetter" userId="846cd1aa-78d1-45d4-beb2-eee7854873db" providerId="ADAL" clId="{4896CBE0-7E3A-437D-947F-32A42548046D}" dt="2025-01-08T18:07:28.980" v="977" actId="20577"/>
        <pc:sldMkLst>
          <pc:docMk/>
          <pc:sldMk cId="343627580" sldId="309"/>
        </pc:sldMkLst>
        <pc:spChg chg="mod">
          <ac:chgData name="Fausto Vetter" userId="846cd1aa-78d1-45d4-beb2-eee7854873db" providerId="ADAL" clId="{4896CBE0-7E3A-437D-947F-32A42548046D}" dt="2025-01-08T18:07:28.980" v="977" actId="20577"/>
          <ac:spMkLst>
            <pc:docMk/>
            <pc:sldMk cId="343627580" sldId="309"/>
            <ac:spMk id="2" creationId="{ECB5D270-9C14-4828-8038-24AB2FEF84E5}"/>
          </ac:spMkLst>
        </pc:spChg>
        <pc:spChg chg="add del mod">
          <ac:chgData name="Fausto Vetter" userId="846cd1aa-78d1-45d4-beb2-eee7854873db" providerId="ADAL" clId="{4896CBE0-7E3A-437D-947F-32A42548046D}" dt="2025-01-08T17:52:18.410" v="843"/>
          <ac:spMkLst>
            <pc:docMk/>
            <pc:sldMk cId="343627580" sldId="309"/>
            <ac:spMk id="3" creationId="{35DD0EDF-3770-469D-80A5-35D01732249B}"/>
          </ac:spMkLst>
        </pc:spChg>
        <pc:spChg chg="add del mod">
          <ac:chgData name="Fausto Vetter" userId="846cd1aa-78d1-45d4-beb2-eee7854873db" providerId="ADAL" clId="{4896CBE0-7E3A-437D-947F-32A42548046D}" dt="2025-01-08T17:52:10.458" v="840"/>
          <ac:spMkLst>
            <pc:docMk/>
            <pc:sldMk cId="343627580" sldId="309"/>
            <ac:spMk id="4" creationId="{58DC1182-E133-4158-89EA-3604CD9100C0}"/>
          </ac:spMkLst>
        </pc:spChg>
        <pc:spChg chg="add mod">
          <ac:chgData name="Fausto Vetter" userId="846cd1aa-78d1-45d4-beb2-eee7854873db" providerId="ADAL" clId="{4896CBE0-7E3A-437D-947F-32A42548046D}" dt="2025-01-08T18:04:04.694" v="896" actId="1076"/>
          <ac:spMkLst>
            <pc:docMk/>
            <pc:sldMk cId="343627580" sldId="309"/>
            <ac:spMk id="5" creationId="{DFA63174-03B3-4E16-9233-165DAA0FA57E}"/>
          </ac:spMkLst>
        </pc:spChg>
        <pc:spChg chg="add del">
          <ac:chgData name="Fausto Vetter" userId="846cd1aa-78d1-45d4-beb2-eee7854873db" providerId="ADAL" clId="{4896CBE0-7E3A-437D-947F-32A42548046D}" dt="2025-01-08T18:01:34.455" v="874"/>
          <ac:spMkLst>
            <pc:docMk/>
            <pc:sldMk cId="343627580" sldId="309"/>
            <ac:spMk id="6" creationId="{F597619A-E882-40F9-AA00-4370C1471A86}"/>
          </ac:spMkLst>
        </pc:spChg>
        <pc:spChg chg="add mod">
          <ac:chgData name="Fausto Vetter" userId="846cd1aa-78d1-45d4-beb2-eee7854873db" providerId="ADAL" clId="{4896CBE0-7E3A-437D-947F-32A42548046D}" dt="2025-01-08T18:05:31.906" v="903" actId="115"/>
          <ac:spMkLst>
            <pc:docMk/>
            <pc:sldMk cId="343627580" sldId="309"/>
            <ac:spMk id="7" creationId="{42CFF48E-0E01-4582-A075-78617ACF3ED0}"/>
          </ac:spMkLst>
        </pc:spChg>
      </pc:sldChg>
      <pc:sldChg chg="modSp new mod ord modShow">
        <pc:chgData name="Fausto Vetter" userId="846cd1aa-78d1-45d4-beb2-eee7854873db" providerId="ADAL" clId="{4896CBE0-7E3A-437D-947F-32A42548046D}" dt="2025-01-09T12:42:09.255" v="1595" actId="729"/>
        <pc:sldMkLst>
          <pc:docMk/>
          <pc:sldMk cId="3007586557" sldId="310"/>
        </pc:sldMkLst>
        <pc:spChg chg="mod">
          <ac:chgData name="Fausto Vetter" userId="846cd1aa-78d1-45d4-beb2-eee7854873db" providerId="ADAL" clId="{4896CBE0-7E3A-437D-947F-32A42548046D}" dt="2025-01-08T18:14:37.265" v="983" actId="20577"/>
          <ac:spMkLst>
            <pc:docMk/>
            <pc:sldMk cId="3007586557" sldId="310"/>
            <ac:spMk id="2" creationId="{BE0DB4FD-41BF-4A6D-939E-F07339A0C5EC}"/>
          </ac:spMkLst>
        </pc:spChg>
        <pc:spChg chg="mod">
          <ac:chgData name="Fausto Vetter" userId="846cd1aa-78d1-45d4-beb2-eee7854873db" providerId="ADAL" clId="{4896CBE0-7E3A-437D-947F-32A42548046D}" dt="2025-01-08T20:29:28.534" v="1420" actId="20577"/>
          <ac:spMkLst>
            <pc:docMk/>
            <pc:sldMk cId="3007586557" sldId="310"/>
            <ac:spMk id="3" creationId="{B3D795F6-AC62-4612-A86D-3D10409D2A4C}"/>
          </ac:spMkLst>
        </pc:spChg>
      </pc:sldChg>
      <pc:sldChg chg="addSp modSp new mod ord">
        <pc:chgData name="Fausto Vetter" userId="846cd1aa-78d1-45d4-beb2-eee7854873db" providerId="ADAL" clId="{4896CBE0-7E3A-437D-947F-32A42548046D}" dt="2025-01-09T12:32:24.644" v="1426"/>
        <pc:sldMkLst>
          <pc:docMk/>
          <pc:sldMk cId="2863912320" sldId="311"/>
        </pc:sldMkLst>
        <pc:spChg chg="mod">
          <ac:chgData name="Fausto Vetter" userId="846cd1aa-78d1-45d4-beb2-eee7854873db" providerId="ADAL" clId="{4896CBE0-7E3A-437D-947F-32A42548046D}" dt="2025-01-08T18:17:35.501" v="1006" actId="20577"/>
          <ac:spMkLst>
            <pc:docMk/>
            <pc:sldMk cId="2863912320" sldId="311"/>
            <ac:spMk id="2" creationId="{83165B67-6D7F-4145-BD47-B84EB85CA265}"/>
          </ac:spMkLst>
        </pc:spChg>
        <pc:spChg chg="mod">
          <ac:chgData name="Fausto Vetter" userId="846cd1aa-78d1-45d4-beb2-eee7854873db" providerId="ADAL" clId="{4896CBE0-7E3A-437D-947F-32A42548046D}" dt="2025-01-08T20:21:19.304" v="1364" actId="113"/>
          <ac:spMkLst>
            <pc:docMk/>
            <pc:sldMk cId="2863912320" sldId="311"/>
            <ac:spMk id="3" creationId="{15379A46-FD68-4EAF-8702-AB2144851484}"/>
          </ac:spMkLst>
        </pc:spChg>
        <pc:picChg chg="add mod">
          <ac:chgData name="Fausto Vetter" userId="846cd1aa-78d1-45d4-beb2-eee7854873db" providerId="ADAL" clId="{4896CBE0-7E3A-437D-947F-32A42548046D}" dt="2025-01-08T18:22:01.897" v="1047" actId="14100"/>
          <ac:picMkLst>
            <pc:docMk/>
            <pc:sldMk cId="2863912320" sldId="311"/>
            <ac:picMk id="5" creationId="{389ED364-3230-4835-8F64-8DB44E6CAE57}"/>
          </ac:picMkLst>
        </pc:picChg>
      </pc:sldChg>
      <pc:sldChg chg="addSp delSp modSp new mod modAnim">
        <pc:chgData name="Fausto Vetter" userId="846cd1aa-78d1-45d4-beb2-eee7854873db" providerId="ADAL" clId="{4896CBE0-7E3A-437D-947F-32A42548046D}" dt="2025-01-08T19:38:34.312" v="1242" actId="1076"/>
        <pc:sldMkLst>
          <pc:docMk/>
          <pc:sldMk cId="2168004577" sldId="312"/>
        </pc:sldMkLst>
        <pc:spChg chg="mod">
          <ac:chgData name="Fausto Vetter" userId="846cd1aa-78d1-45d4-beb2-eee7854873db" providerId="ADAL" clId="{4896CBE0-7E3A-437D-947F-32A42548046D}" dt="2025-01-08T18:30:36.170" v="1143" actId="6549"/>
          <ac:spMkLst>
            <pc:docMk/>
            <pc:sldMk cId="2168004577" sldId="312"/>
            <ac:spMk id="2" creationId="{41530FFE-900B-4F43-816C-9C540C896C23}"/>
          </ac:spMkLst>
        </pc:spChg>
        <pc:spChg chg="del">
          <ac:chgData name="Fausto Vetter" userId="846cd1aa-78d1-45d4-beb2-eee7854873db" providerId="ADAL" clId="{4896CBE0-7E3A-437D-947F-32A42548046D}" dt="2025-01-08T18:29:42.836" v="1140" actId="478"/>
          <ac:spMkLst>
            <pc:docMk/>
            <pc:sldMk cId="2168004577" sldId="312"/>
            <ac:spMk id="3" creationId="{93B1AEEC-3606-40FB-8672-3A87496EFEA2}"/>
          </ac:spMkLst>
        </pc:spChg>
        <pc:picChg chg="add mod">
          <ac:chgData name="Fausto Vetter" userId="846cd1aa-78d1-45d4-beb2-eee7854873db" providerId="ADAL" clId="{4896CBE0-7E3A-437D-947F-32A42548046D}" dt="2025-01-08T19:36:48.023" v="1216" actId="1076"/>
          <ac:picMkLst>
            <pc:docMk/>
            <pc:sldMk cId="2168004577" sldId="312"/>
            <ac:picMk id="5" creationId="{042C16F7-EA66-46B1-9F08-A264327B8E49}"/>
          </ac:picMkLst>
        </pc:picChg>
        <pc:picChg chg="add del mod">
          <ac:chgData name="Fausto Vetter" userId="846cd1aa-78d1-45d4-beb2-eee7854873db" providerId="ADAL" clId="{4896CBE0-7E3A-437D-947F-32A42548046D}" dt="2025-01-08T19:24:30.622" v="1150" actId="478"/>
          <ac:picMkLst>
            <pc:docMk/>
            <pc:sldMk cId="2168004577" sldId="312"/>
            <ac:picMk id="7" creationId="{D318546B-8DB4-4AD9-800E-F1F5FDA0BBAF}"/>
          </ac:picMkLst>
        </pc:picChg>
        <pc:picChg chg="add mod">
          <ac:chgData name="Fausto Vetter" userId="846cd1aa-78d1-45d4-beb2-eee7854873db" providerId="ADAL" clId="{4896CBE0-7E3A-437D-947F-32A42548046D}" dt="2025-01-08T19:36:53.378" v="1217" actId="1076"/>
          <ac:picMkLst>
            <pc:docMk/>
            <pc:sldMk cId="2168004577" sldId="312"/>
            <ac:picMk id="9" creationId="{5F9C1941-2A95-42C3-B8F3-9A47AAB24E1E}"/>
          </ac:picMkLst>
        </pc:picChg>
        <pc:picChg chg="add mod">
          <ac:chgData name="Fausto Vetter" userId="846cd1aa-78d1-45d4-beb2-eee7854873db" providerId="ADAL" clId="{4896CBE0-7E3A-437D-947F-32A42548046D}" dt="2025-01-08T19:37:02.429" v="1218" actId="1076"/>
          <ac:picMkLst>
            <pc:docMk/>
            <pc:sldMk cId="2168004577" sldId="312"/>
            <ac:picMk id="11" creationId="{BDCC8027-E6CA-4EC8-9D71-32E61A873C60}"/>
          </ac:picMkLst>
        </pc:picChg>
        <pc:picChg chg="add mod">
          <ac:chgData name="Fausto Vetter" userId="846cd1aa-78d1-45d4-beb2-eee7854873db" providerId="ADAL" clId="{4896CBE0-7E3A-437D-947F-32A42548046D}" dt="2025-01-08T19:37:10.041" v="1219" actId="1076"/>
          <ac:picMkLst>
            <pc:docMk/>
            <pc:sldMk cId="2168004577" sldId="312"/>
            <ac:picMk id="13" creationId="{29E1A8A7-84C1-4700-9C43-870B8E086847}"/>
          </ac:picMkLst>
        </pc:picChg>
        <pc:picChg chg="add mod">
          <ac:chgData name="Fausto Vetter" userId="846cd1aa-78d1-45d4-beb2-eee7854873db" providerId="ADAL" clId="{4896CBE0-7E3A-437D-947F-32A42548046D}" dt="2025-01-08T19:37:19.807" v="1222" actId="1076"/>
          <ac:picMkLst>
            <pc:docMk/>
            <pc:sldMk cId="2168004577" sldId="312"/>
            <ac:picMk id="15" creationId="{87242945-B38A-4B52-90ED-11DAF9A2A3BA}"/>
          </ac:picMkLst>
        </pc:picChg>
        <pc:picChg chg="add mod">
          <ac:chgData name="Fausto Vetter" userId="846cd1aa-78d1-45d4-beb2-eee7854873db" providerId="ADAL" clId="{4896CBE0-7E3A-437D-947F-32A42548046D}" dt="2025-01-08T19:37:44.784" v="1228" actId="1076"/>
          <ac:picMkLst>
            <pc:docMk/>
            <pc:sldMk cId="2168004577" sldId="312"/>
            <ac:picMk id="17" creationId="{9F528CE4-81C9-4C28-8D84-C01141A846C7}"/>
          </ac:picMkLst>
        </pc:picChg>
        <pc:picChg chg="add mod">
          <ac:chgData name="Fausto Vetter" userId="846cd1aa-78d1-45d4-beb2-eee7854873db" providerId="ADAL" clId="{4896CBE0-7E3A-437D-947F-32A42548046D}" dt="2025-01-08T19:37:57.567" v="1232" actId="14100"/>
          <ac:picMkLst>
            <pc:docMk/>
            <pc:sldMk cId="2168004577" sldId="312"/>
            <ac:picMk id="19" creationId="{16F2B13D-C222-43DD-94BB-7E5C6CDCC677}"/>
          </ac:picMkLst>
        </pc:picChg>
        <pc:picChg chg="add mod">
          <ac:chgData name="Fausto Vetter" userId="846cd1aa-78d1-45d4-beb2-eee7854873db" providerId="ADAL" clId="{4896CBE0-7E3A-437D-947F-32A42548046D}" dt="2025-01-08T19:38:05.917" v="1234" actId="14100"/>
          <ac:picMkLst>
            <pc:docMk/>
            <pc:sldMk cId="2168004577" sldId="312"/>
            <ac:picMk id="21" creationId="{01C3953F-6C7A-493C-86F7-C233DEB2324D}"/>
          </ac:picMkLst>
        </pc:picChg>
        <pc:picChg chg="add mod">
          <ac:chgData name="Fausto Vetter" userId="846cd1aa-78d1-45d4-beb2-eee7854873db" providerId="ADAL" clId="{4896CBE0-7E3A-437D-947F-32A42548046D}" dt="2025-01-08T19:38:12.280" v="1237" actId="14100"/>
          <ac:picMkLst>
            <pc:docMk/>
            <pc:sldMk cId="2168004577" sldId="312"/>
            <ac:picMk id="23" creationId="{B4818825-9290-4A6B-8FDC-35077E6FB8BF}"/>
          </ac:picMkLst>
        </pc:picChg>
        <pc:picChg chg="add mod">
          <ac:chgData name="Fausto Vetter" userId="846cd1aa-78d1-45d4-beb2-eee7854873db" providerId="ADAL" clId="{4896CBE0-7E3A-437D-947F-32A42548046D}" dt="2025-01-08T19:38:23.035" v="1239" actId="14100"/>
          <ac:picMkLst>
            <pc:docMk/>
            <pc:sldMk cId="2168004577" sldId="312"/>
            <ac:picMk id="25" creationId="{32BB2C27-E6DC-438C-9F47-ADDFABA78BE7}"/>
          </ac:picMkLst>
        </pc:picChg>
        <pc:picChg chg="add mod">
          <ac:chgData name="Fausto Vetter" userId="846cd1aa-78d1-45d4-beb2-eee7854873db" providerId="ADAL" clId="{4896CBE0-7E3A-437D-947F-32A42548046D}" dt="2025-01-08T19:38:34.312" v="1242" actId="1076"/>
          <ac:picMkLst>
            <pc:docMk/>
            <pc:sldMk cId="2168004577" sldId="312"/>
            <ac:picMk id="27" creationId="{9ED4879F-32D2-46C5-9EF1-09184FF7582C}"/>
          </ac:picMkLst>
        </pc:picChg>
      </pc:sldChg>
      <pc:sldChg chg="addSp modSp new mod">
        <pc:chgData name="Fausto Vetter" userId="846cd1aa-78d1-45d4-beb2-eee7854873db" providerId="ADAL" clId="{4896CBE0-7E3A-437D-947F-32A42548046D}" dt="2025-01-08T20:02:22.994" v="1349" actId="113"/>
        <pc:sldMkLst>
          <pc:docMk/>
          <pc:sldMk cId="1647929022" sldId="313"/>
        </pc:sldMkLst>
        <pc:spChg chg="mod">
          <ac:chgData name="Fausto Vetter" userId="846cd1aa-78d1-45d4-beb2-eee7854873db" providerId="ADAL" clId="{4896CBE0-7E3A-437D-947F-32A42548046D}" dt="2025-01-08T19:48:52.528" v="1284" actId="20577"/>
          <ac:spMkLst>
            <pc:docMk/>
            <pc:sldMk cId="1647929022" sldId="313"/>
            <ac:spMk id="2" creationId="{0844D119-74C6-42E1-AD38-A2DB7EE3B5BD}"/>
          </ac:spMkLst>
        </pc:spChg>
        <pc:spChg chg="mod">
          <ac:chgData name="Fausto Vetter" userId="846cd1aa-78d1-45d4-beb2-eee7854873db" providerId="ADAL" clId="{4896CBE0-7E3A-437D-947F-32A42548046D}" dt="2025-01-08T20:01:29.176" v="1339" actId="113"/>
          <ac:spMkLst>
            <pc:docMk/>
            <pc:sldMk cId="1647929022" sldId="313"/>
            <ac:spMk id="3" creationId="{233477DF-1103-4CAF-9F4A-88A74FF79686}"/>
          </ac:spMkLst>
        </pc:spChg>
        <pc:spChg chg="add mod">
          <ac:chgData name="Fausto Vetter" userId="846cd1aa-78d1-45d4-beb2-eee7854873db" providerId="ADAL" clId="{4896CBE0-7E3A-437D-947F-32A42548046D}" dt="2025-01-08T20:02:22.994" v="1349" actId="113"/>
          <ac:spMkLst>
            <pc:docMk/>
            <pc:sldMk cId="1647929022" sldId="313"/>
            <ac:spMk id="4" creationId="{E903E09C-8988-4508-9B7F-60AACA760405}"/>
          </ac:spMkLst>
        </pc:spChg>
      </pc:sldChg>
      <pc:sldChg chg="addSp delSp modSp new mod">
        <pc:chgData name="Fausto Vetter" userId="846cd1aa-78d1-45d4-beb2-eee7854873db" providerId="ADAL" clId="{4896CBE0-7E3A-437D-947F-32A42548046D}" dt="2025-01-09T12:37:03.967" v="1477" actId="20577"/>
        <pc:sldMkLst>
          <pc:docMk/>
          <pc:sldMk cId="275523348" sldId="314"/>
        </pc:sldMkLst>
        <pc:spChg chg="mod">
          <ac:chgData name="Fausto Vetter" userId="846cd1aa-78d1-45d4-beb2-eee7854873db" providerId="ADAL" clId="{4896CBE0-7E3A-437D-947F-32A42548046D}" dt="2025-01-09T12:37:03.967" v="1477" actId="20577"/>
          <ac:spMkLst>
            <pc:docMk/>
            <pc:sldMk cId="275523348" sldId="314"/>
            <ac:spMk id="2" creationId="{8D25CCD6-A0C5-4927-BA07-DA466D3D7E11}"/>
          </ac:spMkLst>
        </pc:spChg>
        <pc:spChg chg="del">
          <ac:chgData name="Fausto Vetter" userId="846cd1aa-78d1-45d4-beb2-eee7854873db" providerId="ADAL" clId="{4896CBE0-7E3A-437D-947F-32A42548046D}" dt="2025-01-09T12:35:59.096" v="1428" actId="478"/>
          <ac:spMkLst>
            <pc:docMk/>
            <pc:sldMk cId="275523348" sldId="314"/>
            <ac:spMk id="3" creationId="{3CDB61AC-94C6-4894-8E43-C1F3F44B9D08}"/>
          </ac:spMkLst>
        </pc:spChg>
        <pc:picChg chg="add">
          <ac:chgData name="Fausto Vetter" userId="846cd1aa-78d1-45d4-beb2-eee7854873db" providerId="ADAL" clId="{4896CBE0-7E3A-437D-947F-32A42548046D}" dt="2025-01-09T12:35:59.894" v="1429" actId="22"/>
          <ac:picMkLst>
            <pc:docMk/>
            <pc:sldMk cId="275523348" sldId="314"/>
            <ac:picMk id="5" creationId="{49117F6B-C007-4604-A981-A5A566EB5CAE}"/>
          </ac:picMkLst>
        </pc:picChg>
      </pc:sldChg>
      <pc:sldChg chg="addSp delSp modSp new mod">
        <pc:chgData name="Fausto Vetter" userId="846cd1aa-78d1-45d4-beb2-eee7854873db" providerId="ADAL" clId="{4896CBE0-7E3A-437D-947F-32A42548046D}" dt="2025-01-09T12:47:02.321" v="1710" actId="14100"/>
        <pc:sldMkLst>
          <pc:docMk/>
          <pc:sldMk cId="2795205526" sldId="315"/>
        </pc:sldMkLst>
        <pc:spChg chg="mod">
          <ac:chgData name="Fausto Vetter" userId="846cd1aa-78d1-45d4-beb2-eee7854873db" providerId="ADAL" clId="{4896CBE0-7E3A-437D-947F-32A42548046D}" dt="2025-01-09T12:47:02.321" v="1710" actId="14100"/>
          <ac:spMkLst>
            <pc:docMk/>
            <pc:sldMk cId="2795205526" sldId="315"/>
            <ac:spMk id="2" creationId="{3BAA5240-674C-4DF2-A435-30181A51B604}"/>
          </ac:spMkLst>
        </pc:spChg>
        <pc:spChg chg="del">
          <ac:chgData name="Fausto Vetter" userId="846cd1aa-78d1-45d4-beb2-eee7854873db" providerId="ADAL" clId="{4896CBE0-7E3A-437D-947F-32A42548046D}" dt="2025-01-09T12:38:36" v="1511" actId="478"/>
          <ac:spMkLst>
            <pc:docMk/>
            <pc:sldMk cId="2795205526" sldId="315"/>
            <ac:spMk id="3" creationId="{8C13F52E-FD67-486E-9D58-2AE0DAFD21C5}"/>
          </ac:spMkLst>
        </pc:spChg>
        <pc:picChg chg="add mod">
          <ac:chgData name="Fausto Vetter" userId="846cd1aa-78d1-45d4-beb2-eee7854873db" providerId="ADAL" clId="{4896CBE0-7E3A-437D-947F-32A42548046D}" dt="2025-01-09T12:38:45.913" v="1531" actId="1036"/>
          <ac:picMkLst>
            <pc:docMk/>
            <pc:sldMk cId="2795205526" sldId="315"/>
            <ac:picMk id="5" creationId="{AC268909-4302-4801-94C9-E9440FB00937}"/>
          </ac:picMkLst>
        </pc:picChg>
      </pc:sldChg>
      <pc:sldMasterChg chg="delSldLayout">
        <pc:chgData name="Fausto Vetter" userId="846cd1aa-78d1-45d4-beb2-eee7854873db" providerId="ADAL" clId="{4896CBE0-7E3A-437D-947F-32A42548046D}" dt="2025-01-07T20:19:30.157" v="107" actId="47"/>
        <pc:sldMasterMkLst>
          <pc:docMk/>
          <pc:sldMasterMk cId="2259607171" sldId="2147483660"/>
        </pc:sldMasterMkLst>
        <pc:sldLayoutChg chg="del">
          <pc:chgData name="Fausto Vetter" userId="846cd1aa-78d1-45d4-beb2-eee7854873db" providerId="ADAL" clId="{4896CBE0-7E3A-437D-947F-32A42548046D}" dt="2025-01-07T20:19:30.157" v="107" actId="47"/>
          <pc:sldLayoutMkLst>
            <pc:docMk/>
            <pc:sldMasterMk cId="2259607171" sldId="2147483660"/>
            <pc:sldLayoutMk cId="2488605769" sldId="2147483704"/>
          </pc:sldLayoutMkLst>
        </pc:sldLayoutChg>
      </pc:sldMasterChg>
    </pc:docChg>
  </pc:docChgLst>
  <pc:docChgLst>
    <pc:chgData name="Fausto Vetter" userId="S::fausto.vetter@rnp.br::846cd1aa-78d1-45d4-beb2-eee7854873db" providerId="AD" clId="Web-{3E540F6B-AA40-2B71-068A-21027E38A505}"/>
    <pc:docChg chg="modSld">
      <pc:chgData name="Fausto Vetter" userId="S::fausto.vetter@rnp.br::846cd1aa-78d1-45d4-beb2-eee7854873db" providerId="AD" clId="Web-{3E540F6B-AA40-2B71-068A-21027E38A505}" dt="2025-04-08T13:35:56.883" v="64" actId="20577"/>
      <pc:docMkLst>
        <pc:docMk/>
      </pc:docMkLst>
      <pc:sldChg chg="modSp">
        <pc:chgData name="Fausto Vetter" userId="S::fausto.vetter@rnp.br::846cd1aa-78d1-45d4-beb2-eee7854873db" providerId="AD" clId="Web-{3E540F6B-AA40-2B71-068A-21027E38A505}" dt="2025-04-08T13:35:56.883" v="64" actId="20577"/>
        <pc:sldMkLst>
          <pc:docMk/>
          <pc:sldMk cId="931720020" sldId="316"/>
        </pc:sldMkLst>
        <pc:spChg chg="mod">
          <ac:chgData name="Fausto Vetter" userId="S::fausto.vetter@rnp.br::846cd1aa-78d1-45d4-beb2-eee7854873db" providerId="AD" clId="Web-{3E540F6B-AA40-2B71-068A-21027E38A505}" dt="2025-04-08T13:35:56.883" v="64" actId="20577"/>
          <ac:spMkLst>
            <pc:docMk/>
            <pc:sldMk cId="931720020" sldId="316"/>
            <ac:spMk id="3" creationId="{43E5BED9-F463-93CA-9793-30277F8A2EA3}"/>
          </ac:spMkLst>
        </pc:spChg>
      </pc:sldChg>
    </pc:docChg>
  </pc:docChgLst>
  <pc:docChgLst>
    <pc:chgData name="Fausto Vetter" userId="S::fausto.vetter@rnp.br::846cd1aa-78d1-45d4-beb2-eee7854873db" providerId="AD" clId="Web-{E936AC00-3AD5-00E2-44CC-A1039511672C}"/>
    <pc:docChg chg="modSld">
      <pc:chgData name="Fausto Vetter" userId="S::fausto.vetter@rnp.br::846cd1aa-78d1-45d4-beb2-eee7854873db" providerId="AD" clId="Web-{E936AC00-3AD5-00E2-44CC-A1039511672C}" dt="2025-04-08T20:51:37.676" v="2" actId="20577"/>
      <pc:docMkLst>
        <pc:docMk/>
      </pc:docMkLst>
      <pc:sldChg chg="modSp">
        <pc:chgData name="Fausto Vetter" userId="S::fausto.vetter@rnp.br::846cd1aa-78d1-45d4-beb2-eee7854873db" providerId="AD" clId="Web-{E936AC00-3AD5-00E2-44CC-A1039511672C}" dt="2025-04-08T20:51:37.676" v="2" actId="20577"/>
        <pc:sldMkLst>
          <pc:docMk/>
          <pc:sldMk cId="0" sldId="318"/>
        </pc:sldMkLst>
        <pc:spChg chg="mod">
          <ac:chgData name="Fausto Vetter" userId="S::fausto.vetter@rnp.br::846cd1aa-78d1-45d4-beb2-eee7854873db" providerId="AD" clId="Web-{E936AC00-3AD5-00E2-44CC-A1039511672C}" dt="2025-04-08T20:51:37.676" v="2" actId="20577"/>
          <ac:spMkLst>
            <pc:docMk/>
            <pc:sldMk cId="0" sldId="318"/>
            <ac:spMk id="261" creationId="{00000000-0000-0000-0000-000000000000}"/>
          </ac:spMkLst>
        </pc:spChg>
      </pc:sldChg>
    </pc:docChg>
  </pc:docChgLst>
  <pc:docChgLst>
    <pc:chgData name="Fausto Vetter" userId="846cd1aa-78d1-45d4-beb2-eee7854873db" providerId="ADAL" clId="{DB654EBD-7BC4-424C-BBF1-6DF88D93A0D4}"/>
    <pc:docChg chg="undo custSel addSld delSld modSld sldOrd">
      <pc:chgData name="Fausto Vetter" userId="846cd1aa-78d1-45d4-beb2-eee7854873db" providerId="ADAL" clId="{DB654EBD-7BC4-424C-BBF1-6DF88D93A0D4}" dt="2025-04-08T20:49:24.448" v="380" actId="20577"/>
      <pc:docMkLst>
        <pc:docMk/>
      </pc:docMkLst>
      <pc:sldChg chg="modSp add del mod">
        <pc:chgData name="Fausto Vetter" userId="846cd1aa-78d1-45d4-beb2-eee7854873db" providerId="ADAL" clId="{DB654EBD-7BC4-424C-BBF1-6DF88D93A0D4}" dt="2025-04-08T20:39:39.849" v="296" actId="14100"/>
        <pc:sldMkLst>
          <pc:docMk/>
          <pc:sldMk cId="0" sldId="270"/>
        </pc:sldMkLst>
        <pc:spChg chg="mod">
          <ac:chgData name="Fausto Vetter" userId="846cd1aa-78d1-45d4-beb2-eee7854873db" providerId="ADAL" clId="{DB654EBD-7BC4-424C-BBF1-6DF88D93A0D4}" dt="2025-04-08T20:39:39.849" v="296" actId="14100"/>
          <ac:spMkLst>
            <pc:docMk/>
            <pc:sldMk cId="0" sldId="270"/>
            <ac:spMk id="364" creationId="{00000000-0000-0000-0000-000000000000}"/>
          </ac:spMkLst>
        </pc:spChg>
      </pc:sldChg>
      <pc:sldChg chg="modSp add del mod">
        <pc:chgData name="Fausto Vetter" userId="846cd1aa-78d1-45d4-beb2-eee7854873db" providerId="ADAL" clId="{DB654EBD-7BC4-424C-BBF1-6DF88D93A0D4}" dt="2025-04-08T20:39:47.791" v="297" actId="20577"/>
        <pc:sldMkLst>
          <pc:docMk/>
          <pc:sldMk cId="0" sldId="271"/>
        </pc:sldMkLst>
        <pc:spChg chg="mod">
          <ac:chgData name="Fausto Vetter" userId="846cd1aa-78d1-45d4-beb2-eee7854873db" providerId="ADAL" clId="{DB654EBD-7BC4-424C-BBF1-6DF88D93A0D4}" dt="2025-04-08T20:39:47.791" v="297" actId="20577"/>
          <ac:spMkLst>
            <pc:docMk/>
            <pc:sldMk cId="0" sldId="271"/>
            <ac:spMk id="376" creationId="{00000000-0000-0000-0000-000000000000}"/>
          </ac:spMkLst>
        </pc:spChg>
      </pc:sldChg>
      <pc:sldChg chg="addSp delSp modSp add del mod modAnim">
        <pc:chgData name="Fausto Vetter" userId="846cd1aa-78d1-45d4-beb2-eee7854873db" providerId="ADAL" clId="{DB654EBD-7BC4-424C-BBF1-6DF88D93A0D4}" dt="2025-04-08T20:45:12.404" v="374"/>
        <pc:sldMkLst>
          <pc:docMk/>
          <pc:sldMk cId="0" sldId="272"/>
        </pc:sldMkLst>
        <pc:spChg chg="add mod">
          <ac:chgData name="Fausto Vetter" userId="846cd1aa-78d1-45d4-beb2-eee7854873db" providerId="ADAL" clId="{DB654EBD-7BC4-424C-BBF1-6DF88D93A0D4}" dt="2025-04-08T20:41:36.809" v="361" actId="1076"/>
          <ac:spMkLst>
            <pc:docMk/>
            <pc:sldMk cId="0" sldId="272"/>
            <ac:spMk id="2" creationId="{496FB75D-E3F9-4C33-8406-A2948B3A287D}"/>
          </ac:spMkLst>
        </pc:spChg>
        <pc:spChg chg="mod">
          <ac:chgData name="Fausto Vetter" userId="846cd1aa-78d1-45d4-beb2-eee7854873db" providerId="ADAL" clId="{DB654EBD-7BC4-424C-BBF1-6DF88D93A0D4}" dt="2025-04-08T20:40:11.592" v="298" actId="20577"/>
          <ac:spMkLst>
            <pc:docMk/>
            <pc:sldMk cId="0" sldId="272"/>
            <ac:spMk id="383" creationId="{00000000-0000-0000-0000-000000000000}"/>
          </ac:spMkLst>
        </pc:spChg>
        <pc:spChg chg="add del">
          <ac:chgData name="Fausto Vetter" userId="846cd1aa-78d1-45d4-beb2-eee7854873db" providerId="ADAL" clId="{DB654EBD-7BC4-424C-BBF1-6DF88D93A0D4}" dt="2025-04-08T20:40:40.140" v="299" actId="478"/>
          <ac:spMkLst>
            <pc:docMk/>
            <pc:sldMk cId="0" sldId="272"/>
            <ac:spMk id="385" creationId="{00000000-0000-0000-0000-000000000000}"/>
          </ac:spMkLst>
        </pc:spChg>
      </pc:sldChg>
      <pc:sldChg chg="modSp add del mod">
        <pc:chgData name="Fausto Vetter" userId="846cd1aa-78d1-45d4-beb2-eee7854873db" providerId="ADAL" clId="{DB654EBD-7BC4-424C-BBF1-6DF88D93A0D4}" dt="2025-04-08T20:42:00.188" v="367" actId="20577"/>
        <pc:sldMkLst>
          <pc:docMk/>
          <pc:sldMk cId="0" sldId="273"/>
        </pc:sldMkLst>
        <pc:spChg chg="mod">
          <ac:chgData name="Fausto Vetter" userId="846cd1aa-78d1-45d4-beb2-eee7854873db" providerId="ADAL" clId="{DB654EBD-7BC4-424C-BBF1-6DF88D93A0D4}" dt="2025-04-08T20:42:00.188" v="367" actId="20577"/>
          <ac:spMkLst>
            <pc:docMk/>
            <pc:sldMk cId="0" sldId="273"/>
            <ac:spMk id="391" creationId="{00000000-0000-0000-0000-000000000000}"/>
          </ac:spMkLst>
        </pc:spChg>
      </pc:sldChg>
      <pc:sldChg chg="addSp modSp mod modAnim">
        <pc:chgData name="Fausto Vetter" userId="846cd1aa-78d1-45d4-beb2-eee7854873db" providerId="ADAL" clId="{DB654EBD-7BC4-424C-BBF1-6DF88D93A0D4}" dt="2025-04-08T20:37:17.397" v="207" actId="14100"/>
        <pc:sldMkLst>
          <pc:docMk/>
          <pc:sldMk cId="3110484737" sldId="302"/>
        </pc:sldMkLst>
        <pc:spChg chg="mod">
          <ac:chgData name="Fausto Vetter" userId="846cd1aa-78d1-45d4-beb2-eee7854873db" providerId="ADAL" clId="{DB654EBD-7BC4-424C-BBF1-6DF88D93A0D4}" dt="2025-04-08T20:29:57.958" v="101" actId="6549"/>
          <ac:spMkLst>
            <pc:docMk/>
            <pc:sldMk cId="3110484737" sldId="302"/>
            <ac:spMk id="3" creationId="{0ABDECAB-5159-43C3-9C0D-33E382414C77}"/>
          </ac:spMkLst>
        </pc:spChg>
        <pc:spChg chg="add mod">
          <ac:chgData name="Fausto Vetter" userId="846cd1aa-78d1-45d4-beb2-eee7854873db" providerId="ADAL" clId="{DB654EBD-7BC4-424C-BBF1-6DF88D93A0D4}" dt="2025-04-08T20:35:34.313" v="176" actId="20577"/>
          <ac:spMkLst>
            <pc:docMk/>
            <pc:sldMk cId="3110484737" sldId="302"/>
            <ac:spMk id="4" creationId="{20410DE3-12F4-48A0-88E1-ADAB1FF06419}"/>
          </ac:spMkLst>
        </pc:spChg>
        <pc:spChg chg="add mod">
          <ac:chgData name="Fausto Vetter" userId="846cd1aa-78d1-45d4-beb2-eee7854873db" providerId="ADAL" clId="{DB654EBD-7BC4-424C-BBF1-6DF88D93A0D4}" dt="2025-04-08T20:32:54.920" v="137" actId="1076"/>
          <ac:spMkLst>
            <pc:docMk/>
            <pc:sldMk cId="3110484737" sldId="302"/>
            <ac:spMk id="7" creationId="{7C587534-00E3-420A-A240-793BEEA61CFE}"/>
          </ac:spMkLst>
        </pc:spChg>
        <pc:spChg chg="add mod">
          <ac:chgData name="Fausto Vetter" userId="846cd1aa-78d1-45d4-beb2-eee7854873db" providerId="ADAL" clId="{DB654EBD-7BC4-424C-BBF1-6DF88D93A0D4}" dt="2025-04-08T20:36:37.958" v="193" actId="14100"/>
          <ac:spMkLst>
            <pc:docMk/>
            <pc:sldMk cId="3110484737" sldId="302"/>
            <ac:spMk id="8" creationId="{2CBC87DA-0A43-4792-8E71-FBAC0970DDB2}"/>
          </ac:spMkLst>
        </pc:spChg>
        <pc:spChg chg="add mod">
          <ac:chgData name="Fausto Vetter" userId="846cd1aa-78d1-45d4-beb2-eee7854873db" providerId="ADAL" clId="{DB654EBD-7BC4-424C-BBF1-6DF88D93A0D4}" dt="2025-04-08T20:37:02.243" v="204" actId="14100"/>
          <ac:spMkLst>
            <pc:docMk/>
            <pc:sldMk cId="3110484737" sldId="302"/>
            <ac:spMk id="9" creationId="{63FFAB81-8E1A-46A5-9CDD-77A5321C6E6F}"/>
          </ac:spMkLst>
        </pc:spChg>
        <pc:spChg chg="add mod">
          <ac:chgData name="Fausto Vetter" userId="846cd1aa-78d1-45d4-beb2-eee7854873db" providerId="ADAL" clId="{DB654EBD-7BC4-424C-BBF1-6DF88D93A0D4}" dt="2025-04-08T20:37:17.397" v="207" actId="14100"/>
          <ac:spMkLst>
            <pc:docMk/>
            <pc:sldMk cId="3110484737" sldId="302"/>
            <ac:spMk id="10" creationId="{5A21139F-BAE1-44A1-978C-87A869D71AF0}"/>
          </ac:spMkLst>
        </pc:spChg>
        <pc:picChg chg="mod">
          <ac:chgData name="Fausto Vetter" userId="846cd1aa-78d1-45d4-beb2-eee7854873db" providerId="ADAL" clId="{DB654EBD-7BC4-424C-BBF1-6DF88D93A0D4}" dt="2025-04-08T20:30:23.318" v="106" actId="14100"/>
          <ac:picMkLst>
            <pc:docMk/>
            <pc:sldMk cId="3110484737" sldId="302"/>
            <ac:picMk id="6" creationId="{9CF9978F-A79D-402A-99DC-4F8F7202D697}"/>
          </ac:picMkLst>
        </pc:picChg>
      </pc:sldChg>
      <pc:sldChg chg="mod ord modShow">
        <pc:chgData name="Fausto Vetter" userId="846cd1aa-78d1-45d4-beb2-eee7854873db" providerId="ADAL" clId="{DB654EBD-7BC4-424C-BBF1-6DF88D93A0D4}" dt="2025-04-08T20:25:05.788" v="57"/>
        <pc:sldMkLst>
          <pc:docMk/>
          <pc:sldMk cId="1983904981" sldId="308"/>
        </pc:sldMkLst>
      </pc:sldChg>
      <pc:sldChg chg="mod modShow">
        <pc:chgData name="Fausto Vetter" userId="846cd1aa-78d1-45d4-beb2-eee7854873db" providerId="ADAL" clId="{DB654EBD-7BC4-424C-BBF1-6DF88D93A0D4}" dt="2025-04-08T20:19:45.990" v="12" actId="729"/>
        <pc:sldMkLst>
          <pc:docMk/>
          <pc:sldMk cId="343627580" sldId="309"/>
        </pc:sldMkLst>
      </pc:sldChg>
      <pc:sldChg chg="mod modShow">
        <pc:chgData name="Fausto Vetter" userId="846cd1aa-78d1-45d4-beb2-eee7854873db" providerId="ADAL" clId="{DB654EBD-7BC4-424C-BBF1-6DF88D93A0D4}" dt="2025-04-08T20:19:34.971" v="11" actId="729"/>
        <pc:sldMkLst>
          <pc:docMk/>
          <pc:sldMk cId="2863912320" sldId="311"/>
        </pc:sldMkLst>
      </pc:sldChg>
      <pc:sldChg chg="modSp mod ord">
        <pc:chgData name="Fausto Vetter" userId="846cd1aa-78d1-45d4-beb2-eee7854873db" providerId="ADAL" clId="{DB654EBD-7BC4-424C-BBF1-6DF88D93A0D4}" dt="2025-04-08T20:49:24.448" v="380" actId="20577"/>
        <pc:sldMkLst>
          <pc:docMk/>
          <pc:sldMk cId="1647929022" sldId="313"/>
        </pc:sldMkLst>
        <pc:spChg chg="mod">
          <ac:chgData name="Fausto Vetter" userId="846cd1aa-78d1-45d4-beb2-eee7854873db" providerId="ADAL" clId="{DB654EBD-7BC4-424C-BBF1-6DF88D93A0D4}" dt="2025-04-08T20:49:19.859" v="379"/>
          <ac:spMkLst>
            <pc:docMk/>
            <pc:sldMk cId="1647929022" sldId="313"/>
            <ac:spMk id="3" creationId="{233477DF-1103-4CAF-9F4A-88A74FF79686}"/>
          </ac:spMkLst>
        </pc:spChg>
        <pc:spChg chg="mod">
          <ac:chgData name="Fausto Vetter" userId="846cd1aa-78d1-45d4-beb2-eee7854873db" providerId="ADAL" clId="{DB654EBD-7BC4-424C-BBF1-6DF88D93A0D4}" dt="2025-04-08T20:49:24.448" v="380" actId="20577"/>
          <ac:spMkLst>
            <pc:docMk/>
            <pc:sldMk cId="1647929022" sldId="313"/>
            <ac:spMk id="4" creationId="{E903E09C-8988-4508-9B7F-60AACA760405}"/>
          </ac:spMkLst>
        </pc:spChg>
      </pc:sldChg>
      <pc:sldChg chg="mod modShow">
        <pc:chgData name="Fausto Vetter" userId="846cd1aa-78d1-45d4-beb2-eee7854873db" providerId="ADAL" clId="{DB654EBD-7BC4-424C-BBF1-6DF88D93A0D4}" dt="2025-04-08T20:19:23.828" v="10" actId="729"/>
        <pc:sldMkLst>
          <pc:docMk/>
          <pc:sldMk cId="275523348" sldId="314"/>
        </pc:sldMkLst>
      </pc:sldChg>
      <pc:sldChg chg="mod modShow">
        <pc:chgData name="Fausto Vetter" userId="846cd1aa-78d1-45d4-beb2-eee7854873db" providerId="ADAL" clId="{DB654EBD-7BC4-424C-BBF1-6DF88D93A0D4}" dt="2025-04-08T20:19:07.106" v="8" actId="729"/>
        <pc:sldMkLst>
          <pc:docMk/>
          <pc:sldMk cId="2795205526" sldId="315"/>
        </pc:sldMkLst>
      </pc:sldChg>
      <pc:sldChg chg="add del mod modShow">
        <pc:chgData name="Fausto Vetter" userId="846cd1aa-78d1-45d4-beb2-eee7854873db" providerId="ADAL" clId="{DB654EBD-7BC4-424C-BBF1-6DF88D93A0D4}" dt="2025-04-08T20:19:00.190" v="7" actId="729"/>
        <pc:sldMkLst>
          <pc:docMk/>
          <pc:sldMk cId="931720020" sldId="316"/>
        </pc:sldMkLst>
      </pc:sldChg>
      <pc:sldChg chg="addSp modSp mod ord">
        <pc:chgData name="Fausto Vetter" userId="846cd1aa-78d1-45d4-beb2-eee7854873db" providerId="ADAL" clId="{DB654EBD-7BC4-424C-BBF1-6DF88D93A0D4}" dt="2025-04-08T20:24:16.816" v="52" actId="6549"/>
        <pc:sldMkLst>
          <pc:docMk/>
          <pc:sldMk cId="4088947479" sldId="317"/>
        </pc:sldMkLst>
        <pc:spChg chg="add mod">
          <ac:chgData name="Fausto Vetter" userId="846cd1aa-78d1-45d4-beb2-eee7854873db" providerId="ADAL" clId="{DB654EBD-7BC4-424C-BBF1-6DF88D93A0D4}" dt="2025-04-08T20:24:16.816" v="52" actId="6549"/>
          <ac:spMkLst>
            <pc:docMk/>
            <pc:sldMk cId="4088947479" sldId="317"/>
            <ac:spMk id="3" creationId="{11E6A92B-27F6-4B5D-921F-55F0A6F7B5D2}"/>
          </ac:spMkLst>
        </pc:spChg>
        <pc:picChg chg="mod">
          <ac:chgData name="Fausto Vetter" userId="846cd1aa-78d1-45d4-beb2-eee7854873db" providerId="ADAL" clId="{DB654EBD-7BC4-424C-BBF1-6DF88D93A0D4}" dt="2025-04-08T20:23:49.552" v="30" actId="1076"/>
          <ac:picMkLst>
            <pc:docMk/>
            <pc:sldMk cId="4088947479" sldId="317"/>
            <ac:picMk id="4" creationId="{A966A85E-168C-980D-5576-1D5AD8040D17}"/>
          </ac:picMkLst>
        </pc:picChg>
      </pc:sldChg>
      <pc:sldChg chg="delSp modSp add mod ord">
        <pc:chgData name="Fausto Vetter" userId="846cd1aa-78d1-45d4-beb2-eee7854873db" providerId="ADAL" clId="{DB654EBD-7BC4-424C-BBF1-6DF88D93A0D4}" dt="2025-04-08T20:44:50.677" v="373" actId="113"/>
        <pc:sldMkLst>
          <pc:docMk/>
          <pc:sldMk cId="0" sldId="318"/>
        </pc:sldMkLst>
        <pc:spChg chg="mod">
          <ac:chgData name="Fausto Vetter" userId="846cd1aa-78d1-45d4-beb2-eee7854873db" providerId="ADAL" clId="{DB654EBD-7BC4-424C-BBF1-6DF88D93A0D4}" dt="2025-04-08T20:44:50.677" v="373" actId="113"/>
          <ac:spMkLst>
            <pc:docMk/>
            <pc:sldMk cId="0" sldId="318"/>
            <ac:spMk id="261" creationId="{00000000-0000-0000-0000-000000000000}"/>
          </ac:spMkLst>
        </pc:spChg>
        <pc:picChg chg="del">
          <ac:chgData name="Fausto Vetter" userId="846cd1aa-78d1-45d4-beb2-eee7854873db" providerId="ADAL" clId="{DB654EBD-7BC4-424C-BBF1-6DF88D93A0D4}" dt="2025-04-08T20:25:56.831" v="59" actId="478"/>
          <ac:picMkLst>
            <pc:docMk/>
            <pc:sldMk cId="0" sldId="318"/>
            <ac:picMk id="263" creationId="{00000000-0000-0000-0000-000000000000}"/>
          </ac:picMkLst>
        </pc:picChg>
      </pc:sldChg>
      <pc:sldChg chg="add del">
        <pc:chgData name="Fausto Vetter" userId="846cd1aa-78d1-45d4-beb2-eee7854873db" providerId="ADAL" clId="{DB654EBD-7BC4-424C-BBF1-6DF88D93A0D4}" dt="2025-04-08T20:19:10.025" v="9"/>
        <pc:sldMkLst>
          <pc:docMk/>
          <pc:sldMk cId="0" sldId="319"/>
        </pc:sldMkLst>
      </pc:sldChg>
    </pc:docChg>
  </pc:docChgLst>
  <pc:docChgLst>
    <pc:chgData name="André Luiz Almeida Marins" userId="S::andre.marins@rnp.br::4b0c6fb9-9741-4f43-a5ac-ae7c7f465675" providerId="AD" clId="Web-{AAEED6AB-5DF3-1799-F039-0895EBF1EED2}"/>
    <pc:docChg chg="mod addSld modSld">
      <pc:chgData name="André Luiz Almeida Marins" userId="S::andre.marins@rnp.br::4b0c6fb9-9741-4f43-a5ac-ae7c7f465675" providerId="AD" clId="Web-{AAEED6AB-5DF3-1799-F039-0895EBF1EED2}" dt="2025-04-07T13:05:49.112" v="19"/>
      <pc:docMkLst>
        <pc:docMk/>
      </pc:docMkLst>
      <pc:sldChg chg="modSp new">
        <pc:chgData name="André Luiz Almeida Marins" userId="S::andre.marins@rnp.br::4b0c6fb9-9741-4f43-a5ac-ae7c7f465675" providerId="AD" clId="Web-{AAEED6AB-5DF3-1799-F039-0895EBF1EED2}" dt="2025-04-07T13:03:44.856" v="17" actId="14100"/>
        <pc:sldMkLst>
          <pc:docMk/>
          <pc:sldMk cId="931720020" sldId="316"/>
        </pc:sldMkLst>
        <pc:spChg chg="mod">
          <ac:chgData name="André Luiz Almeida Marins" userId="S::andre.marins@rnp.br::4b0c6fb9-9741-4f43-a5ac-ae7c7f465675" providerId="AD" clId="Web-{AAEED6AB-5DF3-1799-F039-0895EBF1EED2}" dt="2025-04-07T13:03:40.700" v="16" actId="20577"/>
          <ac:spMkLst>
            <pc:docMk/>
            <pc:sldMk cId="931720020" sldId="316"/>
            <ac:spMk id="2" creationId="{E86F0590-C14B-92C1-8D8D-09898CE93E4D}"/>
          </ac:spMkLst>
        </pc:spChg>
        <pc:spChg chg="mod">
          <ac:chgData name="André Luiz Almeida Marins" userId="S::andre.marins@rnp.br::4b0c6fb9-9741-4f43-a5ac-ae7c7f465675" providerId="AD" clId="Web-{AAEED6AB-5DF3-1799-F039-0895EBF1EED2}" dt="2025-04-07T13:03:44.856" v="17" actId="14100"/>
          <ac:spMkLst>
            <pc:docMk/>
            <pc:sldMk cId="931720020" sldId="316"/>
            <ac:spMk id="3" creationId="{43E5BED9-F463-93CA-9793-30277F8A2EA3}"/>
          </ac:spMkLst>
        </pc:spChg>
      </pc:sldChg>
    </pc:docChg>
  </pc:docChgLst>
</pc:chgInfo>
</file>

<file path=ppt/comments/modernComment_12D_712A38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084A0C-03F3-4EA4-8497-2C0989B3AC55}" authorId="{88FBC808-2C67-379C-BD6F-AEDFA9E7CFDC}" created="2025-04-07T13:15:03.873" startDate="2025-04-07T13:15:03.873" dueDate="2025-04-07T13:15:03.873" assignedTo="{C4888523-2692-444B-DAF7-E64CE1E5A71F}" title="@Fausto Vetter, para 1o slides MUITO pesado, simplificar para deixar a mensagem chave. Não citaria o problema associando ele diretamente a plataforma lattes ... esta mensagem, colocaria o problema como desafio de consulta e visualização de informações …">
    <pc:sldMkLst xmlns:pc="http://schemas.microsoft.com/office/powerpoint/2013/main/command">
      <pc:docMk/>
      <pc:sldMk cId="1898592508" sldId="301"/>
    </pc:sldMkLst>
    <p188:txBody>
      <a:bodyPr/>
      <a:lstStyle/>
      <a:p>
        <a:r>
          <a:rPr lang="pt-BR"/>
          <a:t>[@Fausto Vetter], para 1o slides MUITO pesado, simplificar para deixar a mensagem chave. Não citaria o problema associando ele diretamente a plataforma lattes ... esta mensagem, colocaria o problema como desafio de consulta e visualização de informações estratégicas no contexto de dados e currículos acadêmicos ...
To endentendo que você estaria trazendo na motivação a visão de encaixe de problema x solução, talvez o slide sobre ciência de dados possa ser o de motivação e ficaria apenas com ele.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4-07T13:15:03.873" id="{749A0E23-68E7-416F-823D-02346440A60B}">
              <p228:atrbtn authorId="{88FBC808-2C67-379C-BD6F-AEDFA9E7CFDC}"/>
              <p228:anchr>
                <p228:comment id="{5C084A0C-03F3-4EA4-8497-2C0989B3AC55}"/>
              </p228:anchr>
              <p228:add/>
            </p228:event>
            <p228:event time="2025-04-07T13:15:03.873" id="{841E76E0-3BF3-4516-A06D-FE7ADA24CB43}">
              <p228:atrbtn authorId="{88FBC808-2C67-379C-BD6F-AEDFA9E7CFDC}"/>
              <p228:anchr>
                <p228:comment id="{5C084A0C-03F3-4EA4-8497-2C0989B3AC55}"/>
              </p228:anchr>
              <p228:asgn authorId="{C4888523-2692-444B-DAF7-E64CE1E5A71F}"/>
            </p228:event>
            <p228:event time="2025-04-07T13:15:03.873" id="{593FE2C9-1FAE-426F-A252-2F946732183A}">
              <p228:atrbtn authorId="{88FBC808-2C67-379C-BD6F-AEDFA9E7CFDC}"/>
              <p228:anchr>
                <p228:comment id="{5C084A0C-03F3-4EA4-8497-2C0989B3AC55}"/>
              </p228:anchr>
              <p228:title val="@Fausto Vetter, para 1o slides MUITO pesado, simplificar para deixar a mensagem chave. Não citaria o problema associando ele diretamente a plataforma lattes ... esta mensagem, colocaria o problema como desafio de consulta e visualização de informações …"/>
            </p228:event>
            <p228:event time="2025-04-07T13:15:03.873" id="{AF89E302-4DC9-4991-8D16-220EB17B4BBD}">
              <p228:atrbtn authorId="{88FBC808-2C67-379C-BD6F-AEDFA9E7CFDC}"/>
              <p228:anchr>
                <p228:comment id="{5C084A0C-03F3-4EA4-8497-2C0989B3AC55}"/>
              </p228:anchr>
              <p228:date stDt="2025-04-07T13:15:03.873" endDt="2025-04-07T13:15:03.873"/>
            </p228:event>
          </p228:history>
        </p228:taskDetails>
      </p:ext>
    </p188:extLst>
  </p188:cm>
</p188:cmLst>
</file>

<file path=ppt/comments/modernComment_134_763FFC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2DD207-FA31-488F-B390-8352DF33849E}" authorId="{88FBC808-2C67-379C-BD6F-AEDFA9E7CFDC}" created="2025-04-07T13:05:49.112" startDate="2025-04-07T13:05:49.112" dueDate="2025-04-07T13:05:49.112" assignedTo="{C4888523-2692-444B-DAF7-E64CE1E5A71F}" title="@Fausto Vetter, deixar este slide mais geral. Em conhecimento do Dominio, deixar apenas Curriculos Academicos. Estou entendendo que aqui vc ainda está na introdução.">
    <pc:sldMkLst xmlns:pc="http://schemas.microsoft.com/office/powerpoint/2013/main/command">
      <pc:docMk/>
      <pc:sldMk cId="1983904981" sldId="308"/>
    </pc:sldMkLst>
    <p188:txBody>
      <a:bodyPr/>
      <a:lstStyle/>
      <a:p>
        <a:r>
          <a:rPr lang="pt-BR"/>
          <a:t>[@Fausto Vetter], deixar este slide mais geral. Em conhecimento do Dominio, deixar apenas Curriculos Academicos. Estou entendendo que aqui vc ainda está na introdução.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4-07T13:05:49.112" id="{ED02B55F-41CE-42C2-8F57-35E994A18113}">
              <p228:atrbtn authorId="{88FBC808-2C67-379C-BD6F-AEDFA9E7CFDC}"/>
              <p228:anchr>
                <p228:comment id="{062DD207-FA31-488F-B390-8352DF33849E}"/>
              </p228:anchr>
              <p228:add/>
            </p228:event>
            <p228:event time="2025-04-07T13:05:49.112" id="{1E8636B0-FD50-48DD-8DB2-7A2D6A00EE36}">
              <p228:atrbtn authorId="{88FBC808-2C67-379C-BD6F-AEDFA9E7CFDC}"/>
              <p228:anchr>
                <p228:comment id="{062DD207-FA31-488F-B390-8352DF33849E}"/>
              </p228:anchr>
              <p228:asgn authorId="{C4888523-2692-444B-DAF7-E64CE1E5A71F}"/>
            </p228:event>
            <p228:event time="2025-04-07T13:05:49.112" id="{56CDD13C-A046-4052-B07C-233E3C56733A}">
              <p228:atrbtn authorId="{88FBC808-2C67-379C-BD6F-AEDFA9E7CFDC}"/>
              <p228:anchr>
                <p228:comment id="{062DD207-FA31-488F-B390-8352DF33849E}"/>
              </p228:anchr>
              <p228:title val="@Fausto Vetter, deixar este slide mais geral. Em conhecimento do Dominio, deixar apenas Curriculos Academicos. Estou entendendo que aqui vc ainda está na introdução."/>
            </p228:event>
            <p228:event time="2025-04-07T13:05:49.112" id="{F46CAAF9-83EF-442D-B8AD-39BDD7A2FCCD}">
              <p228:atrbtn authorId="{88FBC808-2C67-379C-BD6F-AEDFA9E7CFDC}"/>
              <p228:anchr>
                <p228:comment id="{062DD207-FA31-488F-B390-8352DF33849E}"/>
              </p228:anchr>
              <p228:date stDt="2025-04-07T13:05:49.112" endDt="2025-04-07T13:05:49.112"/>
            </p228:event>
          </p228:history>
        </p228:taskDetails>
      </p:ext>
    </p188:extLst>
  </p188:cm>
</p188:cmLst>
</file>

<file path=ppt/comments/modernComment_138_81391F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C4770F-2635-47FE-9265-36B966FC16DD}" authorId="{88FBC808-2C67-379C-BD6F-AEDFA9E7CFDC}" created="2025-04-07T13:16:49.394">
    <pc:sldMkLst xmlns:pc="http://schemas.microsoft.com/office/powerpoint/2013/main/command">
      <pc:docMk/>
      <pc:sldMk cId="2168004577" sldId="312"/>
    </pc:sldMkLst>
    <p188:txBody>
      <a:bodyPr/>
      <a:lstStyle/>
      <a:p>
        <a:r>
          <a:rPr lang="pt-BR"/>
          <a:t>Aqui vc pode rodar aquele video do youtube que narra as funcionalidades do MVP</a:t>
        </a:r>
      </a:p>
    </p188:txBody>
  </p188:cm>
</p188:cmLst>
</file>

<file path=ppt/comments/modernComment_13C_3788EB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C1132D-0EF6-469A-A668-A78659D71981}" authorId="{88FBC808-2C67-379C-BD6F-AEDFA9E7CFDC}" created="2025-04-07T13:07:28.554" startDate="2025-04-07T13:07:28.554" dueDate="2025-04-07T13:07:28.554" assignedTo="{C4888523-2692-444B-DAF7-E64CE1E5A71F}" title="@Fausto Vetter , descrever o contexto pré GT-Redelattes, explicitando os dados utilizados. Pode usar a msg que Reginaldo explicou este contexto.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31720020" sldId="316"/>
      <ac:spMk id="2" creationId="{E86F0590-C14B-92C1-8D8D-09898CE93E4D}"/>
      <ac:txMk cp="0" len="40">
        <ac:context len="41" hash="3187043179"/>
      </ac:txMk>
    </ac:txMkLst>
    <p188:pos x="6635261" y="304800"/>
    <p188:txBody>
      <a:bodyPr/>
      <a:lstStyle/>
      <a:p>
        <a:r>
          <a:rPr lang="pt-BR"/>
          <a:t>[@Fausto Vetter] , descrever o contexto pré GT-Redelattes, explicitando os dados utilizados. Pode usar a msg que Reginaldo explicou este contexto.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4-07T13:07:28.554" id="{1633D773-E25E-425E-BE55-29EF1533D093}">
              <p228:atrbtn authorId="{88FBC808-2C67-379C-BD6F-AEDFA9E7CFDC}"/>
              <p228:anchr>
                <p228:comment id="{3CC1132D-0EF6-469A-A668-A78659D71981}"/>
              </p228:anchr>
              <p228:add/>
            </p228:event>
            <p228:event time="2025-04-07T13:07:28.554" id="{78B7B917-3F79-48C8-8AC2-A67118497A63}">
              <p228:atrbtn authorId="{88FBC808-2C67-379C-BD6F-AEDFA9E7CFDC}"/>
              <p228:anchr>
                <p228:comment id="{3CC1132D-0EF6-469A-A668-A78659D71981}"/>
              </p228:anchr>
              <p228:asgn authorId="{C4888523-2692-444B-DAF7-E64CE1E5A71F}"/>
            </p228:event>
            <p228:event time="2025-04-07T13:07:28.554" id="{65A50F12-CD75-42DA-B632-E56B66CB1B32}">
              <p228:atrbtn authorId="{88FBC808-2C67-379C-BD6F-AEDFA9E7CFDC}"/>
              <p228:anchr>
                <p228:comment id="{3CC1132D-0EF6-469A-A668-A78659D71981}"/>
              </p228:anchr>
              <p228:title val="@Fausto Vetter , descrever o contexto pré GT-Redelattes, explicitando os dados utilizados. Pode usar a msg que Reginaldo explicou este contexto."/>
            </p228:event>
            <p228:event time="2025-04-07T13:07:28.554" id="{3969313A-4CB5-44A2-97C9-4E15B39DF544}">
              <p228:atrbtn authorId="{88FBC808-2C67-379C-BD6F-AEDFA9E7CFDC}"/>
              <p228:anchr>
                <p228:comment id="{3CC1132D-0EF6-469A-A668-A78659D71981}"/>
              </p228:anchr>
              <p228:date stDt="2025-04-07T13:07:28.554" endDt="2025-04-07T13:07:28.554"/>
            </p228:event>
          </p228:history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91b015c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491b015ca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491b015ca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491b015ca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491b015ca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491b015ca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91b015ca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491b015ca5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491b015ca5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491b015ca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491b015ca5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491b015ca5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491b015ca5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491b015ca5_0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3491b015ca5_0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fdfdd3265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33fdfdd3265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33fdfdd3265_0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OLO 2">
  <p:cSld name="1_MIOLO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2" descr="A picture containing green, laser, scene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92"/>
              </a:buClr>
              <a:buSzPts val="2800"/>
              <a:buFont typeface="Barlow Medium"/>
              <a:buNone/>
              <a:defRPr sz="2800" b="0" i="0" u="none" strike="noStrike" cap="non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4" name="Google Shape;24;p12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25" name="Google Shape;25;p12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80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1/11/22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C_3788EB5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34_763FFCD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microsoft.com/office/2018/10/relationships/comments" Target="../comments/modernComment_138_81391F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D_712A38FC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SOj8PVaL7g?feature=oembed" TargetMode="External"/><Relationship Id="rId4" Type="http://schemas.openxmlformats.org/officeDocument/2006/relationships/hyperlink" Target="https://youtu.be/OSOj8PVaL7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0002-B86A-7CC0-C356-E6330DC14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 eaLnBrk="1" latinLnBrk="0" hangingPunct="1"/>
            <a:r>
              <a:rPr lang="pt-BR" sz="2400" b="0" i="0" kern="1200" err="1">
                <a:solidFill>
                  <a:schemeClr val="bg1"/>
                </a:solidFill>
                <a:effectLst/>
                <a:latin typeface="Barlow Medium" pitchFamily="2" charset="77"/>
                <a:ea typeface="+mj-ea"/>
                <a:cs typeface="+mj-cs"/>
              </a:rPr>
              <a:t>RedeLattes</a:t>
            </a:r>
            <a:r>
              <a:rPr lang="pt-BR" sz="2400" b="0" i="0" kern="1200">
                <a:solidFill>
                  <a:schemeClr val="bg1"/>
                </a:solidFill>
                <a:effectLst/>
                <a:latin typeface="Barlow Medium" pitchFamily="2" charset="77"/>
                <a:ea typeface="+mj-ea"/>
                <a:cs typeface="+mj-cs"/>
              </a:rPr>
              <a:t>: Transformando Dados Acadêmicos em Estratégias de Pesquisa com IA</a:t>
            </a:r>
            <a:endParaRPr lang="pt-BR">
              <a:effectLst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8075A3-D4D4-A083-5FFD-D75633221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rtl="0" eaLnBrk="1" latinLnBrk="0" hangingPunct="1"/>
            <a:r>
              <a:rPr lang="pt-BR" sz="1800" b="0" i="0" kern="1200">
                <a:solidFill>
                  <a:srgbClr val="00EB00"/>
                </a:solidFill>
                <a:effectLst/>
                <a:latin typeface="Barlow" pitchFamily="2" charset="77"/>
                <a:ea typeface="+mn-ea"/>
                <a:cs typeface="+mn-cs"/>
              </a:rPr>
              <a:t>Fausto Vetter</a:t>
            </a:r>
          </a:p>
          <a:p>
            <a:pPr rtl="0" eaLnBrk="1" latinLnBrk="0" hangingPunct="1"/>
            <a:r>
              <a:rPr lang="pt-BR" sz="1800" b="0" i="0" kern="1200">
                <a:solidFill>
                  <a:srgbClr val="00EB00"/>
                </a:solidFill>
                <a:effectLst/>
                <a:latin typeface="Barlow" pitchFamily="2" charset="77"/>
                <a:ea typeface="+mn-ea"/>
                <a:cs typeface="+mn-cs"/>
              </a:rPr>
              <a:t>WTCDPDI 2025</a:t>
            </a:r>
            <a:br>
              <a:rPr lang="pt-BR" sz="1800" b="0" i="0" kern="1200">
                <a:solidFill>
                  <a:srgbClr val="00EB00"/>
                </a:solidFill>
                <a:effectLst/>
                <a:latin typeface="Barlow" pitchFamily="2" charset="77"/>
                <a:ea typeface="+mn-ea"/>
                <a:cs typeface="+mn-cs"/>
              </a:rPr>
            </a:br>
            <a:r>
              <a:rPr lang="pt-BR" sz="1800" b="0" i="0" kern="1200">
                <a:solidFill>
                  <a:srgbClr val="00EB00"/>
                </a:solidFill>
                <a:effectLst/>
                <a:latin typeface="Barlow" pitchFamily="2" charset="77"/>
                <a:ea typeface="+mn-ea"/>
                <a:cs typeface="+mn-cs"/>
              </a:rPr>
              <a:t>Workshop Técnico Científico DPDI</a:t>
            </a:r>
          </a:p>
          <a:p>
            <a:pPr rtl="0" eaLnBrk="1" latinLnBrk="0" hangingPunct="1"/>
            <a:r>
              <a:rPr lang="pt-BR">
                <a:latin typeface="Barlow"/>
              </a:rPr>
              <a:t>14</a:t>
            </a:r>
            <a:r>
              <a:rPr lang="pt-BR" sz="1800" b="0" i="0" kern="1200">
                <a:solidFill>
                  <a:srgbClr val="00EB00"/>
                </a:solidFill>
                <a:effectLst/>
                <a:latin typeface="Barlow"/>
              </a:rPr>
              <a:t> de </a:t>
            </a:r>
            <a:r>
              <a:rPr lang="pt-BR">
                <a:latin typeface="Barlow"/>
              </a:rPr>
              <a:t>abril</a:t>
            </a:r>
            <a:r>
              <a:rPr lang="pt-BR" sz="1800" b="0" i="0" kern="1200">
                <a:solidFill>
                  <a:srgbClr val="00EB00"/>
                </a:solidFill>
                <a:effectLst/>
                <a:latin typeface="Barlow"/>
              </a:rPr>
              <a:t> de 2025</a:t>
            </a:r>
            <a:endParaRPr lang="pt-BR">
              <a:effectLst/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72815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fdfdd3265_0_299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/>
              <a:t>PD&amp;I/RNP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/>
              <a:t>Tecnologias utilizadas</a:t>
            </a:r>
            <a:endParaRPr/>
          </a:p>
        </p:txBody>
      </p:sp>
      <p:pic>
        <p:nvPicPr>
          <p:cNvPr id="399" name="Google Shape;399;g33fdfdd3265_0_299" title="Screenshot from 2025-03-16 23-48-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8975" y="1340900"/>
            <a:ext cx="7807700" cy="54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4D119-74C6-42E1-AD38-A2DB7EE3B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Impactos, Futuro e Conclusões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3477DF-1103-4CAF-9F4A-88A74FF796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0780" y="1482725"/>
            <a:ext cx="5355220" cy="4587875"/>
          </a:xfrm>
        </p:spPr>
        <p:txBody>
          <a:bodyPr/>
          <a:lstStyle/>
          <a:p>
            <a:pPr rtl="0" eaLnBrk="1" latinLnBrk="0" hangingPunct="1"/>
            <a:r>
              <a:rPr lang="pt-BR" sz="2200" b="1" i="0" kern="1200" dirty="0">
                <a:solidFill>
                  <a:srgbClr val="001EFF"/>
                </a:solidFill>
                <a:effectLst/>
                <a:latin typeface="Barlow Medium" pitchFamily="2" charset="77"/>
                <a:ea typeface="+mn-ea"/>
                <a:cs typeface="+mn-cs"/>
              </a:rPr>
              <a:t>Benefícios:</a:t>
            </a:r>
            <a:endParaRPr lang="pt-BR" b="1" dirty="0">
              <a:effectLst/>
            </a:endParaRPr>
          </a:p>
          <a:p>
            <a:pPr lvl="1"/>
            <a:r>
              <a:rPr lang="pt-BR" b="1" dirty="0"/>
              <a:t>Mapeamento</a:t>
            </a:r>
            <a:r>
              <a:rPr lang="pt-BR" dirty="0"/>
              <a:t> de áreas de pesquisa e atuação.</a:t>
            </a:r>
          </a:p>
          <a:p>
            <a:pPr lvl="1"/>
            <a:r>
              <a:rPr lang="pt-BR" b="1" dirty="0"/>
              <a:t>Promoção de colaborações</a:t>
            </a:r>
            <a:r>
              <a:rPr lang="pt-BR" dirty="0"/>
              <a:t> entre pesquisadores e instituições.</a:t>
            </a:r>
          </a:p>
          <a:p>
            <a:pPr lvl="1"/>
            <a:r>
              <a:rPr lang="pt-BR" dirty="0"/>
              <a:t>Informações para </a:t>
            </a:r>
            <a:r>
              <a:rPr lang="pt-BR" b="1" dirty="0"/>
              <a:t>tomadas de decisão estratégicas</a:t>
            </a:r>
            <a:r>
              <a:rPr lang="pt-BR" dirty="0"/>
              <a:t>.</a:t>
            </a:r>
          </a:p>
          <a:p>
            <a:pPr lvl="1"/>
            <a:endParaRPr lang="pt-BR" dirty="0"/>
          </a:p>
          <a:p>
            <a:r>
              <a:rPr lang="pt-BR" b="1" dirty="0"/>
              <a:t>Futuro:</a:t>
            </a:r>
          </a:p>
          <a:p>
            <a:pPr lvl="1"/>
            <a:r>
              <a:rPr lang="pt-BR" dirty="0"/>
              <a:t>Replicabilidade para </a:t>
            </a:r>
            <a:r>
              <a:rPr lang="pt-BR" b="1" dirty="0"/>
              <a:t>outras plataformas de dados acadêmicos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Adaptação para </a:t>
            </a:r>
            <a:r>
              <a:rPr lang="pt-BR" b="1" dirty="0"/>
              <a:t>diferentes contextos</a:t>
            </a:r>
            <a:r>
              <a:rPr lang="pt-BR" dirty="0"/>
              <a:t> de análise.</a:t>
            </a:r>
          </a:p>
          <a:p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E903E09C-8988-4508-9B7F-60AACA760405}"/>
              </a:ext>
            </a:extLst>
          </p:cNvPr>
          <p:cNvSpPr txBox="1">
            <a:spLocks/>
          </p:cNvSpPr>
          <p:nvPr/>
        </p:nvSpPr>
        <p:spPr>
          <a:xfrm>
            <a:off x="6096000" y="1482725"/>
            <a:ext cx="5257800" cy="458787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Resumo Final:</a:t>
            </a:r>
          </a:p>
          <a:p>
            <a:pPr lvl="1"/>
            <a:r>
              <a:rPr lang="pt-BR" dirty="0"/>
              <a:t>O </a:t>
            </a:r>
            <a:r>
              <a:rPr lang="pt-BR" dirty="0" err="1"/>
              <a:t>RedeLattes</a:t>
            </a:r>
            <a:r>
              <a:rPr lang="pt-BR" dirty="0"/>
              <a:t> </a:t>
            </a:r>
            <a:r>
              <a:rPr lang="pt-BR" b="1" dirty="0"/>
              <a:t>transforma</a:t>
            </a:r>
            <a:r>
              <a:rPr lang="pt-BR" dirty="0"/>
              <a:t> dados acadêmicos em ferramentas estratégicas.</a:t>
            </a:r>
          </a:p>
          <a:p>
            <a:pPr lvl="1"/>
            <a:r>
              <a:rPr lang="pt-BR" b="1" dirty="0"/>
              <a:t>Impacta positivamente</a:t>
            </a:r>
            <a:r>
              <a:rPr lang="pt-BR" dirty="0"/>
              <a:t> o ecossistema de pesquisa e inovação.</a:t>
            </a:r>
          </a:p>
          <a:p>
            <a:pPr lvl="1"/>
            <a:r>
              <a:rPr lang="pt-BR" dirty="0"/>
              <a:t>Oferece uma solução </a:t>
            </a:r>
            <a:r>
              <a:rPr lang="pt-BR" b="1" dirty="0"/>
              <a:t>escalável</a:t>
            </a:r>
            <a:r>
              <a:rPr lang="pt-BR" dirty="0"/>
              <a:t> e </a:t>
            </a:r>
            <a:r>
              <a:rPr lang="pt-BR" b="1" dirty="0"/>
              <a:t>adaptável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792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0590-C14B-92C1-8D8D-09898CE93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Dados utilizados no MVP do GT </a:t>
            </a:r>
            <a:r>
              <a:rPr lang="pt-BR" dirty="0" err="1">
                <a:latin typeface="Barlow Medium"/>
              </a:rPr>
              <a:t>Redelattes</a:t>
            </a:r>
            <a:endParaRPr lang="pt-BR" dirty="0" err="1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E5BED9-F463-93CA-9793-30277F8A2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0" y="1482725"/>
            <a:ext cx="10622280" cy="4587875"/>
          </a:xfrm>
        </p:spPr>
        <p:txBody>
          <a:bodyPr lIns="72000" tIns="45720" rIns="72000" bIns="45720" anchor="t"/>
          <a:lstStyle/>
          <a:p>
            <a:pPr>
              <a:lnSpc>
                <a:spcPct val="150000"/>
              </a:lnSpc>
            </a:pPr>
            <a:r>
              <a:rPr lang="pt-BR" dirty="0">
                <a:latin typeface="Barlow Medium"/>
              </a:rPr>
              <a:t>1762 </a:t>
            </a:r>
            <a:r>
              <a:rPr lang="pt-BR" dirty="0" err="1">
                <a:latin typeface="Barlow Medium"/>
              </a:rPr>
              <a:t>CVs</a:t>
            </a:r>
            <a:r>
              <a:rPr lang="pt-BR" dirty="0">
                <a:latin typeface="Barlow Medium"/>
              </a:rPr>
              <a:t> - Maio de 2024 - Mestrado em andamento no PPGCC/UFPA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latin typeface="Barlow Medium"/>
              </a:rPr>
              <a:t>Temática: análise de </a:t>
            </a:r>
            <a:r>
              <a:rPr lang="pt-BR" dirty="0" err="1">
                <a:latin typeface="Barlow Medium"/>
              </a:rPr>
              <a:t>co-autoria</a:t>
            </a:r>
            <a:r>
              <a:rPr lang="pt-BR" dirty="0">
                <a:latin typeface="Barlow Medium"/>
              </a:rPr>
              <a:t> entre pesquisadores de computação no Brasil</a:t>
            </a:r>
            <a:endParaRPr lang="pt-BR" dirty="0">
              <a:solidFill>
                <a:srgbClr val="000000"/>
              </a:solidFill>
              <a:latin typeface="Barlow Medium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Barlow Medium"/>
              </a:rPr>
              <a:t>Reutilizada para treinamento &amp; desenvolvimento do </a:t>
            </a:r>
            <a:r>
              <a:rPr lang="pt-BR" dirty="0" err="1">
                <a:latin typeface="Barlow Medium"/>
              </a:rPr>
              <a:t>RedeLattes</a:t>
            </a:r>
            <a:endParaRPr lang="pt-BR" dirty="0" err="1"/>
          </a:p>
          <a:p>
            <a:pPr>
              <a:lnSpc>
                <a:spcPct val="150000"/>
              </a:lnSpc>
            </a:pPr>
            <a:r>
              <a:rPr lang="pt-BR" dirty="0">
                <a:latin typeface="Barlow Medium"/>
              </a:rPr>
              <a:t>CNPq disponibilizava um botão para download de Currículos Lattes em formato XML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latin typeface="Barlow Medium"/>
              </a:rPr>
              <a:t>Sistema </a:t>
            </a:r>
            <a:r>
              <a:rPr lang="pt-BR" dirty="0" err="1">
                <a:latin typeface="Barlow Medium"/>
              </a:rPr>
              <a:t>RedeLattes</a:t>
            </a:r>
            <a:r>
              <a:rPr lang="pt-BR" dirty="0">
                <a:latin typeface="Barlow Medium"/>
              </a:rPr>
              <a:t> não tem conexão persistente ou integração com a Plataforma Lattes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7200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A3727-C3F6-4CB8-921A-CF18BEBB6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Ciência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17F68A-80E1-46B8-9565-FE9C16B99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8530" y="1482725"/>
            <a:ext cx="5794340" cy="4587875"/>
          </a:xfrm>
        </p:spPr>
        <p:txBody>
          <a:bodyPr/>
          <a:lstStyle/>
          <a:p>
            <a:r>
              <a:rPr lang="pt-BR"/>
              <a:t>O projeto combina </a:t>
            </a:r>
            <a:r>
              <a:rPr lang="pt-BR" i="1" u="sng"/>
              <a:t>ciência de dados</a:t>
            </a:r>
            <a:r>
              <a:rPr lang="pt-BR"/>
              <a:t> com </a:t>
            </a:r>
            <a:r>
              <a:rPr lang="pt-BR" i="1" u="sng"/>
              <a:t>aprendizado de máquina </a:t>
            </a:r>
            <a:r>
              <a:rPr lang="pt-BR"/>
              <a:t>para gerar insights a partir de grandes volumes de dados.</a:t>
            </a:r>
          </a:p>
          <a:p>
            <a:endParaRPr lang="pt-BR"/>
          </a:p>
          <a:p>
            <a:r>
              <a:rPr lang="pt-BR"/>
              <a:t>Algoritmos e métodos permitem identificar </a:t>
            </a:r>
            <a:r>
              <a:rPr lang="pt-BR" i="1" u="sng"/>
              <a:t>tópicos</a:t>
            </a:r>
            <a:r>
              <a:rPr lang="pt-BR"/>
              <a:t>, </a:t>
            </a:r>
            <a:r>
              <a:rPr lang="pt-BR" i="1" u="sng"/>
              <a:t>padrões</a:t>
            </a:r>
            <a:r>
              <a:rPr lang="pt-BR"/>
              <a:t> e possíveis </a:t>
            </a:r>
            <a:r>
              <a:rPr lang="pt-BR" i="1" u="sng"/>
              <a:t>colaborações</a:t>
            </a:r>
            <a:r>
              <a:rPr lang="pt-BR"/>
              <a:t> entre pesquisadores.</a:t>
            </a:r>
          </a:p>
          <a:p>
            <a:endParaRPr lang="pt-BR"/>
          </a:p>
          <a:p>
            <a:r>
              <a:rPr lang="pt-BR"/>
              <a:t>Utilização de </a:t>
            </a:r>
            <a:r>
              <a:rPr lang="pt-BR" i="1" u="sng"/>
              <a:t>tecnologias robustas</a:t>
            </a:r>
            <a:r>
              <a:rPr lang="pt-BR"/>
              <a:t> para lidar com formatos diversos e bases extensas.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80BBD3-C55C-453B-BB77-332101438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6" y="1856285"/>
            <a:ext cx="4865865" cy="3840753"/>
          </a:xfrm>
          <a:prstGeom prst="rect">
            <a:avLst/>
          </a:prstGeom>
        </p:spPr>
      </p:pic>
      <p:sp>
        <p:nvSpPr>
          <p:cNvPr id="7" name="Texto Explicativo: Linha Dobrada 6">
            <a:extLst>
              <a:ext uri="{FF2B5EF4-FFF2-40B4-BE49-F238E27FC236}">
                <a16:creationId xmlns:a16="http://schemas.microsoft.com/office/drawing/2014/main" id="{ACBF624E-E929-4700-88AD-0F2036A1C3EF}"/>
              </a:ext>
            </a:extLst>
          </p:cNvPr>
          <p:cNvSpPr/>
          <p:nvPr/>
        </p:nvSpPr>
        <p:spPr>
          <a:xfrm>
            <a:off x="818992" y="3064100"/>
            <a:ext cx="1367672" cy="6881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4638"/>
              <a:gd name="adj6" fmla="val -19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Análise e inferência</a:t>
            </a:r>
          </a:p>
        </p:txBody>
      </p:sp>
      <p:sp>
        <p:nvSpPr>
          <p:cNvPr id="8" name="Texto Explicativo: Linha Dobrada 7">
            <a:extLst>
              <a:ext uri="{FF2B5EF4-FFF2-40B4-BE49-F238E27FC236}">
                <a16:creationId xmlns:a16="http://schemas.microsoft.com/office/drawing/2014/main" id="{A2EB46F5-5B1C-4FA5-8866-A6D84FDBA5E4}"/>
              </a:ext>
            </a:extLst>
          </p:cNvPr>
          <p:cNvSpPr/>
          <p:nvPr/>
        </p:nvSpPr>
        <p:spPr>
          <a:xfrm>
            <a:off x="4160736" y="1334126"/>
            <a:ext cx="1702736" cy="9471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3712"/>
              <a:gd name="adj6" fmla="val -466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Ferramentas, bibliotecas, e algoritmos</a:t>
            </a:r>
          </a:p>
        </p:txBody>
      </p:sp>
      <p:sp>
        <p:nvSpPr>
          <p:cNvPr id="9" name="Texto Explicativo: Linha Dobrada 8">
            <a:extLst>
              <a:ext uri="{FF2B5EF4-FFF2-40B4-BE49-F238E27FC236}">
                <a16:creationId xmlns:a16="http://schemas.microsoft.com/office/drawing/2014/main" id="{6E7E4831-AA01-4C57-AF0F-3A12BD255611}"/>
              </a:ext>
            </a:extLst>
          </p:cNvPr>
          <p:cNvSpPr/>
          <p:nvPr/>
        </p:nvSpPr>
        <p:spPr>
          <a:xfrm>
            <a:off x="3641265" y="5784650"/>
            <a:ext cx="2371322" cy="8690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6983"/>
              <a:gd name="adj6" fmla="val -56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Currículos acadêmicos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323A59-800E-4FAA-9F24-D8DBCE45F4DC}"/>
              </a:ext>
            </a:extLst>
          </p:cNvPr>
          <p:cNvSpPr txBox="1"/>
          <p:nvPr/>
        </p:nvSpPr>
        <p:spPr>
          <a:xfrm>
            <a:off x="278156" y="1474452"/>
            <a:ext cx="193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/>
              <a:t>Diagrama de </a:t>
            </a:r>
            <a:r>
              <a:rPr lang="pt-BR" b="1" err="1"/>
              <a:t>Venn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9049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A5240-674C-4DF2-A435-30181A51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9466098" cy="477837"/>
          </a:xfrm>
        </p:spPr>
        <p:txBody>
          <a:bodyPr/>
          <a:lstStyle/>
          <a:p>
            <a:r>
              <a:rPr lang="pt-BR"/>
              <a:t>Etapas 2 (Pré-Processamento) e 3 (Transformação) - PLN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268909-4302-4801-94C9-E9440FB0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144"/>
            <a:ext cx="12192000" cy="38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DB4FD-41BF-4A6D-939E-F07339A0C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Introdução ao Processamento de Linguagem Natural (PLN)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D795F6-AC62-4612-A86D-3D10409D2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144" y="1482725"/>
            <a:ext cx="10599656" cy="4587875"/>
          </a:xfrm>
        </p:spPr>
        <p:txBody>
          <a:bodyPr/>
          <a:lstStyle/>
          <a:p>
            <a:r>
              <a:rPr lang="pt-BR" b="1" dirty="0"/>
              <a:t>Definição:</a:t>
            </a:r>
            <a:endParaRPr lang="pt-BR" dirty="0"/>
          </a:p>
          <a:p>
            <a:pPr lvl="1"/>
            <a:r>
              <a:rPr lang="pt-BR" dirty="0" err="1"/>
              <a:t>Sub-área</a:t>
            </a:r>
            <a:r>
              <a:rPr lang="pt-BR" dirty="0"/>
              <a:t> da Inteligência Artificial que utiliza a linguagem natural para extração de informações, seja oral ou escrita.</a:t>
            </a:r>
          </a:p>
          <a:p>
            <a:r>
              <a:rPr lang="pt-BR" b="1" dirty="0"/>
              <a:t>Técnicas de Pré-processamento:</a:t>
            </a:r>
            <a:endParaRPr lang="pt-BR" dirty="0"/>
          </a:p>
          <a:p>
            <a:pPr lvl="1"/>
            <a:r>
              <a:rPr lang="pt-BR" b="1" dirty="0"/>
              <a:t>Objetivo:</a:t>
            </a:r>
            <a:r>
              <a:rPr lang="pt-BR" dirty="0"/>
              <a:t> Preparar dados textuais para algoritmos como o </a:t>
            </a:r>
            <a:r>
              <a:rPr lang="pt-BR" dirty="0" err="1"/>
              <a:t>Latent</a:t>
            </a:r>
            <a:r>
              <a:rPr lang="pt-BR" dirty="0"/>
              <a:t> </a:t>
            </a:r>
            <a:r>
              <a:rPr lang="pt-BR" dirty="0" err="1"/>
              <a:t>Dirichlet</a:t>
            </a:r>
            <a:r>
              <a:rPr lang="pt-BR" dirty="0"/>
              <a:t> </a:t>
            </a:r>
            <a:r>
              <a:rPr lang="pt-BR" dirty="0" err="1"/>
              <a:t>Allocation</a:t>
            </a:r>
            <a:r>
              <a:rPr lang="pt-BR" dirty="0"/>
              <a:t> (LDA).</a:t>
            </a:r>
          </a:p>
          <a:p>
            <a:pPr lvl="1"/>
            <a:r>
              <a:rPr lang="pt-BR" b="1" dirty="0"/>
              <a:t>Etapas principais: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pt-BR" dirty="0"/>
              <a:t>Conversão para minúsculas (</a:t>
            </a:r>
            <a:r>
              <a:rPr lang="pt-BR" i="1" dirty="0" err="1"/>
              <a:t>lowercasing</a:t>
            </a:r>
            <a:r>
              <a:rPr lang="pt-BR" dirty="0"/>
              <a:t>).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pt-BR" dirty="0"/>
              <a:t>Dividir o texto em unidades menores, como palavras ou frases (</a:t>
            </a:r>
            <a:r>
              <a:rPr lang="pt-BR" dirty="0" err="1"/>
              <a:t>tokenização</a:t>
            </a:r>
            <a:r>
              <a:rPr lang="pt-BR" dirty="0"/>
              <a:t>).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pt-BR" dirty="0"/>
              <a:t>Remoção de caracteres especiais e </a:t>
            </a:r>
            <a:r>
              <a:rPr lang="pt-BR" i="1" dirty="0" err="1"/>
              <a:t>stopwords</a:t>
            </a:r>
            <a:r>
              <a:rPr lang="pt-BR" dirty="0"/>
              <a:t> (e.g. “e”, “a”, “o”, “de”) 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pt-BR" dirty="0"/>
              <a:t>Redução das palavras ao seu radical ou raiz (</a:t>
            </a:r>
            <a:r>
              <a:rPr lang="pt-BR" i="1" dirty="0" err="1"/>
              <a:t>stemming</a:t>
            </a:r>
            <a:r>
              <a:rPr lang="pt-BR" dirty="0"/>
              <a:t> ou </a:t>
            </a:r>
            <a:r>
              <a:rPr lang="pt-BR" i="1" dirty="0" err="1"/>
              <a:t>lemmatization</a:t>
            </a:r>
            <a:r>
              <a:rPr lang="pt-BR" dirty="0"/>
              <a:t>).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pt-BR" dirty="0"/>
              <a:t>Geração de n-gramas através do reconhecimento duas ou mais palavras </a:t>
            </a:r>
            <a:r>
              <a:rPr lang="pt-BR" dirty="0" err="1"/>
              <a:t>co-dependentes</a:t>
            </a:r>
            <a:r>
              <a:rPr lang="pt-BR" dirty="0"/>
              <a:t> como uma só.</a:t>
            </a:r>
          </a:p>
          <a:p>
            <a:r>
              <a:rPr lang="pt-BR" b="1" dirty="0"/>
              <a:t>Ferramentas utilizadas:</a:t>
            </a:r>
            <a:endParaRPr lang="pt-BR" dirty="0"/>
          </a:p>
          <a:p>
            <a:pPr lvl="1"/>
            <a:r>
              <a:rPr lang="pt-BR" dirty="0"/>
              <a:t>Python: NLTK e módulos específicos para cada etapa.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58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CCD6-A0C5-4927-BA07-DA466D3D7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Etapa de extração de tópicos de currículos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117F6B-C007-4604-A981-A5A566EB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927"/>
            <a:ext cx="12192000" cy="3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65B67-6D7F-4145-BD47-B84EB85CA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/>
              <a:t>Agrupamento de Tópicos com </a:t>
            </a:r>
            <a:r>
              <a:rPr lang="pt-BR" b="1" err="1"/>
              <a:t>Latent</a:t>
            </a:r>
            <a:r>
              <a:rPr lang="pt-BR" b="1"/>
              <a:t> </a:t>
            </a:r>
            <a:r>
              <a:rPr lang="pt-BR" b="1" err="1"/>
              <a:t>Dirichlet</a:t>
            </a:r>
            <a:r>
              <a:rPr lang="pt-BR" b="1"/>
              <a:t> </a:t>
            </a:r>
            <a:r>
              <a:rPr lang="pt-BR" b="1" err="1"/>
              <a:t>Allocation</a:t>
            </a:r>
            <a:r>
              <a:rPr lang="pt-BR" b="1"/>
              <a:t> (LDA)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379A46-FD68-4EAF-8702-AB2144851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144" y="1482725"/>
            <a:ext cx="10599656" cy="4587875"/>
          </a:xfrm>
        </p:spPr>
        <p:txBody>
          <a:bodyPr/>
          <a:lstStyle/>
          <a:p>
            <a:r>
              <a:rPr lang="pt-BR" b="1"/>
              <a:t>Definição:</a:t>
            </a:r>
            <a:endParaRPr lang="pt-BR"/>
          </a:p>
          <a:p>
            <a:pPr lvl="1"/>
            <a:r>
              <a:rPr lang="pt-BR"/>
              <a:t>Algoritmo de aprendizado não supervisionado para </a:t>
            </a:r>
            <a:r>
              <a:rPr lang="pt-BR" b="1"/>
              <a:t>classificar textos em tópicos probabilísticos</a:t>
            </a:r>
            <a:r>
              <a:rPr lang="pt-BR"/>
              <a:t>.</a:t>
            </a:r>
          </a:p>
          <a:p>
            <a:r>
              <a:rPr lang="pt-BR" b="1"/>
              <a:t>Aplicação no </a:t>
            </a:r>
            <a:r>
              <a:rPr lang="pt-BR" b="1" err="1"/>
              <a:t>RedeLattes</a:t>
            </a:r>
            <a:r>
              <a:rPr lang="pt-BR" b="1"/>
              <a:t>:</a:t>
            </a:r>
          </a:p>
          <a:p>
            <a:pPr lvl="1"/>
            <a:r>
              <a:rPr lang="pt-BR" b="1"/>
              <a:t>Agrupamento</a:t>
            </a:r>
            <a:r>
              <a:rPr lang="pt-BR"/>
              <a:t> de currículos acadêmicos por </a:t>
            </a:r>
            <a:r>
              <a:rPr lang="pt-BR" b="1"/>
              <a:t>áreas de atuação</a:t>
            </a:r>
            <a:r>
              <a:rPr lang="pt-BR"/>
              <a:t>.</a:t>
            </a:r>
          </a:p>
          <a:p>
            <a:pPr lvl="2"/>
            <a:r>
              <a:rPr lang="pt-BR"/>
              <a:t>Exemplo: Identificação de palavras-chave para determinar tópicos como "Aprendizado de Máquina".</a:t>
            </a:r>
          </a:p>
          <a:p>
            <a:r>
              <a:rPr lang="pt-BR" b="1"/>
              <a:t>Funcionamento:</a:t>
            </a:r>
          </a:p>
          <a:p>
            <a:pPr lvl="1"/>
            <a:r>
              <a:rPr lang="pt-BR" b="1"/>
              <a:t>Parâmetros principais:</a:t>
            </a:r>
          </a:p>
          <a:p>
            <a:pPr marL="842400" lvl="1"/>
            <a:r>
              <a:rPr lang="pt-BR" b="1"/>
              <a:t>β:</a:t>
            </a:r>
            <a:r>
              <a:rPr lang="pt-BR"/>
              <a:t> Classificação de palavras em tópicos.</a:t>
            </a:r>
          </a:p>
          <a:p>
            <a:pPr marL="842400" lvl="1"/>
            <a:r>
              <a:rPr lang="pt-BR" b="1"/>
              <a:t>α:</a:t>
            </a:r>
            <a:r>
              <a:rPr lang="pt-BR"/>
              <a:t> Alocação probabilística de documentos em tópicos.</a:t>
            </a:r>
          </a:p>
          <a:p>
            <a:pPr lvl="1"/>
            <a:r>
              <a:rPr lang="pt-BR" b="1"/>
              <a:t>Resultado:</a:t>
            </a:r>
            <a:r>
              <a:rPr lang="pt-BR"/>
              <a:t> Lista de tópicos ranqueados para cada documento.</a:t>
            </a:r>
          </a:p>
          <a:p>
            <a:r>
              <a:rPr lang="pt-BR" b="1"/>
              <a:t>Exemplo gráfico:</a:t>
            </a:r>
            <a:endParaRPr lang="pt-BR"/>
          </a:p>
          <a:p>
            <a:pPr lvl="1"/>
            <a:r>
              <a:rPr lang="pt-BR"/>
              <a:t>Representação de documentos posicionados em um espaço multidimensional.</a:t>
            </a:r>
          </a:p>
          <a:p>
            <a:pPr lvl="1"/>
            <a:r>
              <a:rPr lang="pt-BR"/>
              <a:t>Tópicos são ajustados com base em </a:t>
            </a:r>
            <a:r>
              <a:rPr lang="pt-BR" err="1"/>
              <a:t>hiperparâmetros</a:t>
            </a:r>
            <a:r>
              <a:rPr lang="pt-BR"/>
              <a:t> definidos previamente.</a:t>
            </a:r>
          </a:p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9ED364-3230-4835-8F64-8DB44E6C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74" y="3593279"/>
            <a:ext cx="3318236" cy="21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5D270-9C14-4828-8038-24AB2FEF8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Ferramentas e Tecnologias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A63174-03B3-4E16-9233-165DAA0FA57E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787214" y="1715113"/>
            <a:ext cx="3228605" cy="43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pt-BR" altLang="pt-BR" b="1"/>
              <a:t>Objetivo:</a:t>
            </a:r>
            <a:r>
              <a:rPr lang="pt-BR" altLang="pt-BR"/>
              <a:t> </a:t>
            </a:r>
          </a:p>
          <a:p>
            <a:pPr lvl="1" fontAlgn="base">
              <a:spcAft>
                <a:spcPct val="0"/>
              </a:spcAft>
            </a:pPr>
            <a:r>
              <a:rPr lang="pt-BR" altLang="pt-BR"/>
              <a:t>Obter, processar e armazenar grandes volumes de currículos Lattes em banco de dados, automatizando análises com eficiência.</a:t>
            </a:r>
          </a:p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pt-BR" altLang="pt-BR" b="1"/>
              <a:t>Estratégias:</a:t>
            </a:r>
          </a:p>
          <a:p>
            <a:pPr marR="0" lvl="1" fontAlgn="base">
              <a:spcAft>
                <a:spcPct val="0"/>
              </a:spcAft>
              <a:buClrTx/>
              <a:buSzTx/>
              <a:tabLst/>
            </a:pPr>
            <a:r>
              <a:rPr lang="pt-BR" altLang="pt-BR" b="1"/>
              <a:t>Acesso a Dados:</a:t>
            </a:r>
            <a:endParaRPr lang="pt-BR" altLang="pt-BR"/>
          </a:p>
          <a:p>
            <a:pPr lvl="1" fontAlgn="base">
              <a:spcAft>
                <a:spcPct val="0"/>
              </a:spcAft>
            </a:pPr>
            <a:r>
              <a:rPr lang="pt-BR" altLang="pt-BR"/>
              <a:t>Consumo de arquivos XML da Plataforma Lattes, permitindo métricas e visualizações estatísticas avançadas.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CFF48E-0E01-4582-A075-78617ACF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819" y="1715113"/>
            <a:ext cx="7673419" cy="423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pt-BR" altLang="pt-BR" b="1"/>
              <a:t>Tecnologias-Chave:</a:t>
            </a:r>
          </a:p>
          <a:p>
            <a:pPr lvl="1" fontAlgn="base">
              <a:spcAft>
                <a:spcPct val="0"/>
              </a:spcAft>
            </a:pPr>
            <a:r>
              <a:rPr lang="pt-BR" altLang="pt-BR" b="1"/>
              <a:t>Python e Módulos:</a:t>
            </a:r>
          </a:p>
          <a:p>
            <a:pPr lvl="2" fontAlgn="base">
              <a:spcAft>
                <a:spcPct val="0"/>
              </a:spcAft>
            </a:pPr>
            <a:r>
              <a:rPr lang="pt-BR" altLang="pt-BR" sz="2000" u="sng"/>
              <a:t>XML:</a:t>
            </a:r>
            <a:r>
              <a:rPr lang="pt-BR" altLang="pt-BR" sz="2000"/>
              <a:t> Parser para organizar dados.</a:t>
            </a:r>
          </a:p>
          <a:p>
            <a:pPr lvl="2" fontAlgn="base">
              <a:spcAft>
                <a:spcPct val="0"/>
              </a:spcAft>
            </a:pPr>
            <a:r>
              <a:rPr lang="pt-BR" altLang="pt-BR" sz="2000" u="sng"/>
              <a:t>NLTK:</a:t>
            </a:r>
            <a:r>
              <a:rPr lang="pt-BR" altLang="pt-BR" sz="2000"/>
              <a:t> Processamento de linguagem natural (</a:t>
            </a:r>
            <a:r>
              <a:rPr lang="pt-BR" altLang="pt-BR" sz="2000" err="1"/>
              <a:t>tokenização</a:t>
            </a:r>
            <a:r>
              <a:rPr lang="pt-BR" altLang="pt-BR" sz="2000"/>
              <a:t>, remoção de </a:t>
            </a:r>
            <a:r>
              <a:rPr lang="pt-BR" altLang="pt-BR" sz="2000" err="1"/>
              <a:t>stopwords</a:t>
            </a:r>
            <a:r>
              <a:rPr lang="pt-BR" altLang="pt-BR" sz="2000"/>
              <a:t> e análise de tópicos com LDA).</a:t>
            </a:r>
          </a:p>
          <a:p>
            <a:pPr lvl="2" fontAlgn="base">
              <a:spcAft>
                <a:spcPct val="0"/>
              </a:spcAft>
            </a:pPr>
            <a:r>
              <a:rPr lang="pt-BR" altLang="pt-BR" sz="2000" u="sng" err="1"/>
              <a:t>Matplotlib</a:t>
            </a:r>
            <a:r>
              <a:rPr lang="pt-BR" altLang="pt-BR" sz="2000" u="sng"/>
              <a:t> e </a:t>
            </a:r>
            <a:r>
              <a:rPr lang="pt-BR" altLang="pt-BR" sz="2000" u="sng" err="1"/>
              <a:t>Numpy</a:t>
            </a:r>
            <a:r>
              <a:rPr lang="pt-BR" altLang="pt-BR" sz="2000" u="sng"/>
              <a:t>:</a:t>
            </a:r>
            <a:r>
              <a:rPr lang="pt-BR" altLang="pt-BR" sz="2000"/>
              <a:t> Visualização e cálculos numéricos.</a:t>
            </a:r>
          </a:p>
          <a:p>
            <a:pPr lvl="2" fontAlgn="base">
              <a:spcAft>
                <a:spcPct val="0"/>
              </a:spcAft>
            </a:pPr>
            <a:r>
              <a:rPr lang="pt-BR" altLang="pt-BR" sz="2000" u="sng" err="1"/>
              <a:t>Selenium</a:t>
            </a:r>
            <a:r>
              <a:rPr lang="pt-BR" altLang="pt-BR" sz="2000" u="sng"/>
              <a:t>:</a:t>
            </a:r>
            <a:r>
              <a:rPr lang="pt-BR" altLang="pt-BR" sz="2000"/>
              <a:t> Automação de navegação e downloads.</a:t>
            </a:r>
          </a:p>
          <a:p>
            <a:pPr lvl="1" fontAlgn="base">
              <a:spcAft>
                <a:spcPct val="0"/>
              </a:spcAft>
            </a:pPr>
            <a:r>
              <a:rPr lang="pt-BR" altLang="pt-BR" b="1"/>
              <a:t>Banco de Dados Relacional:</a:t>
            </a:r>
            <a:r>
              <a:rPr lang="pt-BR" altLang="pt-BR"/>
              <a:t> </a:t>
            </a:r>
            <a:r>
              <a:rPr lang="pt-BR" altLang="pt-BR" u="sng"/>
              <a:t>PostgreSQL</a:t>
            </a:r>
            <a:r>
              <a:rPr lang="pt-BR" altLang="pt-BR"/>
              <a:t> com programação orientada a objetos para escalabilidade e robustez.</a:t>
            </a:r>
          </a:p>
          <a:p>
            <a:pPr lvl="1" fontAlgn="base">
              <a:spcAft>
                <a:spcPct val="0"/>
              </a:spcAft>
            </a:pPr>
            <a:r>
              <a:rPr lang="pt-BR" altLang="pt-BR" b="1"/>
              <a:t>Visualizações:</a:t>
            </a:r>
            <a:r>
              <a:rPr lang="pt-BR" altLang="pt-BR"/>
              <a:t> </a:t>
            </a:r>
            <a:r>
              <a:rPr lang="pt-BR" altLang="pt-BR" u="sng"/>
              <a:t>Gráficos interativos</a:t>
            </a:r>
            <a:r>
              <a:rPr lang="pt-BR" altLang="pt-BR"/>
              <a:t> e </a:t>
            </a:r>
            <a:r>
              <a:rPr lang="pt-BR" altLang="pt-BR" u="sng"/>
              <a:t>nuvens de palavras</a:t>
            </a:r>
            <a:r>
              <a:rPr lang="pt-BR" altLang="pt-BR"/>
              <a:t> para maior atratividade.</a:t>
            </a:r>
          </a:p>
          <a:p>
            <a:pPr lvl="1" fontAlgn="base">
              <a:spcAft>
                <a:spcPct val="0"/>
              </a:spcAft>
            </a:pPr>
            <a:r>
              <a:rPr lang="pt-BR" altLang="pt-BR" b="1"/>
              <a:t>Automação de </a:t>
            </a:r>
            <a:r>
              <a:rPr lang="pt-BR" altLang="pt-BR" b="1" err="1"/>
              <a:t>Captchas</a:t>
            </a:r>
            <a:r>
              <a:rPr lang="pt-BR" altLang="pt-BR" b="1"/>
              <a:t>:</a:t>
            </a:r>
            <a:r>
              <a:rPr lang="pt-BR" altLang="pt-BR"/>
              <a:t> Integração com módulos para superar desafios do </a:t>
            </a:r>
            <a:r>
              <a:rPr lang="pt-BR" altLang="pt-BR" err="1"/>
              <a:t>reCAPTCHA</a:t>
            </a:r>
            <a:r>
              <a:rPr lang="pt-BR" altLang="pt-B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62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30FFE-900B-4F43-816C-9C540C896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Visualização e Interface com Usuário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2C16F7-EA66-46B1-9F08-A264327B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4" y="1452326"/>
            <a:ext cx="5884616" cy="26714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F9C1941-2A95-42C3-B8F3-9A47AAB24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0" y="1722996"/>
            <a:ext cx="6832352" cy="32992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DCC8027-E6CA-4EC8-9D71-32E61A87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359" y="2168296"/>
            <a:ext cx="8346639" cy="39697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9E1A8A7-84C1-4700-9C43-870B8E086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806" y="2540860"/>
            <a:ext cx="7912388" cy="419377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7242945-B38A-4B52-90ED-11DAF9A2A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84" y="1470097"/>
            <a:ext cx="8239760" cy="282492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F528CE4-81C9-4C28-8D84-C01141A84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28" y="1927515"/>
            <a:ext cx="8745019" cy="281281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6F2B13D-C222-43DD-94BB-7E5C6CDCC6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411" y="2363130"/>
            <a:ext cx="9888409" cy="283001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1C3953F-6C7A-493C-86F7-C233DEB23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9575" y="2616840"/>
            <a:ext cx="9199066" cy="293140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4818825-9290-4A6B-8FDC-35077E6FB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9806" y="2907738"/>
            <a:ext cx="9438354" cy="275898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2BB2C27-E6DC-438C-9F47-ADDFABA78B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0603" y="3468151"/>
            <a:ext cx="9930013" cy="214733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ED4879F-32D2-46C5-9EF1-09184FF758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3730" y="3926338"/>
            <a:ext cx="9183329" cy="29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A8F06-D581-4AA6-860C-9F9F8E55E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Motivação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4F1382-7871-403D-8825-C9F80A83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144" y="1482725"/>
            <a:ext cx="5341856" cy="4587875"/>
          </a:xfrm>
        </p:spPr>
        <p:txBody>
          <a:bodyPr lIns="72000" tIns="45720" rIns="72000" bIns="45720" anchor="t"/>
          <a:lstStyle/>
          <a:p>
            <a:pPr rtl="0" eaLnBrk="1" latinLnBrk="0" hangingPunct="1"/>
            <a:r>
              <a:rPr lang="pt-BR" sz="2400" b="1" i="0" kern="1200">
                <a:solidFill>
                  <a:srgbClr val="001EFF"/>
                </a:solidFill>
                <a:effectLst/>
                <a:latin typeface="Barlow Medium"/>
              </a:rPr>
              <a:t>Problemas:</a:t>
            </a:r>
            <a:endParaRPr lang="pt-BR" sz="2400" b="1">
              <a:effectLst/>
              <a:latin typeface="Barlow Medium"/>
            </a:endParaRPr>
          </a:p>
          <a:p>
            <a:pPr marL="179705" lvl="1"/>
            <a:r>
              <a:rPr lang="pt-BR" sz="2400" b="1">
                <a:latin typeface="Barlow"/>
              </a:rPr>
              <a:t>Milhões de currículos</a:t>
            </a:r>
            <a:r>
              <a:rPr lang="pt-BR" sz="2400">
                <a:latin typeface="Barlow"/>
              </a:rPr>
              <a:t> disponíveis.</a:t>
            </a:r>
          </a:p>
          <a:p>
            <a:pPr marL="179705" lvl="1"/>
            <a:r>
              <a:rPr lang="pt-BR" sz="2400">
                <a:latin typeface="Barlow"/>
              </a:rPr>
              <a:t>Dificuldade em </a:t>
            </a:r>
            <a:r>
              <a:rPr lang="pt-BR" sz="2400" b="1">
                <a:latin typeface="Barlow"/>
              </a:rPr>
              <a:t>extrair e utilizar informações </a:t>
            </a:r>
            <a:r>
              <a:rPr lang="pt-BR" sz="2400">
                <a:latin typeface="Barlow"/>
              </a:rPr>
              <a:t>de forma estratégica.</a:t>
            </a:r>
          </a:p>
          <a:p>
            <a:pPr marL="179705" lvl="1"/>
            <a:endParaRPr lang="pt-BR" sz="2400"/>
          </a:p>
          <a:p>
            <a:pPr rtl="0" eaLnBrk="1" latinLnBrk="0" hangingPunct="1"/>
            <a:r>
              <a:rPr lang="pt-BR" sz="2400" b="1" i="0" kern="1200">
                <a:solidFill>
                  <a:srgbClr val="001EFF"/>
                </a:solidFill>
                <a:effectLst/>
                <a:latin typeface="Barlow Medium"/>
              </a:rPr>
              <a:t>Objetivos:</a:t>
            </a:r>
            <a:endParaRPr lang="pt-BR" sz="2400" b="1">
              <a:latin typeface="Barlow Medium"/>
            </a:endParaRPr>
          </a:p>
          <a:p>
            <a:pPr marL="179705" lvl="1"/>
            <a:r>
              <a:rPr lang="pt-BR" sz="2400">
                <a:latin typeface="Barlow"/>
              </a:rPr>
              <a:t>Transformar currículos acadêmicos em </a:t>
            </a:r>
            <a:r>
              <a:rPr lang="pt-BR" sz="2400" b="1">
                <a:latin typeface="Barlow"/>
              </a:rPr>
              <a:t>dados valiosos para colaboração e inovação</a:t>
            </a:r>
            <a:r>
              <a:rPr lang="pt-BR" sz="2400">
                <a:latin typeface="Barlow"/>
              </a:rPr>
              <a:t>.</a:t>
            </a:r>
          </a:p>
          <a:p>
            <a:pPr marL="179705" lvl="1"/>
            <a:r>
              <a:rPr lang="pt-BR" sz="2400" b="1">
                <a:latin typeface="Barlow"/>
              </a:rPr>
              <a:t>Automatizar e otimizar</a:t>
            </a:r>
            <a:r>
              <a:rPr lang="pt-BR" sz="2400">
                <a:latin typeface="Barlow"/>
              </a:rPr>
              <a:t> a análise de currículos acadêmicos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B069B5B5-E52E-45C3-8A94-1618B2864573}"/>
              </a:ext>
            </a:extLst>
          </p:cNvPr>
          <p:cNvSpPr txBox="1">
            <a:spLocks/>
          </p:cNvSpPr>
          <p:nvPr/>
        </p:nvSpPr>
        <p:spPr>
          <a:xfrm>
            <a:off x="6096000" y="1482725"/>
            <a:ext cx="5257800" cy="4587875"/>
          </a:xfrm>
          <a:prstGeom prst="rect">
            <a:avLst/>
          </a:prstGeom>
        </p:spPr>
        <p:txBody>
          <a:bodyPr lIns="72000" tIns="45720" rIns="7200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>
                <a:latin typeface="Barlow Medium"/>
              </a:rPr>
              <a:t>Funcionalidades Essenciais:</a:t>
            </a:r>
            <a:endParaRPr lang="pt-BR" sz="2400">
              <a:latin typeface="Barlow Medium"/>
            </a:endParaRPr>
          </a:p>
          <a:p>
            <a:pPr marL="179705" lvl="1"/>
            <a:r>
              <a:rPr lang="pt-BR" sz="2400" b="1">
                <a:latin typeface="Barlow"/>
              </a:rPr>
              <a:t>Importação e Processamento</a:t>
            </a:r>
            <a:r>
              <a:rPr lang="pt-BR" sz="2400">
                <a:latin typeface="Barlow"/>
              </a:rPr>
              <a:t> dos currículos com </a:t>
            </a:r>
            <a:r>
              <a:rPr lang="pt-BR" sz="2400" b="1">
                <a:latin typeface="Barlow"/>
              </a:rPr>
              <a:t>visualização e filtragem</a:t>
            </a:r>
            <a:r>
              <a:rPr lang="pt-BR" sz="2400">
                <a:latin typeface="Barlow"/>
              </a:rPr>
              <a:t>.</a:t>
            </a:r>
          </a:p>
          <a:p>
            <a:pPr marL="179705" lvl="1"/>
            <a:r>
              <a:rPr lang="pt-BR" sz="2400" b="1">
                <a:latin typeface="Barlow"/>
              </a:rPr>
              <a:t>Busca Semântica </a:t>
            </a:r>
            <a:r>
              <a:rPr lang="pt-BR" sz="2400">
                <a:latin typeface="Barlow"/>
              </a:rPr>
              <a:t>via processamento de linguagem natural.</a:t>
            </a:r>
          </a:p>
          <a:p>
            <a:pPr marL="179705" lvl="1"/>
            <a:r>
              <a:rPr lang="pt-BR" sz="2400" b="1">
                <a:latin typeface="Barlow"/>
              </a:rPr>
              <a:t>Mapeamento de Relações</a:t>
            </a:r>
            <a:r>
              <a:rPr lang="pt-BR" sz="2400">
                <a:latin typeface="Barlow"/>
              </a:rPr>
              <a:t> para revelar padrões de colaboração acadêmica.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5925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AEF23-1A35-EC3D-8B23-F43AEA08B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6066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5F505-C895-206F-E4AD-AC760B9CC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>
                <a:latin typeface="Barlow Medium"/>
              </a:rPr>
              <a:t>Demonstração da Plataforma </a:t>
            </a:r>
            <a:r>
              <a:rPr lang="pt-BR" err="1">
                <a:latin typeface="Barlow Medium"/>
              </a:rPr>
              <a:t>RedeLattes</a:t>
            </a:r>
            <a:endParaRPr lang="pt-BR" err="1"/>
          </a:p>
        </p:txBody>
      </p:sp>
      <p:pic>
        <p:nvPicPr>
          <p:cNvPr id="4" name="Mídia Online 3" title="RedeLattes: apresentação do sistema">
            <a:hlinkClick r:id="" action="ppaction://media"/>
            <a:extLst>
              <a:ext uri="{FF2B5EF4-FFF2-40B4-BE49-F238E27FC236}">
                <a16:creationId xmlns:a16="http://schemas.microsoft.com/office/drawing/2014/main" id="{A966A85E-168C-980D-5576-1D5AD8040D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6378" y="1325919"/>
            <a:ext cx="9179243" cy="51861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E6A92B-27F6-4B5D-921F-55F0A6F7B5D2}"/>
              </a:ext>
            </a:extLst>
          </p:cNvPr>
          <p:cNvSpPr txBox="1"/>
          <p:nvPr/>
        </p:nvSpPr>
        <p:spPr>
          <a:xfrm>
            <a:off x="3236339" y="6469213"/>
            <a:ext cx="531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Disponível em: </a:t>
            </a:r>
            <a:r>
              <a:rPr lang="pt-BR" dirty="0">
                <a:hlinkClick r:id="rId4"/>
              </a:rPr>
              <a:t>https://youtu.be/OSOj8PVaL7g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94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91b015ca5_0_6"/>
          <p:cNvSpPr txBox="1"/>
          <p:nvPr/>
        </p:nvSpPr>
        <p:spPr>
          <a:xfrm>
            <a:off x="838200" y="1482725"/>
            <a:ext cx="10931700" cy="4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Autofit/>
          </a:bodyPr>
          <a:lstStyle/>
          <a:p>
            <a:pPr marL="457200" marR="0" lvl="0" indent="-368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Arial"/>
              <a:buChar char="●"/>
            </a:pPr>
            <a:r>
              <a:rPr lang="pt-BR" sz="2200" dirty="0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rPr>
              <a:t>Tema de pesquisa de mestrado</a:t>
            </a:r>
            <a:endParaRPr sz="2200" dirty="0">
              <a:solidFill>
                <a:srgbClr val="001EFF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Medium"/>
              <a:buChar char="○"/>
            </a:pP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Programa de </a:t>
            </a: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Pós-Graduação em Ciência da Computação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da UFPA</a:t>
            </a:r>
            <a:endParaRPr sz="2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Medium"/>
              <a:buChar char="○"/>
            </a:pP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Título provisório da dissertação: </a:t>
            </a: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“Estudo sobre a evolução da relação de </a:t>
            </a:r>
            <a:r>
              <a:rPr lang="pt-BR" sz="2000" b="1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co-autoria</a:t>
            </a: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entre pesquisadores da área de computação do Brasil”</a:t>
            </a:r>
            <a:endParaRPr sz="2000" b="1"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Barlow Medium"/>
              <a:buChar char="●"/>
            </a:pPr>
            <a:r>
              <a:rPr lang="pt-BR" sz="2200" dirty="0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rPr>
              <a:t>Base de dados</a:t>
            </a:r>
            <a:endParaRPr sz="2200" dirty="0">
              <a:solidFill>
                <a:srgbClr val="001EFF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marR="0" lvl="1" indent="-368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Barlow Medium"/>
              <a:buChar char="○"/>
            </a:pPr>
            <a:r>
              <a:rPr lang="pt-BR" sz="2000" u="sng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CAPES: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IDs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Lattes de </a:t>
            </a: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pesquisadores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que atuam em </a:t>
            </a:r>
            <a:r>
              <a:rPr lang="pt-BR" sz="2000" b="1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PPGs</a:t>
            </a: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Computação no Brasil</a:t>
            </a:r>
            <a:endParaRPr sz="2200" b="1"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914400" marR="0" lvl="1" indent="-368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Barlow Medium"/>
              <a:buChar char="○"/>
            </a:pPr>
            <a:r>
              <a:rPr lang="pt-BR" sz="2000" u="sng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CNPq: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download de ~</a:t>
            </a: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1800 currículos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acadêmicos baixados em </a:t>
            </a:r>
            <a:r>
              <a:rPr lang="pt-BR" sz="2000" b="1" dirty="0">
                <a:solidFill>
                  <a:schemeClr val="dk1"/>
                </a:solidFill>
                <a:latin typeface="Barlow"/>
                <a:sym typeface="Barlow"/>
              </a:rPr>
              <a:t>formato </a:t>
            </a:r>
            <a:r>
              <a:rPr lang="pt-BR" sz="2000" b="1" err="1">
                <a:solidFill>
                  <a:schemeClr val="dk1"/>
                </a:solidFill>
                <a:latin typeface="Barlow"/>
                <a:sym typeface="Barlow"/>
              </a:rPr>
              <a:t>xml</a:t>
            </a:r>
            <a:r>
              <a:rPr lang="pt-BR" sz="2000" dirty="0">
                <a:solidFill>
                  <a:schemeClr val="dk1"/>
                </a:solidFill>
                <a:latin typeface="Barlow"/>
                <a:sym typeface="Barlow"/>
              </a:rPr>
              <a:t> (maio/2024) com o propósito de dar continuidade à pesquisa</a:t>
            </a:r>
            <a:endParaRPr sz="2000" dirty="0">
              <a:solidFill>
                <a:schemeClr val="dk1"/>
              </a:solidFill>
              <a:latin typeface="Barlow"/>
              <a:sym typeface="Barlow"/>
            </a:endParaRPr>
          </a:p>
        </p:txBody>
      </p:sp>
      <p:sp>
        <p:nvSpPr>
          <p:cNvPr id="262" name="Google Shape;262;g3491b015ca5_0_6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Contexto da pesquisa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2">
            <a:extLst>
              <a:ext uri="{FF2B5EF4-FFF2-40B4-BE49-F238E27FC236}">
                <a16:creationId xmlns:a16="http://schemas.microsoft.com/office/drawing/2014/main" id="{9CF9978F-A79D-402A-99DC-4F8F7202D6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94" y="2008347"/>
            <a:ext cx="10725269" cy="47815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D16472-5B5D-4785-99E4-72A2FAC76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Mineração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BDECAB-5159-43C3-9C0D-33E382414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437" y="1482726"/>
            <a:ext cx="10133815" cy="4409028"/>
          </a:xfrm>
        </p:spPr>
        <p:txBody>
          <a:bodyPr/>
          <a:lstStyle/>
          <a:p>
            <a:r>
              <a:rPr lang="pt-BR" sz="2200" b="1" i="0" kern="1200" dirty="0">
                <a:solidFill>
                  <a:srgbClr val="001EFF"/>
                </a:solidFill>
                <a:effectLst/>
                <a:latin typeface="Barlow Medium" pitchFamily="2" charset="77"/>
                <a:ea typeface="+mn-ea"/>
                <a:cs typeface="+mn-cs"/>
              </a:rPr>
              <a:t>Etapas do </a:t>
            </a:r>
            <a:r>
              <a:rPr lang="pt-BR" b="1" dirty="0"/>
              <a:t>Processo </a:t>
            </a:r>
            <a:r>
              <a:rPr lang="pt-BR" b="1" i="1" dirty="0" err="1"/>
              <a:t>Knowledge</a:t>
            </a:r>
            <a:r>
              <a:rPr lang="pt-BR" b="1" i="1" dirty="0"/>
              <a:t> Discovery in </a:t>
            </a:r>
            <a:r>
              <a:rPr lang="pt-BR" b="1" i="1" dirty="0" err="1"/>
              <a:t>Databases</a:t>
            </a:r>
            <a:r>
              <a:rPr lang="pt-BR" b="1" dirty="0"/>
              <a:t> (KDD):</a:t>
            </a:r>
            <a:endParaRPr lang="pt-BR" b="1" dirty="0">
              <a:effectLst/>
            </a:endParaRP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20410DE3-12F4-48A0-88E1-ADAB1FF06419}"/>
              </a:ext>
            </a:extLst>
          </p:cNvPr>
          <p:cNvSpPr/>
          <p:nvPr/>
        </p:nvSpPr>
        <p:spPr>
          <a:xfrm>
            <a:off x="91126" y="1920798"/>
            <a:ext cx="2772383" cy="1485694"/>
          </a:xfrm>
          <a:prstGeom prst="wedgeRoundRectCallout">
            <a:avLst>
              <a:gd name="adj1" fmla="val 5901"/>
              <a:gd name="adj2" fmla="val 101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Seleção:</a:t>
            </a:r>
            <a:r>
              <a:rPr lang="pt-BR" dirty="0"/>
              <a:t> Identificação dos dados relevantes (Currículos Acadêmicos).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7C587534-00E3-420A-A240-793BEEA61CFE}"/>
              </a:ext>
            </a:extLst>
          </p:cNvPr>
          <p:cNvSpPr/>
          <p:nvPr/>
        </p:nvSpPr>
        <p:spPr>
          <a:xfrm>
            <a:off x="3120417" y="1706060"/>
            <a:ext cx="2772383" cy="1341765"/>
          </a:xfrm>
          <a:prstGeom prst="wedgeRoundRectCallout">
            <a:avLst>
              <a:gd name="adj1" fmla="val -39363"/>
              <a:gd name="adj2" fmla="val 91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Pré-Processamento:</a:t>
            </a:r>
            <a:r>
              <a:rPr lang="pt-BR" dirty="0"/>
              <a:t> Limpeza e seleção de atributos; foco na qualidade dos dados.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2CBC87DA-0A43-4792-8E71-FBAC0970DDB2}"/>
              </a:ext>
            </a:extLst>
          </p:cNvPr>
          <p:cNvSpPr/>
          <p:nvPr/>
        </p:nvSpPr>
        <p:spPr>
          <a:xfrm>
            <a:off x="4528119" y="4450142"/>
            <a:ext cx="2979731" cy="1110686"/>
          </a:xfrm>
          <a:prstGeom prst="wedgeRoundRectCallout">
            <a:avLst>
              <a:gd name="adj1" fmla="val 246"/>
              <a:gd name="adj2" fmla="val -99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Formatação:</a:t>
            </a:r>
            <a:r>
              <a:rPr lang="pt-BR" dirty="0"/>
              <a:t> Preparação de dados para algoritmos de aprendizado de máquina.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63FFAB81-8E1A-46A5-9CDD-77A5321C6E6F}"/>
              </a:ext>
            </a:extLst>
          </p:cNvPr>
          <p:cNvSpPr/>
          <p:nvPr/>
        </p:nvSpPr>
        <p:spPr>
          <a:xfrm>
            <a:off x="7422351" y="3666160"/>
            <a:ext cx="2979730" cy="783982"/>
          </a:xfrm>
          <a:prstGeom prst="wedgeRoundRectCallout">
            <a:avLst>
              <a:gd name="adj1" fmla="val -44603"/>
              <a:gd name="adj2" fmla="val -111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Mineração de Dados:</a:t>
            </a:r>
            <a:r>
              <a:rPr lang="pt-BR" dirty="0"/>
              <a:t> Aplicação de algoritmos</a:t>
            </a: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5A21139F-BAE1-44A1-978C-87A869D71AF0}"/>
              </a:ext>
            </a:extLst>
          </p:cNvPr>
          <p:cNvSpPr/>
          <p:nvPr/>
        </p:nvSpPr>
        <p:spPr>
          <a:xfrm>
            <a:off x="9126111" y="478879"/>
            <a:ext cx="2585937" cy="1485694"/>
          </a:xfrm>
          <a:prstGeom prst="wedgeRoundRectCallout">
            <a:avLst>
              <a:gd name="adj1" fmla="val -44311"/>
              <a:gd name="adj2" fmla="val 71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Interpretação:</a:t>
            </a:r>
            <a:r>
              <a:rPr lang="pt-BR" dirty="0"/>
              <a:t> Análise dos resultados</a:t>
            </a:r>
            <a:br>
              <a:rPr lang="pt-BR" dirty="0"/>
            </a:br>
            <a:r>
              <a:rPr lang="pt-BR" dirty="0"/>
              <a:t>para identificação de padrões e</a:t>
            </a:r>
            <a:br>
              <a:rPr lang="pt-BR" dirty="0"/>
            </a:br>
            <a:r>
              <a:rPr lang="pt-BR" dirty="0"/>
              <a:t>novas descobertas.</a:t>
            </a:r>
          </a:p>
        </p:txBody>
      </p:sp>
    </p:spTree>
    <p:extLst>
      <p:ext uri="{BB962C8B-B14F-4D97-AF65-F5344CB8AC3E}">
        <p14:creationId xmlns:p14="http://schemas.microsoft.com/office/powerpoint/2010/main" val="31104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91b015ca5_0_55"/>
          <p:cNvSpPr txBox="1">
            <a:spLocks noGrp="1"/>
          </p:cNvSpPr>
          <p:nvPr>
            <p:ph type="ctrTitle"/>
          </p:nvPr>
        </p:nvSpPr>
        <p:spPr>
          <a:xfrm>
            <a:off x="1772925" y="787075"/>
            <a:ext cx="8858400" cy="98620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Inteligência Artificial para Classificação dos </a:t>
            </a:r>
            <a:r>
              <a:rPr lang="pt-BR" dirty="0" err="1"/>
              <a:t>CVs</a:t>
            </a:r>
            <a:r>
              <a:rPr lang="pt-BR" dirty="0"/>
              <a:t> usando Método Não Supervisionado LDA (</a:t>
            </a:r>
            <a:r>
              <a:rPr lang="pt-BR" dirty="0" err="1"/>
              <a:t>Latent</a:t>
            </a:r>
            <a:r>
              <a:rPr lang="pt-BR" dirty="0"/>
              <a:t> </a:t>
            </a:r>
            <a:r>
              <a:rPr lang="pt-BR" dirty="0" err="1"/>
              <a:t>Dirichlet</a:t>
            </a:r>
            <a:r>
              <a:rPr lang="pt-BR" dirty="0"/>
              <a:t> </a:t>
            </a:r>
            <a:r>
              <a:rPr lang="pt-BR" dirty="0" err="1"/>
              <a:t>Allocation</a:t>
            </a:r>
            <a:r>
              <a:rPr lang="pt-BR" dirty="0"/>
              <a:t>)</a:t>
            </a:r>
          </a:p>
        </p:txBody>
      </p:sp>
      <p:pic>
        <p:nvPicPr>
          <p:cNvPr id="365" name="Google Shape;365;g3491b015ca5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30633"/>
            <a:ext cx="11887200" cy="205047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3491b015ca5_0_55"/>
          <p:cNvSpPr/>
          <p:nvPr/>
        </p:nvSpPr>
        <p:spPr>
          <a:xfrm>
            <a:off x="2162650" y="2804050"/>
            <a:ext cx="2573700" cy="101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48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3491b015ca5_0_55"/>
          <p:cNvSpPr/>
          <p:nvPr/>
        </p:nvSpPr>
        <p:spPr>
          <a:xfrm>
            <a:off x="7396875" y="2804050"/>
            <a:ext cx="2573700" cy="101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48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3491b015ca5_0_55"/>
          <p:cNvSpPr txBox="1"/>
          <p:nvPr/>
        </p:nvSpPr>
        <p:spPr>
          <a:xfrm>
            <a:off x="3727800" y="5575200"/>
            <a:ext cx="4736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FF483F"/>
                </a:solidFill>
              </a:rPr>
              <a:t>Detalhamento de cada etapa!</a:t>
            </a:r>
            <a:endParaRPr sz="2500" b="1">
              <a:solidFill>
                <a:srgbClr val="FF483F"/>
              </a:solidFill>
            </a:endParaRPr>
          </a:p>
        </p:txBody>
      </p:sp>
      <p:cxnSp>
        <p:nvCxnSpPr>
          <p:cNvPr id="369" name="Google Shape;369;g3491b015ca5_0_55"/>
          <p:cNvCxnSpPr>
            <a:stCxn id="366" idx="2"/>
            <a:endCxn id="368" idx="1"/>
          </p:cNvCxnSpPr>
          <p:nvPr/>
        </p:nvCxnSpPr>
        <p:spPr>
          <a:xfrm rot="-5400000" flipH="1">
            <a:off x="2570650" y="4702600"/>
            <a:ext cx="2036100" cy="278400"/>
          </a:xfrm>
          <a:prstGeom prst="bentConnector2">
            <a:avLst/>
          </a:prstGeom>
          <a:noFill/>
          <a:ln w="19050" cap="flat" cmpd="sng">
            <a:solidFill>
              <a:srgbClr val="FF483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0" name="Google Shape;370;g3491b015ca5_0_55"/>
          <p:cNvCxnSpPr>
            <a:stCxn id="367" idx="2"/>
            <a:endCxn id="368" idx="3"/>
          </p:cNvCxnSpPr>
          <p:nvPr/>
        </p:nvCxnSpPr>
        <p:spPr>
          <a:xfrm rot="5400000">
            <a:off x="7555875" y="4732000"/>
            <a:ext cx="2036100" cy="219600"/>
          </a:xfrm>
          <a:prstGeom prst="bentConnector2">
            <a:avLst/>
          </a:prstGeom>
          <a:noFill/>
          <a:ln w="19050" cap="flat" cmpd="sng">
            <a:solidFill>
              <a:srgbClr val="FF483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91b015ca5_0_66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800" cy="477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/>
              <a:t>Etapa de pré-processamento</a:t>
            </a:r>
            <a:endParaRPr dirty="0"/>
          </a:p>
        </p:txBody>
      </p:sp>
      <p:pic>
        <p:nvPicPr>
          <p:cNvPr id="377" name="Google Shape;377;g3491b015ca5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61283"/>
            <a:ext cx="11887198" cy="382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91b015ca5_0_72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800" cy="477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/>
              <a:t>Etapa de extração de tópicos</a:t>
            </a:r>
            <a:endParaRPr dirty="0"/>
          </a:p>
        </p:txBody>
      </p:sp>
      <p:pic>
        <p:nvPicPr>
          <p:cNvPr id="384" name="Google Shape;384;g3491b015ca5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9708"/>
            <a:ext cx="11887199" cy="3062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496FB75D-E3F9-4C33-8406-A2948B3A287D}"/>
              </a:ext>
            </a:extLst>
          </p:cNvPr>
          <p:cNvSpPr/>
          <p:nvPr/>
        </p:nvSpPr>
        <p:spPr>
          <a:xfrm>
            <a:off x="9622465" y="5448912"/>
            <a:ext cx="2169042" cy="1244009"/>
          </a:xfrm>
          <a:prstGeom prst="wedgeRoundRectCallout">
            <a:avLst>
              <a:gd name="adj1" fmla="val -4166"/>
              <a:gd name="adj2" fmla="val -819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Áreas de Conhecimento da CAPES para Computação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91b015ca5_0_265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800" cy="477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Inteligência Artificial para busca semântica (LLM)</a:t>
            </a:r>
            <a:endParaRPr dirty="0"/>
          </a:p>
        </p:txBody>
      </p:sp>
      <p:pic>
        <p:nvPicPr>
          <p:cNvPr id="392" name="Google Shape;392;g3491b015ca5_0_265" title="Screenshot from 2025-04-08 14-13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63" y="1264975"/>
            <a:ext cx="10235474" cy="546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45ef7-8274-4f10-b6b1-003b97ddb7c1">
      <Terms xmlns="http://schemas.microsoft.com/office/infopath/2007/PartnerControls"/>
    </lcf76f155ced4ddcb4097134ff3c332f>
    <TaxCatchAll xmlns="776d3c14-4594-47dc-93b3-0ed824520d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4A8E749AA1D04B9E3674D04F216D15" ma:contentTypeVersion="18" ma:contentTypeDescription="Crie um novo documento." ma:contentTypeScope="" ma:versionID="96518c075a43e57ed975dab107b7c96f">
  <xsd:schema xmlns:xsd="http://www.w3.org/2001/XMLSchema" xmlns:xs="http://www.w3.org/2001/XMLSchema" xmlns:p="http://schemas.microsoft.com/office/2006/metadata/properties" xmlns:ns2="30645ef7-8274-4f10-b6b1-003b97ddb7c1" xmlns:ns3="1ee1567b-11da-4333-999f-099daf4f9082" xmlns:ns4="776d3c14-4594-47dc-93b3-0ed824520d95" targetNamespace="http://schemas.microsoft.com/office/2006/metadata/properties" ma:root="true" ma:fieldsID="80bfc7dd60165aa49a959539f7ac4352" ns2:_="" ns3:_="" ns4:_="">
    <xsd:import namespace="30645ef7-8274-4f10-b6b1-003b97ddb7c1"/>
    <xsd:import namespace="1ee1567b-11da-4333-999f-099daf4f9082"/>
    <xsd:import namespace="776d3c14-4594-47dc-93b3-0ed824520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45ef7-8274-4f10-b6b1-003b97ddb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567b-11da-4333-999f-099daf4f9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d3c14-4594-47dc-93b3-0ed824520d9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65d8eff-58be-4c86-9eb9-391f1c1bd03c}" ma:internalName="TaxCatchAll" ma:showField="CatchAllData" ma:web="1ee1567b-11da-4333-999f-099daf4f90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64316-2C24-43B6-8889-2E79916B0A22}">
  <ds:schemaRefs>
    <ds:schemaRef ds:uri="48ddbdf1-191a-4624-9fac-b5184c222563"/>
    <ds:schemaRef ds:uri="ea8255f0-81bd-46f1-80f9-87d6e556017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4ABF1F-F6F6-4C91-AC04-1BBA09810FEF}"/>
</file>

<file path=customXml/itemProps3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926</Words>
  <Application>Microsoft Office PowerPoint</Application>
  <PresentationFormat>Widescreen</PresentationFormat>
  <Paragraphs>121</Paragraphs>
  <Slides>20</Slides>
  <Notes>6</Notes>
  <HiddenSlides>8</HiddenSlides>
  <MMClips>1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RedeLattes: Transformando Dados Acadêmicos em Estratégias de Pesquisa com IA</vt:lpstr>
      <vt:lpstr>Motivação</vt:lpstr>
      <vt:lpstr>Demonstração da Plataforma RedeLattes</vt:lpstr>
      <vt:lpstr>Contexto da pesquisa</vt:lpstr>
      <vt:lpstr>Mineração de Dados</vt:lpstr>
      <vt:lpstr>Inteligência Artificial para Classificação dos CVs usando Método Não Supervisionado LDA (Latent Dirichlet Allocation)</vt:lpstr>
      <vt:lpstr>Etapa de pré-processamento</vt:lpstr>
      <vt:lpstr>Etapa de extração de tópicos</vt:lpstr>
      <vt:lpstr>Inteligência Artificial para busca semântica (LLM)</vt:lpstr>
      <vt:lpstr>PD&amp;I/RNP Tecnologias utilizadas</vt:lpstr>
      <vt:lpstr>Impactos, Futuro e Conclusões</vt:lpstr>
      <vt:lpstr>Dados utilizados no MVP do GT Redelattes</vt:lpstr>
      <vt:lpstr>Ciência de Dados</vt:lpstr>
      <vt:lpstr>Etapas 2 (Pré-Processamento) e 3 (Transformação) - PLN</vt:lpstr>
      <vt:lpstr>Introdução ao Processamento de Linguagem Natural (PLN)</vt:lpstr>
      <vt:lpstr>Etapa de extração de tópicos de currículos</vt:lpstr>
      <vt:lpstr>Agrupamento de Tópicos com Latent Dirichlet Allocation (LDA)</vt:lpstr>
      <vt:lpstr>Ferramentas e Tecnologias</vt:lpstr>
      <vt:lpstr>Visualização e Interface com Usuário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Fausto Vetter</cp:lastModifiedBy>
  <cp:revision>81</cp:revision>
  <dcterms:created xsi:type="dcterms:W3CDTF">2022-05-18T14:24:38Z</dcterms:created>
  <dcterms:modified xsi:type="dcterms:W3CDTF">2025-04-08T20:51:46Z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0x010100714A8E749AA1D04B9E3674D04F216D15</vt:lpwstr>
  </property>
  <property fmtid="{D5CDD505-2E9C-101B-9397-08002B2CF9AE}" pid="3" name="MediaServiceImageTags">
    <vt:lpwstr/>
  </property>
</Properties>
</file>