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  <p:sldMasterId id="2147483672" r:id="rId5"/>
    <p:sldMasterId id="2147483674" r:id="rId6"/>
    <p:sldMasterId id="2147483676" r:id="rId7"/>
    <p:sldMasterId id="2147483660" r:id="rId8"/>
    <p:sldMasterId id="2147483703" r:id="rId9"/>
    <p:sldMasterId id="2147483685" r:id="rId10"/>
    <p:sldMasterId id="2147483691" r:id="rId11"/>
    <p:sldMasterId id="2147483687" r:id="rId12"/>
    <p:sldMasterId id="2147483693" r:id="rId13"/>
  </p:sldMasterIdLst>
  <p:notesMasterIdLst>
    <p:notesMasterId r:id="rId27"/>
  </p:notesMasterIdLst>
  <p:handoutMasterIdLst>
    <p:handoutMasterId r:id="rId28"/>
  </p:handoutMasterIdLst>
  <p:sldIdLst>
    <p:sldId id="256" r:id="rId14"/>
    <p:sldId id="263" r:id="rId15"/>
    <p:sldId id="321" r:id="rId16"/>
    <p:sldId id="324" r:id="rId17"/>
    <p:sldId id="322" r:id="rId18"/>
    <p:sldId id="326" r:id="rId19"/>
    <p:sldId id="328" r:id="rId20"/>
    <p:sldId id="329" r:id="rId21"/>
    <p:sldId id="330" r:id="rId22"/>
    <p:sldId id="327" r:id="rId23"/>
    <p:sldId id="331" r:id="rId24"/>
    <p:sldId id="332" r:id="rId25"/>
    <p:sldId id="275" r:id="rId26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1D5"/>
    <a:srgbClr val="00F5DD"/>
    <a:srgbClr val="D8D8EB"/>
    <a:srgbClr val="001EFF"/>
    <a:srgbClr val="420068"/>
    <a:srgbClr val="FCE7BE"/>
    <a:srgbClr val="000A92"/>
    <a:srgbClr val="FCEFE2"/>
    <a:srgbClr val="7278B3"/>
    <a:srgbClr val="00E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D8B1B-A4A1-2F7C-D635-0ABC7D520CF4}" v="64" dt="2025-04-11T15:41:25.421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94674"/>
  </p:normalViewPr>
  <p:slideViewPr>
    <p:cSldViewPr snapToGrid="0" snapToObjects="1" showGuides="1">
      <p:cViewPr varScale="1">
        <p:scale>
          <a:sx n="67" d="100"/>
          <a:sy n="67" d="100"/>
        </p:scale>
        <p:origin x="1020" y="48"/>
      </p:cViewPr>
      <p:guideLst>
        <p:guide orient="horz" pos="2115"/>
        <p:guide pos="11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03" d="100"/>
          <a:sy n="103" d="100"/>
        </p:scale>
        <p:origin x="4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Howard Felicissimo" userId="3f98ce73-43d6-4f61-9ee7-e6c058c26e9b" providerId="ADAL" clId="{4C0406F6-D802-4CED-8B7B-9BDC7AACD08D}"/>
    <pc:docChg chg="undo custSel addSld delSld modSld">
      <pc:chgData name="Carolina Howard Felicissimo" userId="3f98ce73-43d6-4f61-9ee7-e6c058c26e9b" providerId="ADAL" clId="{4C0406F6-D802-4CED-8B7B-9BDC7AACD08D}" dt="2025-04-11T17:41:08.311" v="394" actId="22"/>
      <pc:docMkLst>
        <pc:docMk/>
      </pc:docMkLst>
      <pc:sldChg chg="modSp mod">
        <pc:chgData name="Carolina Howard Felicissimo" userId="3f98ce73-43d6-4f61-9ee7-e6c058c26e9b" providerId="ADAL" clId="{4C0406F6-D802-4CED-8B7B-9BDC7AACD08D}" dt="2025-04-11T15:45:41.128" v="14" actId="14100"/>
        <pc:sldMkLst>
          <pc:docMk/>
          <pc:sldMk cId="2966485290" sldId="256"/>
        </pc:sldMkLst>
        <pc:spChg chg="mod">
          <ac:chgData name="Carolina Howard Felicissimo" userId="3f98ce73-43d6-4f61-9ee7-e6c058c26e9b" providerId="ADAL" clId="{4C0406F6-D802-4CED-8B7B-9BDC7AACD08D}" dt="2025-04-11T15:45:41.128" v="14" actId="14100"/>
          <ac:spMkLst>
            <pc:docMk/>
            <pc:sldMk cId="2966485290" sldId="256"/>
            <ac:spMk id="5" creationId="{93A148F9-06DF-D183-FA7C-F5346CCD3F1C}"/>
          </ac:spMkLst>
        </pc:spChg>
      </pc:sldChg>
      <pc:sldChg chg="addSp delSp modSp mod">
        <pc:chgData name="Carolina Howard Felicissimo" userId="3f98ce73-43d6-4f61-9ee7-e6c058c26e9b" providerId="ADAL" clId="{4C0406F6-D802-4CED-8B7B-9BDC7AACD08D}" dt="2025-04-11T16:03:51.202" v="106" actId="1035"/>
        <pc:sldMkLst>
          <pc:docMk/>
          <pc:sldMk cId="446973472" sldId="263"/>
        </pc:sldMkLst>
        <pc:spChg chg="del">
          <ac:chgData name="Carolina Howard Felicissimo" userId="3f98ce73-43d6-4f61-9ee7-e6c058c26e9b" providerId="ADAL" clId="{4C0406F6-D802-4CED-8B7B-9BDC7AACD08D}" dt="2025-04-11T15:51:21.339" v="16" actId="478"/>
          <ac:spMkLst>
            <pc:docMk/>
            <pc:sldMk cId="446973472" sldId="263"/>
            <ac:spMk id="2" creationId="{214E184A-999C-91A2-0BCB-6CCDFC9510C5}"/>
          </ac:spMkLst>
        </pc:spChg>
        <pc:spChg chg="del">
          <ac:chgData name="Carolina Howard Felicissimo" userId="3f98ce73-43d6-4f61-9ee7-e6c058c26e9b" providerId="ADAL" clId="{4C0406F6-D802-4CED-8B7B-9BDC7AACD08D}" dt="2025-04-11T15:51:23.334" v="17" actId="478"/>
          <ac:spMkLst>
            <pc:docMk/>
            <pc:sldMk cId="446973472" sldId="263"/>
            <ac:spMk id="3" creationId="{93C9A74D-9176-5B42-6B7A-5438764AECA6}"/>
          </ac:spMkLst>
        </pc:spChg>
        <pc:spChg chg="del">
          <ac:chgData name="Carolina Howard Felicissimo" userId="3f98ce73-43d6-4f61-9ee7-e6c058c26e9b" providerId="ADAL" clId="{4C0406F6-D802-4CED-8B7B-9BDC7AACD08D}" dt="2025-04-11T15:51:20.423" v="15" actId="478"/>
          <ac:spMkLst>
            <pc:docMk/>
            <pc:sldMk cId="446973472" sldId="263"/>
            <ac:spMk id="4" creationId="{7EC42237-81D4-750D-1B1B-4D079D4DE98A}"/>
          </ac:spMkLst>
        </pc:spChg>
        <pc:spChg chg="add del mod">
          <ac:chgData name="Carolina Howard Felicissimo" userId="3f98ce73-43d6-4f61-9ee7-e6c058c26e9b" providerId="ADAL" clId="{4C0406F6-D802-4CED-8B7B-9BDC7AACD08D}" dt="2025-04-11T15:51:24.618" v="18" actId="478"/>
          <ac:spMkLst>
            <pc:docMk/>
            <pc:sldMk cId="446973472" sldId="263"/>
            <ac:spMk id="6" creationId="{D14FE2C2-86AD-4E12-92E6-8F1BD1975C95}"/>
          </ac:spMkLst>
        </pc:spChg>
        <pc:spChg chg="add del">
          <ac:chgData name="Carolina Howard Felicissimo" userId="3f98ce73-43d6-4f61-9ee7-e6c058c26e9b" providerId="ADAL" clId="{4C0406F6-D802-4CED-8B7B-9BDC7AACD08D}" dt="2025-04-11T15:51:27.342" v="20" actId="22"/>
          <ac:spMkLst>
            <pc:docMk/>
            <pc:sldMk cId="446973472" sldId="263"/>
            <ac:spMk id="8" creationId="{9A4123F1-85C4-41DD-B09A-EFB53E482040}"/>
          </ac:spMkLst>
        </pc:spChg>
        <pc:spChg chg="add mod">
          <ac:chgData name="Carolina Howard Felicissimo" userId="3f98ce73-43d6-4f61-9ee7-e6c058c26e9b" providerId="ADAL" clId="{4C0406F6-D802-4CED-8B7B-9BDC7AACD08D}" dt="2025-04-11T16:03:05.547" v="93" actId="20577"/>
          <ac:spMkLst>
            <pc:docMk/>
            <pc:sldMk cId="446973472" sldId="263"/>
            <ac:spMk id="11" creationId="{1EAE8A44-7750-4302-A4B0-D3846EF398E2}"/>
          </ac:spMkLst>
        </pc:spChg>
        <pc:spChg chg="add del mod">
          <ac:chgData name="Carolina Howard Felicissimo" userId="3f98ce73-43d6-4f61-9ee7-e6c058c26e9b" providerId="ADAL" clId="{4C0406F6-D802-4CED-8B7B-9BDC7AACD08D}" dt="2025-04-11T16:01:39.265" v="77" actId="21"/>
          <ac:spMkLst>
            <pc:docMk/>
            <pc:sldMk cId="446973472" sldId="263"/>
            <ac:spMk id="15" creationId="{7494B558-BA80-4BE5-8B28-C6F77BE38C08}"/>
          </ac:spMkLst>
        </pc:spChg>
        <pc:spChg chg="add del mod">
          <ac:chgData name="Carolina Howard Felicissimo" userId="3f98ce73-43d6-4f61-9ee7-e6c058c26e9b" providerId="ADAL" clId="{4C0406F6-D802-4CED-8B7B-9BDC7AACD08D}" dt="2025-04-11T16:02:39.109" v="86" actId="478"/>
          <ac:spMkLst>
            <pc:docMk/>
            <pc:sldMk cId="446973472" sldId="263"/>
            <ac:spMk id="16" creationId="{1D2EF717-6F4F-4D8F-99C6-BC08C09604C5}"/>
          </ac:spMkLst>
        </pc:spChg>
        <pc:spChg chg="add mod">
          <ac:chgData name="Carolina Howard Felicissimo" userId="3f98ce73-43d6-4f61-9ee7-e6c058c26e9b" providerId="ADAL" clId="{4C0406F6-D802-4CED-8B7B-9BDC7AACD08D}" dt="2025-04-11T16:03:51.202" v="106" actId="1035"/>
          <ac:spMkLst>
            <pc:docMk/>
            <pc:sldMk cId="446973472" sldId="263"/>
            <ac:spMk id="17" creationId="{F7FC7165-C43E-4857-89F1-FE14262739A0}"/>
          </ac:spMkLst>
        </pc:spChg>
        <pc:picChg chg="add mod">
          <ac:chgData name="Carolina Howard Felicissimo" userId="3f98ce73-43d6-4f61-9ee7-e6c058c26e9b" providerId="ADAL" clId="{4C0406F6-D802-4CED-8B7B-9BDC7AACD08D}" dt="2025-04-11T16:01:09.201" v="74" actId="1038"/>
          <ac:picMkLst>
            <pc:docMk/>
            <pc:sldMk cId="446973472" sldId="263"/>
            <ac:picMk id="10" creationId="{4E77ABED-BE62-474F-A836-49F09BA7F8F8}"/>
          </ac:picMkLst>
        </pc:picChg>
        <pc:picChg chg="add mod">
          <ac:chgData name="Carolina Howard Felicissimo" userId="3f98ce73-43d6-4f61-9ee7-e6c058c26e9b" providerId="ADAL" clId="{4C0406F6-D802-4CED-8B7B-9BDC7AACD08D}" dt="2025-04-11T15:59:12.512" v="60" actId="1076"/>
          <ac:picMkLst>
            <pc:docMk/>
            <pc:sldMk cId="446973472" sldId="263"/>
            <ac:picMk id="13" creationId="{3660C256-3AF4-4245-BE76-16D959838ACE}"/>
          </ac:picMkLst>
        </pc:picChg>
        <pc:picChg chg="add del mod">
          <ac:chgData name="Carolina Howard Felicissimo" userId="3f98ce73-43d6-4f61-9ee7-e6c058c26e9b" providerId="ADAL" clId="{4C0406F6-D802-4CED-8B7B-9BDC7AACD08D}" dt="2025-04-11T16:01:39.265" v="77" actId="21"/>
          <ac:picMkLst>
            <pc:docMk/>
            <pc:sldMk cId="446973472" sldId="263"/>
            <ac:picMk id="14" creationId="{47E8EC15-251C-4037-9CA3-C71E3258614E}"/>
          </ac:picMkLst>
        </pc:picChg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1620078338" sldId="264"/>
        </pc:sldMkLst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4043277625" sldId="265"/>
        </pc:sldMkLst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1683159984" sldId="266"/>
        </pc:sldMkLst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3637628146" sldId="267"/>
        </pc:sldMkLst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2428793631" sldId="268"/>
        </pc:sldMkLst>
      </pc:sldChg>
      <pc:sldChg chg="del">
        <pc:chgData name="Carolina Howard Felicissimo" userId="3f98ce73-43d6-4f61-9ee7-e6c058c26e9b" providerId="ADAL" clId="{4C0406F6-D802-4CED-8B7B-9BDC7AACD08D}" dt="2025-04-11T16:12:09.124" v="142" actId="47"/>
        <pc:sldMkLst>
          <pc:docMk/>
          <pc:sldMk cId="3586061388" sldId="269"/>
        </pc:sldMkLst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1810227103" sldId="270"/>
        </pc:sldMkLst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4131894156" sldId="271"/>
        </pc:sldMkLst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1510992868" sldId="272"/>
        </pc:sldMkLst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4250010296" sldId="273"/>
        </pc:sldMkLst>
      </pc:sldChg>
      <pc:sldChg chg="del">
        <pc:chgData name="Carolina Howard Felicissimo" userId="3f98ce73-43d6-4f61-9ee7-e6c058c26e9b" providerId="ADAL" clId="{4C0406F6-D802-4CED-8B7B-9BDC7AACD08D}" dt="2025-04-11T16:12:04.920" v="141" actId="47"/>
        <pc:sldMkLst>
          <pc:docMk/>
          <pc:sldMk cId="1606659554" sldId="274"/>
        </pc:sldMkLst>
      </pc:sldChg>
      <pc:sldChg chg="modSp mod">
        <pc:chgData name="Carolina Howard Felicissimo" userId="3f98ce73-43d6-4f61-9ee7-e6c058c26e9b" providerId="ADAL" clId="{4C0406F6-D802-4CED-8B7B-9BDC7AACD08D}" dt="2025-04-11T16:12:19.487" v="157" actId="20577"/>
        <pc:sldMkLst>
          <pc:docMk/>
          <pc:sldMk cId="1714572562" sldId="275"/>
        </pc:sldMkLst>
        <pc:spChg chg="mod">
          <ac:chgData name="Carolina Howard Felicissimo" userId="3f98ce73-43d6-4f61-9ee7-e6c058c26e9b" providerId="ADAL" clId="{4C0406F6-D802-4CED-8B7B-9BDC7AACD08D}" dt="2025-04-11T16:12:19.487" v="157" actId="20577"/>
          <ac:spMkLst>
            <pc:docMk/>
            <pc:sldMk cId="1714572562" sldId="275"/>
            <ac:spMk id="2" creationId="{B31967DD-9CBE-4034-95C9-483C140D1427}"/>
          </ac:spMkLst>
        </pc:spChg>
      </pc:sldChg>
      <pc:sldChg chg="del">
        <pc:chgData name="Carolina Howard Felicissimo" userId="3f98ce73-43d6-4f61-9ee7-e6c058c26e9b" providerId="ADAL" clId="{4C0406F6-D802-4CED-8B7B-9BDC7AACD08D}" dt="2025-04-11T16:12:10.231" v="143" actId="47"/>
        <pc:sldMkLst>
          <pc:docMk/>
          <pc:sldMk cId="141301517" sldId="276"/>
        </pc:sldMkLst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1515866714" sldId="287"/>
        </pc:sldMkLst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33398658" sldId="292"/>
        </pc:sldMkLst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1173133173" sldId="293"/>
        </pc:sldMkLst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359702256" sldId="294"/>
        </pc:sldMkLst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3676779631" sldId="295"/>
        </pc:sldMkLst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3343951841" sldId="296"/>
        </pc:sldMkLst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1130142039" sldId="297"/>
        </pc:sldMkLst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3767904971" sldId="298"/>
        </pc:sldMkLst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1526353230" sldId="299"/>
        </pc:sldMkLst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322280335" sldId="300"/>
        </pc:sldMkLst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2686015337" sldId="301"/>
        </pc:sldMkLst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3119082957" sldId="304"/>
        </pc:sldMkLst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3275386172" sldId="305"/>
        </pc:sldMkLst>
      </pc:sldChg>
      <pc:sldChg chg="del">
        <pc:chgData name="Carolina Howard Felicissimo" userId="3f98ce73-43d6-4f61-9ee7-e6c058c26e9b" providerId="ADAL" clId="{4C0406F6-D802-4CED-8B7B-9BDC7AACD08D}" dt="2025-04-11T16:12:01.239" v="140" actId="47"/>
        <pc:sldMkLst>
          <pc:docMk/>
          <pc:sldMk cId="3598122436" sldId="306"/>
        </pc:sldMkLst>
      </pc:sldChg>
      <pc:sldChg chg="addSp delSp modSp add mod">
        <pc:chgData name="Carolina Howard Felicissimo" userId="3f98ce73-43d6-4f61-9ee7-e6c058c26e9b" providerId="ADAL" clId="{4C0406F6-D802-4CED-8B7B-9BDC7AACD08D}" dt="2025-04-11T16:08:53.186" v="124" actId="1076"/>
        <pc:sldMkLst>
          <pc:docMk/>
          <pc:sldMk cId="4118300621" sldId="321"/>
        </pc:sldMkLst>
        <pc:spChg chg="del">
          <ac:chgData name="Carolina Howard Felicissimo" userId="3f98ce73-43d6-4f61-9ee7-e6c058c26e9b" providerId="ADAL" clId="{4C0406F6-D802-4CED-8B7B-9BDC7AACD08D}" dt="2025-04-11T16:06:53.682" v="112" actId="478"/>
          <ac:spMkLst>
            <pc:docMk/>
            <pc:sldMk cId="4118300621" sldId="321"/>
            <ac:spMk id="2" creationId="{A904EF7A-E727-C08B-57B9-7DCA60D5E69A}"/>
          </ac:spMkLst>
        </pc:spChg>
        <pc:spChg chg="add del mod">
          <ac:chgData name="Carolina Howard Felicissimo" userId="3f98ce73-43d6-4f61-9ee7-e6c058c26e9b" providerId="ADAL" clId="{4C0406F6-D802-4CED-8B7B-9BDC7AACD08D}" dt="2025-04-11T16:06:55.783" v="113" actId="478"/>
          <ac:spMkLst>
            <pc:docMk/>
            <pc:sldMk cId="4118300621" sldId="321"/>
            <ac:spMk id="4" creationId="{9E36C453-5297-4123-8170-1ADA5FA79E26}"/>
          </ac:spMkLst>
        </pc:spChg>
        <pc:spChg chg="del mod">
          <ac:chgData name="Carolina Howard Felicissimo" userId="3f98ce73-43d6-4f61-9ee7-e6c058c26e9b" providerId="ADAL" clId="{4C0406F6-D802-4CED-8B7B-9BDC7AACD08D}" dt="2025-04-11T16:07:10.112" v="117" actId="478"/>
          <ac:spMkLst>
            <pc:docMk/>
            <pc:sldMk cId="4118300621" sldId="321"/>
            <ac:spMk id="9" creationId="{5489D99A-9D4E-44A0-9213-AA3844FFC2B8}"/>
          </ac:spMkLst>
        </pc:spChg>
        <pc:spChg chg="del">
          <ac:chgData name="Carolina Howard Felicissimo" userId="3f98ce73-43d6-4f61-9ee7-e6c058c26e9b" providerId="ADAL" clId="{4C0406F6-D802-4CED-8B7B-9BDC7AACD08D}" dt="2025-04-11T16:06:02.370" v="110" actId="478"/>
          <ac:spMkLst>
            <pc:docMk/>
            <pc:sldMk cId="4118300621" sldId="321"/>
            <ac:spMk id="14" creationId="{5A213CB0-8386-4E29-A1E3-FEB2A9DC067C}"/>
          </ac:spMkLst>
        </pc:spChg>
        <pc:spChg chg="del">
          <ac:chgData name="Carolina Howard Felicissimo" userId="3f98ce73-43d6-4f61-9ee7-e6c058c26e9b" providerId="ADAL" clId="{4C0406F6-D802-4CED-8B7B-9BDC7AACD08D}" dt="2025-04-11T16:06:01.477" v="109" actId="478"/>
          <ac:spMkLst>
            <pc:docMk/>
            <pc:sldMk cId="4118300621" sldId="321"/>
            <ac:spMk id="15" creationId="{2FB965CB-2FE7-411C-A04E-61AE74364720}"/>
          </ac:spMkLst>
        </pc:spChg>
        <pc:picChg chg="add mod">
          <ac:chgData name="Carolina Howard Felicissimo" userId="3f98ce73-43d6-4f61-9ee7-e6c058c26e9b" providerId="ADAL" clId="{4C0406F6-D802-4CED-8B7B-9BDC7AACD08D}" dt="2025-04-11T16:08:53.186" v="124" actId="1076"/>
          <ac:picMkLst>
            <pc:docMk/>
            <pc:sldMk cId="4118300621" sldId="321"/>
            <ac:picMk id="6" creationId="{956E915E-8464-4012-B7FB-916D51119FE2}"/>
          </ac:picMkLst>
        </pc:picChg>
        <pc:picChg chg="del">
          <ac:chgData name="Carolina Howard Felicissimo" userId="3f98ce73-43d6-4f61-9ee7-e6c058c26e9b" providerId="ADAL" clId="{4C0406F6-D802-4CED-8B7B-9BDC7AACD08D}" dt="2025-04-11T16:06:48.272" v="111" actId="478"/>
          <ac:picMkLst>
            <pc:docMk/>
            <pc:sldMk cId="4118300621" sldId="321"/>
            <ac:picMk id="11" creationId="{15262192-60AE-4C15-810D-3CA0CB10E186}"/>
          </ac:picMkLst>
        </pc:picChg>
        <pc:picChg chg="del">
          <ac:chgData name="Carolina Howard Felicissimo" userId="3f98ce73-43d6-4f61-9ee7-e6c058c26e9b" providerId="ADAL" clId="{4C0406F6-D802-4CED-8B7B-9BDC7AACD08D}" dt="2025-04-11T16:06:57.196" v="114" actId="478"/>
          <ac:picMkLst>
            <pc:docMk/>
            <pc:sldMk cId="4118300621" sldId="321"/>
            <ac:picMk id="12" creationId="{666D74C2-37E9-4DC0-B678-ABEEAF8D2F94}"/>
          </ac:picMkLst>
        </pc:picChg>
      </pc:sldChg>
      <pc:sldChg chg="addSp delSp modSp add mod">
        <pc:chgData name="Carolina Howard Felicissimo" userId="3f98ce73-43d6-4f61-9ee7-e6c058c26e9b" providerId="ADAL" clId="{4C0406F6-D802-4CED-8B7B-9BDC7AACD08D}" dt="2025-04-11T16:11:33.076" v="139" actId="692"/>
        <pc:sldMkLst>
          <pc:docMk/>
          <pc:sldMk cId="3416109072" sldId="322"/>
        </pc:sldMkLst>
        <pc:picChg chg="del">
          <ac:chgData name="Carolina Howard Felicissimo" userId="3f98ce73-43d6-4f61-9ee7-e6c058c26e9b" providerId="ADAL" clId="{4C0406F6-D802-4CED-8B7B-9BDC7AACD08D}" dt="2025-04-11T16:09:56.906" v="126" actId="478"/>
          <ac:picMkLst>
            <pc:docMk/>
            <pc:sldMk cId="3416109072" sldId="322"/>
            <ac:picMk id="3" creationId="{A1C83E63-5D3B-4CA0-B604-255367247CE3}"/>
          </ac:picMkLst>
        </pc:picChg>
        <pc:picChg chg="add">
          <ac:chgData name="Carolina Howard Felicissimo" userId="3f98ce73-43d6-4f61-9ee7-e6c058c26e9b" providerId="ADAL" clId="{4C0406F6-D802-4CED-8B7B-9BDC7AACD08D}" dt="2025-04-11T16:09:58.123" v="127" actId="22"/>
          <ac:picMkLst>
            <pc:docMk/>
            <pc:sldMk cId="3416109072" sldId="322"/>
            <ac:picMk id="5" creationId="{814A603B-D74F-41B1-8AD3-2ED89B23986A}"/>
          </ac:picMkLst>
        </pc:picChg>
        <pc:cxnChg chg="add mod">
          <ac:chgData name="Carolina Howard Felicissimo" userId="3f98ce73-43d6-4f61-9ee7-e6c058c26e9b" providerId="ADAL" clId="{4C0406F6-D802-4CED-8B7B-9BDC7AACD08D}" dt="2025-04-11T16:11:33.076" v="139" actId="692"/>
          <ac:cxnSpMkLst>
            <pc:docMk/>
            <pc:sldMk cId="3416109072" sldId="322"/>
            <ac:cxnSpMk id="8" creationId="{44B9C803-570D-4131-9AD7-0FAB6B2A25C1}"/>
          </ac:cxnSpMkLst>
        </pc:cxnChg>
      </pc:sldChg>
      <pc:sldChg chg="add del">
        <pc:chgData name="Carolina Howard Felicissimo" userId="3f98ce73-43d6-4f61-9ee7-e6c058c26e9b" providerId="ADAL" clId="{4C0406F6-D802-4CED-8B7B-9BDC7AACD08D}" dt="2025-04-11T16:09:18.437" v="125" actId="47"/>
        <pc:sldMkLst>
          <pc:docMk/>
          <pc:sldMk cId="2149864829" sldId="323"/>
        </pc:sldMkLst>
      </pc:sldChg>
      <pc:sldChg chg="addSp delSp new mod">
        <pc:chgData name="Carolina Howard Felicissimo" userId="3f98ce73-43d6-4f61-9ee7-e6c058c26e9b" providerId="ADAL" clId="{4C0406F6-D802-4CED-8B7B-9BDC7AACD08D}" dt="2025-04-11T16:08:44.726" v="123" actId="22"/>
        <pc:sldMkLst>
          <pc:docMk/>
          <pc:sldMk cId="3699449592" sldId="324"/>
        </pc:sldMkLst>
        <pc:spChg chg="del">
          <ac:chgData name="Carolina Howard Felicissimo" userId="3f98ce73-43d6-4f61-9ee7-e6c058c26e9b" providerId="ADAL" clId="{4C0406F6-D802-4CED-8B7B-9BDC7AACD08D}" dt="2025-04-11T16:07:51.127" v="120" actId="478"/>
          <ac:spMkLst>
            <pc:docMk/>
            <pc:sldMk cId="3699449592" sldId="324"/>
            <ac:spMk id="2" creationId="{D75F0B12-6B21-4151-94E1-C69C68FA3185}"/>
          </ac:spMkLst>
        </pc:spChg>
        <pc:spChg chg="del">
          <ac:chgData name="Carolina Howard Felicissimo" userId="3f98ce73-43d6-4f61-9ee7-e6c058c26e9b" providerId="ADAL" clId="{4C0406F6-D802-4CED-8B7B-9BDC7AACD08D}" dt="2025-04-11T16:07:49.967" v="119" actId="478"/>
          <ac:spMkLst>
            <pc:docMk/>
            <pc:sldMk cId="3699449592" sldId="324"/>
            <ac:spMk id="3" creationId="{017023CE-0D73-420D-8F43-2C3D8B402ED9}"/>
          </ac:spMkLst>
        </pc:spChg>
        <pc:picChg chg="add del">
          <ac:chgData name="Carolina Howard Felicissimo" userId="3f98ce73-43d6-4f61-9ee7-e6c058c26e9b" providerId="ADAL" clId="{4C0406F6-D802-4CED-8B7B-9BDC7AACD08D}" dt="2025-04-11T16:08:43.448" v="122" actId="478"/>
          <ac:picMkLst>
            <pc:docMk/>
            <pc:sldMk cId="3699449592" sldId="324"/>
            <ac:picMk id="5" creationId="{0206FD75-AF97-4C8C-9BBA-33D8B6269AC4}"/>
          </ac:picMkLst>
        </pc:picChg>
        <pc:picChg chg="add">
          <ac:chgData name="Carolina Howard Felicissimo" userId="3f98ce73-43d6-4f61-9ee7-e6c058c26e9b" providerId="ADAL" clId="{4C0406F6-D802-4CED-8B7B-9BDC7AACD08D}" dt="2025-04-11T16:08:44.726" v="123" actId="22"/>
          <ac:picMkLst>
            <pc:docMk/>
            <pc:sldMk cId="3699449592" sldId="324"/>
            <ac:picMk id="7" creationId="{EB9E0317-2CF7-4940-BB12-3DA8D4F94905}"/>
          </ac:picMkLst>
        </pc:picChg>
      </pc:sldChg>
      <pc:sldChg chg="addSp delSp modSp new del mod">
        <pc:chgData name="Carolina Howard Felicissimo" userId="3f98ce73-43d6-4f61-9ee7-e6c058c26e9b" providerId="ADAL" clId="{4C0406F6-D802-4CED-8B7B-9BDC7AACD08D}" dt="2025-04-11T16:46:35.454" v="259" actId="47"/>
        <pc:sldMkLst>
          <pc:docMk/>
          <pc:sldMk cId="1391534027" sldId="325"/>
        </pc:sldMkLst>
        <pc:spChg chg="del">
          <ac:chgData name="Carolina Howard Felicissimo" userId="3f98ce73-43d6-4f61-9ee7-e6c058c26e9b" providerId="ADAL" clId="{4C0406F6-D802-4CED-8B7B-9BDC7AACD08D}" dt="2025-04-11T16:39:48.503" v="160" actId="478"/>
          <ac:spMkLst>
            <pc:docMk/>
            <pc:sldMk cId="1391534027" sldId="325"/>
            <ac:spMk id="2" creationId="{2A40584E-5FD7-48F7-982A-098BB022B9F5}"/>
          </ac:spMkLst>
        </pc:spChg>
        <pc:spChg chg="del">
          <ac:chgData name="Carolina Howard Felicissimo" userId="3f98ce73-43d6-4f61-9ee7-e6c058c26e9b" providerId="ADAL" clId="{4C0406F6-D802-4CED-8B7B-9BDC7AACD08D}" dt="2025-04-11T16:39:47.385" v="159" actId="478"/>
          <ac:spMkLst>
            <pc:docMk/>
            <pc:sldMk cId="1391534027" sldId="325"/>
            <ac:spMk id="3" creationId="{DFF8303D-F4AB-4508-AA4C-C50FF2C823B2}"/>
          </ac:spMkLst>
        </pc:spChg>
        <pc:spChg chg="add mod">
          <ac:chgData name="Carolina Howard Felicissimo" userId="3f98ce73-43d6-4f61-9ee7-e6c058c26e9b" providerId="ADAL" clId="{4C0406F6-D802-4CED-8B7B-9BDC7AACD08D}" dt="2025-04-11T16:43:24.653" v="193" actId="207"/>
          <ac:spMkLst>
            <pc:docMk/>
            <pc:sldMk cId="1391534027" sldId="325"/>
            <ac:spMk id="9" creationId="{88888716-3EE6-4D6D-B982-0C69BFF0DCAC}"/>
          </ac:spMkLst>
        </pc:spChg>
        <pc:spChg chg="add mod">
          <ac:chgData name="Carolina Howard Felicissimo" userId="3f98ce73-43d6-4f61-9ee7-e6c058c26e9b" providerId="ADAL" clId="{4C0406F6-D802-4CED-8B7B-9BDC7AACD08D}" dt="2025-04-11T16:43:24.653" v="193" actId="207"/>
          <ac:spMkLst>
            <pc:docMk/>
            <pc:sldMk cId="1391534027" sldId="325"/>
            <ac:spMk id="12" creationId="{119171D1-2E85-40F3-8A4A-B083ECF0182F}"/>
          </ac:spMkLst>
        </pc:spChg>
        <pc:spChg chg="add mod">
          <ac:chgData name="Carolina Howard Felicissimo" userId="3f98ce73-43d6-4f61-9ee7-e6c058c26e9b" providerId="ADAL" clId="{4C0406F6-D802-4CED-8B7B-9BDC7AACD08D}" dt="2025-04-11T16:43:24.653" v="193" actId="207"/>
          <ac:spMkLst>
            <pc:docMk/>
            <pc:sldMk cId="1391534027" sldId="325"/>
            <ac:spMk id="16" creationId="{4A2B8618-70FE-4470-88C5-C45BB8B5EE63}"/>
          </ac:spMkLst>
        </pc:spChg>
        <pc:spChg chg="add mod">
          <ac:chgData name="Carolina Howard Felicissimo" userId="3f98ce73-43d6-4f61-9ee7-e6c058c26e9b" providerId="ADAL" clId="{4C0406F6-D802-4CED-8B7B-9BDC7AACD08D}" dt="2025-04-11T16:43:57.451" v="198" actId="207"/>
          <ac:spMkLst>
            <pc:docMk/>
            <pc:sldMk cId="1391534027" sldId="325"/>
            <ac:spMk id="18" creationId="{A0B7ECB9-603B-4C93-AE40-87BAD44CC6AD}"/>
          </ac:spMkLst>
        </pc:spChg>
        <pc:grpChg chg="add mod ord">
          <ac:chgData name="Carolina Howard Felicissimo" userId="3f98ce73-43d6-4f61-9ee7-e6c058c26e9b" providerId="ADAL" clId="{4C0406F6-D802-4CED-8B7B-9BDC7AACD08D}" dt="2025-04-11T16:44:04.572" v="200" actId="166"/>
          <ac:grpSpMkLst>
            <pc:docMk/>
            <pc:sldMk cId="1391534027" sldId="325"/>
            <ac:grpSpMk id="17" creationId="{045280B7-826F-486F-8324-60423D9630CB}"/>
          </ac:grpSpMkLst>
        </pc:grpChg>
        <pc:picChg chg="add del mod">
          <ac:chgData name="Carolina Howard Felicissimo" userId="3f98ce73-43d6-4f61-9ee7-e6c058c26e9b" providerId="ADAL" clId="{4C0406F6-D802-4CED-8B7B-9BDC7AACD08D}" dt="2025-04-11T16:41:50.405" v="173" actId="478"/>
          <ac:picMkLst>
            <pc:docMk/>
            <pc:sldMk cId="1391534027" sldId="325"/>
            <ac:picMk id="5" creationId="{CA51A94E-AB41-40CD-854A-5530A939E104}"/>
          </ac:picMkLst>
        </pc:picChg>
        <pc:picChg chg="add mod ord">
          <ac:chgData name="Carolina Howard Felicissimo" userId="3f98ce73-43d6-4f61-9ee7-e6c058c26e9b" providerId="ADAL" clId="{4C0406F6-D802-4CED-8B7B-9BDC7AACD08D}" dt="2025-04-11T16:43:35.414" v="195" actId="167"/>
          <ac:picMkLst>
            <pc:docMk/>
            <pc:sldMk cId="1391534027" sldId="325"/>
            <ac:picMk id="7" creationId="{6AE173D5-FFD4-4169-B136-C73F17C94379}"/>
          </ac:picMkLst>
        </pc:picChg>
        <pc:picChg chg="add mod">
          <ac:chgData name="Carolina Howard Felicissimo" userId="3f98ce73-43d6-4f61-9ee7-e6c058c26e9b" providerId="ADAL" clId="{4C0406F6-D802-4CED-8B7B-9BDC7AACD08D}" dt="2025-04-11T16:43:24.653" v="193" actId="207"/>
          <ac:picMkLst>
            <pc:docMk/>
            <pc:sldMk cId="1391534027" sldId="325"/>
            <ac:picMk id="8" creationId="{9746261F-3C43-4BD3-AE38-3A3E3A3F1F38}"/>
          </ac:picMkLst>
        </pc:picChg>
        <pc:picChg chg="add mod">
          <ac:chgData name="Carolina Howard Felicissimo" userId="3f98ce73-43d6-4f61-9ee7-e6c058c26e9b" providerId="ADAL" clId="{4C0406F6-D802-4CED-8B7B-9BDC7AACD08D}" dt="2025-04-11T16:43:24.653" v="193" actId="207"/>
          <ac:picMkLst>
            <pc:docMk/>
            <pc:sldMk cId="1391534027" sldId="325"/>
            <ac:picMk id="10" creationId="{0BD0C0F7-1FAA-4CBE-ABFC-C6EE42B73E0C}"/>
          </ac:picMkLst>
        </pc:picChg>
        <pc:picChg chg="add mod">
          <ac:chgData name="Carolina Howard Felicissimo" userId="3f98ce73-43d6-4f61-9ee7-e6c058c26e9b" providerId="ADAL" clId="{4C0406F6-D802-4CED-8B7B-9BDC7AACD08D}" dt="2025-04-11T16:43:24.653" v="193" actId="207"/>
          <ac:picMkLst>
            <pc:docMk/>
            <pc:sldMk cId="1391534027" sldId="325"/>
            <ac:picMk id="11" creationId="{6BF20B58-79FB-40AD-B433-BE9FCB07BBF6}"/>
          </ac:picMkLst>
        </pc:picChg>
        <pc:picChg chg="add mod">
          <ac:chgData name="Carolina Howard Felicissimo" userId="3f98ce73-43d6-4f61-9ee7-e6c058c26e9b" providerId="ADAL" clId="{4C0406F6-D802-4CED-8B7B-9BDC7AACD08D}" dt="2025-04-11T16:43:24.653" v="193" actId="207"/>
          <ac:picMkLst>
            <pc:docMk/>
            <pc:sldMk cId="1391534027" sldId="325"/>
            <ac:picMk id="13" creationId="{35A70775-E633-44CA-ACB9-20F888AF1919}"/>
          </ac:picMkLst>
        </pc:picChg>
        <pc:picChg chg="add mod">
          <ac:chgData name="Carolina Howard Felicissimo" userId="3f98ce73-43d6-4f61-9ee7-e6c058c26e9b" providerId="ADAL" clId="{4C0406F6-D802-4CED-8B7B-9BDC7AACD08D}" dt="2025-04-11T16:43:24.653" v="193" actId="207"/>
          <ac:picMkLst>
            <pc:docMk/>
            <pc:sldMk cId="1391534027" sldId="325"/>
            <ac:picMk id="14" creationId="{E9365846-268F-41BB-8972-01ADBD77E4C7}"/>
          </ac:picMkLst>
        </pc:picChg>
        <pc:picChg chg="add mod">
          <ac:chgData name="Carolina Howard Felicissimo" userId="3f98ce73-43d6-4f61-9ee7-e6c058c26e9b" providerId="ADAL" clId="{4C0406F6-D802-4CED-8B7B-9BDC7AACD08D}" dt="2025-04-11T16:43:24.653" v="193" actId="207"/>
          <ac:picMkLst>
            <pc:docMk/>
            <pc:sldMk cId="1391534027" sldId="325"/>
            <ac:picMk id="15" creationId="{78C3B39B-C6DE-43BE-9831-FBE496185ECC}"/>
          </ac:picMkLst>
        </pc:picChg>
      </pc:sldChg>
      <pc:sldChg chg="addSp delSp modSp new mod">
        <pc:chgData name="Carolina Howard Felicissimo" userId="3f98ce73-43d6-4f61-9ee7-e6c058c26e9b" providerId="ADAL" clId="{4C0406F6-D802-4CED-8B7B-9BDC7AACD08D}" dt="2025-04-11T16:46:19.766" v="258"/>
        <pc:sldMkLst>
          <pc:docMk/>
          <pc:sldMk cId="3728128279" sldId="326"/>
        </pc:sldMkLst>
        <pc:spChg chg="del">
          <ac:chgData name="Carolina Howard Felicissimo" userId="3f98ce73-43d6-4f61-9ee7-e6c058c26e9b" providerId="ADAL" clId="{4C0406F6-D802-4CED-8B7B-9BDC7AACD08D}" dt="2025-04-11T16:44:23.843" v="203" actId="478"/>
          <ac:spMkLst>
            <pc:docMk/>
            <pc:sldMk cId="3728128279" sldId="326"/>
            <ac:spMk id="2" creationId="{60D7D8C1-CC9C-4BED-A4D9-CC7FFE19D917}"/>
          </ac:spMkLst>
        </pc:spChg>
        <pc:spChg chg="del">
          <ac:chgData name="Carolina Howard Felicissimo" userId="3f98ce73-43d6-4f61-9ee7-e6c058c26e9b" providerId="ADAL" clId="{4C0406F6-D802-4CED-8B7B-9BDC7AACD08D}" dt="2025-04-11T16:44:22.741" v="202" actId="478"/>
          <ac:spMkLst>
            <pc:docMk/>
            <pc:sldMk cId="3728128279" sldId="326"/>
            <ac:spMk id="3" creationId="{A16CCB4F-E22F-474D-A1E6-6008415DE906}"/>
          </ac:spMkLst>
        </pc:spChg>
        <pc:spChg chg="add mod">
          <ac:chgData name="Carolina Howard Felicissimo" userId="3f98ce73-43d6-4f61-9ee7-e6c058c26e9b" providerId="ADAL" clId="{4C0406F6-D802-4CED-8B7B-9BDC7AACD08D}" dt="2025-04-11T16:45:52.830" v="256" actId="1038"/>
          <ac:spMkLst>
            <pc:docMk/>
            <pc:sldMk cId="3728128279" sldId="326"/>
            <ac:spMk id="4" creationId="{3479B64C-6909-4A5A-8094-730DFC6DB5ED}"/>
          </ac:spMkLst>
        </pc:spChg>
        <pc:spChg chg="add mod">
          <ac:chgData name="Carolina Howard Felicissimo" userId="3f98ce73-43d6-4f61-9ee7-e6c058c26e9b" providerId="ADAL" clId="{4C0406F6-D802-4CED-8B7B-9BDC7AACD08D}" dt="2025-04-11T16:45:52.830" v="256" actId="1038"/>
          <ac:spMkLst>
            <pc:docMk/>
            <pc:sldMk cId="3728128279" sldId="326"/>
            <ac:spMk id="22" creationId="{141A63D3-57AF-4CC9-984E-89E8D694A4FF}"/>
          </ac:spMkLst>
        </pc:spChg>
        <pc:spChg chg="add mod">
          <ac:chgData name="Carolina Howard Felicissimo" userId="3f98ce73-43d6-4f61-9ee7-e6c058c26e9b" providerId="ADAL" clId="{4C0406F6-D802-4CED-8B7B-9BDC7AACD08D}" dt="2025-04-11T16:46:04.126" v="257" actId="1076"/>
          <ac:spMkLst>
            <pc:docMk/>
            <pc:sldMk cId="3728128279" sldId="326"/>
            <ac:spMk id="24" creationId="{0F11346E-B699-40DA-AFE5-8D207645250F}"/>
          </ac:spMkLst>
        </pc:spChg>
        <pc:spChg chg="add mod">
          <ac:chgData name="Carolina Howard Felicissimo" userId="3f98ce73-43d6-4f61-9ee7-e6c058c26e9b" providerId="ADAL" clId="{4C0406F6-D802-4CED-8B7B-9BDC7AACD08D}" dt="2025-04-11T16:46:19.766" v="258"/>
          <ac:spMkLst>
            <pc:docMk/>
            <pc:sldMk cId="3728128279" sldId="326"/>
            <ac:spMk id="27" creationId="{D492D023-6898-47D2-B9AF-CF282F9BB3C8}"/>
          </ac:spMkLst>
        </pc:spChg>
        <pc:spChg chg="add mod">
          <ac:chgData name="Carolina Howard Felicissimo" userId="3f98ce73-43d6-4f61-9ee7-e6c058c26e9b" providerId="ADAL" clId="{4C0406F6-D802-4CED-8B7B-9BDC7AACD08D}" dt="2025-04-11T16:46:19.766" v="258"/>
          <ac:spMkLst>
            <pc:docMk/>
            <pc:sldMk cId="3728128279" sldId="326"/>
            <ac:spMk id="30" creationId="{A0EE9AF2-5B1A-480B-BE23-BC7CD0C12269}"/>
          </ac:spMkLst>
        </pc:spChg>
        <pc:spChg chg="add mod">
          <ac:chgData name="Carolina Howard Felicissimo" userId="3f98ce73-43d6-4f61-9ee7-e6c058c26e9b" providerId="ADAL" clId="{4C0406F6-D802-4CED-8B7B-9BDC7AACD08D}" dt="2025-04-11T16:46:19.766" v="258"/>
          <ac:spMkLst>
            <pc:docMk/>
            <pc:sldMk cId="3728128279" sldId="326"/>
            <ac:spMk id="34" creationId="{65CCCD2C-7571-4EFE-970E-63BD1AD81E7A}"/>
          </ac:spMkLst>
        </pc:spChg>
        <pc:spChg chg="add mod">
          <ac:chgData name="Carolina Howard Felicissimo" userId="3f98ce73-43d6-4f61-9ee7-e6c058c26e9b" providerId="ADAL" clId="{4C0406F6-D802-4CED-8B7B-9BDC7AACD08D}" dt="2025-04-11T16:46:19.766" v="258"/>
          <ac:spMkLst>
            <pc:docMk/>
            <pc:sldMk cId="3728128279" sldId="326"/>
            <ac:spMk id="35" creationId="{E9774061-1C9B-4434-A50D-17B56521C3C7}"/>
          </ac:spMkLst>
        </pc:spChg>
        <pc:grpChg chg="add mod">
          <ac:chgData name="Carolina Howard Felicissimo" userId="3f98ce73-43d6-4f61-9ee7-e6c058c26e9b" providerId="ADAL" clId="{4C0406F6-D802-4CED-8B7B-9BDC7AACD08D}" dt="2025-04-11T16:45:52.830" v="256" actId="1038"/>
          <ac:grpSpMkLst>
            <pc:docMk/>
            <pc:sldMk cId="3728128279" sldId="326"/>
            <ac:grpSpMk id="5" creationId="{168DA055-3479-4767-8FBA-63E131CB15F7}"/>
          </ac:grpSpMkLst>
        </pc:grpChg>
        <pc:picChg chg="mod">
          <ac:chgData name="Carolina Howard Felicissimo" userId="3f98ce73-43d6-4f61-9ee7-e6c058c26e9b" providerId="ADAL" clId="{4C0406F6-D802-4CED-8B7B-9BDC7AACD08D}" dt="2025-04-11T16:44:49.794" v="204"/>
          <ac:picMkLst>
            <pc:docMk/>
            <pc:sldMk cId="3728128279" sldId="326"/>
            <ac:picMk id="6" creationId="{3A235D1B-5C16-4B07-A4B5-0E2B08068FA2}"/>
          </ac:picMkLst>
        </pc:picChg>
        <pc:picChg chg="mod">
          <ac:chgData name="Carolina Howard Felicissimo" userId="3f98ce73-43d6-4f61-9ee7-e6c058c26e9b" providerId="ADAL" clId="{4C0406F6-D802-4CED-8B7B-9BDC7AACD08D}" dt="2025-04-11T16:44:49.794" v="204"/>
          <ac:picMkLst>
            <pc:docMk/>
            <pc:sldMk cId="3728128279" sldId="326"/>
            <ac:picMk id="7" creationId="{2D27BD8A-AFF3-497F-8629-6EC4AB0E3531}"/>
          </ac:picMkLst>
        </pc:picChg>
        <pc:picChg chg="mod">
          <ac:chgData name="Carolina Howard Felicissimo" userId="3f98ce73-43d6-4f61-9ee7-e6c058c26e9b" providerId="ADAL" clId="{4C0406F6-D802-4CED-8B7B-9BDC7AACD08D}" dt="2025-04-11T16:44:49.794" v="204"/>
          <ac:picMkLst>
            <pc:docMk/>
            <pc:sldMk cId="3728128279" sldId="326"/>
            <ac:picMk id="8" creationId="{981261FF-5407-447C-8338-D3861E8A36BE}"/>
          </ac:picMkLst>
        </pc:picChg>
        <pc:picChg chg="mod">
          <ac:chgData name="Carolina Howard Felicissimo" userId="3f98ce73-43d6-4f61-9ee7-e6c058c26e9b" providerId="ADAL" clId="{4C0406F6-D802-4CED-8B7B-9BDC7AACD08D}" dt="2025-04-11T16:44:49.794" v="204"/>
          <ac:picMkLst>
            <pc:docMk/>
            <pc:sldMk cId="3728128279" sldId="326"/>
            <ac:picMk id="9" creationId="{632E6211-0171-4EC9-A94E-BB232114A5E3}"/>
          </ac:picMkLst>
        </pc:picChg>
        <pc:picChg chg="mod">
          <ac:chgData name="Carolina Howard Felicissimo" userId="3f98ce73-43d6-4f61-9ee7-e6c058c26e9b" providerId="ADAL" clId="{4C0406F6-D802-4CED-8B7B-9BDC7AACD08D}" dt="2025-04-11T16:44:49.794" v="204"/>
          <ac:picMkLst>
            <pc:docMk/>
            <pc:sldMk cId="3728128279" sldId="326"/>
            <ac:picMk id="10" creationId="{558D3144-4672-4463-BD0D-2424E4AACAC8}"/>
          </ac:picMkLst>
        </pc:picChg>
        <pc:picChg chg="mod">
          <ac:chgData name="Carolina Howard Felicissimo" userId="3f98ce73-43d6-4f61-9ee7-e6c058c26e9b" providerId="ADAL" clId="{4C0406F6-D802-4CED-8B7B-9BDC7AACD08D}" dt="2025-04-11T16:44:49.794" v="204"/>
          <ac:picMkLst>
            <pc:docMk/>
            <pc:sldMk cId="3728128279" sldId="326"/>
            <ac:picMk id="11" creationId="{724A1632-E96F-4CCB-A79E-66A161C31425}"/>
          </ac:picMkLst>
        </pc:picChg>
        <pc:picChg chg="mod">
          <ac:chgData name="Carolina Howard Felicissimo" userId="3f98ce73-43d6-4f61-9ee7-e6c058c26e9b" providerId="ADAL" clId="{4C0406F6-D802-4CED-8B7B-9BDC7AACD08D}" dt="2025-04-11T16:44:49.794" v="204"/>
          <ac:picMkLst>
            <pc:docMk/>
            <pc:sldMk cId="3728128279" sldId="326"/>
            <ac:picMk id="12" creationId="{138D5A29-C452-4AC6-8930-A20C6C923255}"/>
          </ac:picMkLst>
        </pc:picChg>
        <pc:picChg chg="mod">
          <ac:chgData name="Carolina Howard Felicissimo" userId="3f98ce73-43d6-4f61-9ee7-e6c058c26e9b" providerId="ADAL" clId="{4C0406F6-D802-4CED-8B7B-9BDC7AACD08D}" dt="2025-04-11T16:44:49.794" v="204"/>
          <ac:picMkLst>
            <pc:docMk/>
            <pc:sldMk cId="3728128279" sldId="326"/>
            <ac:picMk id="13" creationId="{80D0D910-A1A4-4014-9565-D630BD061CD3}"/>
          </ac:picMkLst>
        </pc:picChg>
        <pc:picChg chg="mod">
          <ac:chgData name="Carolina Howard Felicissimo" userId="3f98ce73-43d6-4f61-9ee7-e6c058c26e9b" providerId="ADAL" clId="{4C0406F6-D802-4CED-8B7B-9BDC7AACD08D}" dt="2025-04-11T16:44:49.794" v="204"/>
          <ac:picMkLst>
            <pc:docMk/>
            <pc:sldMk cId="3728128279" sldId="326"/>
            <ac:picMk id="14" creationId="{3D0F0845-D7E5-4201-9803-0E517022AE6E}"/>
          </ac:picMkLst>
        </pc:picChg>
        <pc:picChg chg="mod">
          <ac:chgData name="Carolina Howard Felicissimo" userId="3f98ce73-43d6-4f61-9ee7-e6c058c26e9b" providerId="ADAL" clId="{4C0406F6-D802-4CED-8B7B-9BDC7AACD08D}" dt="2025-04-11T16:44:49.794" v="204"/>
          <ac:picMkLst>
            <pc:docMk/>
            <pc:sldMk cId="3728128279" sldId="326"/>
            <ac:picMk id="15" creationId="{0D3DC89D-62D0-4F22-9ED6-B15394B73EE3}"/>
          </ac:picMkLst>
        </pc:picChg>
        <pc:picChg chg="mod">
          <ac:chgData name="Carolina Howard Felicissimo" userId="3f98ce73-43d6-4f61-9ee7-e6c058c26e9b" providerId="ADAL" clId="{4C0406F6-D802-4CED-8B7B-9BDC7AACD08D}" dt="2025-04-11T16:44:49.794" v="204"/>
          <ac:picMkLst>
            <pc:docMk/>
            <pc:sldMk cId="3728128279" sldId="326"/>
            <ac:picMk id="16" creationId="{5867D18E-9E51-4F1A-B7D9-563038ACF970}"/>
          </ac:picMkLst>
        </pc:picChg>
        <pc:picChg chg="mod">
          <ac:chgData name="Carolina Howard Felicissimo" userId="3f98ce73-43d6-4f61-9ee7-e6c058c26e9b" providerId="ADAL" clId="{4C0406F6-D802-4CED-8B7B-9BDC7AACD08D}" dt="2025-04-11T16:44:49.794" v="204"/>
          <ac:picMkLst>
            <pc:docMk/>
            <pc:sldMk cId="3728128279" sldId="326"/>
            <ac:picMk id="17" creationId="{3A5E666C-8CB8-4651-BF66-0C32016FA62A}"/>
          </ac:picMkLst>
        </pc:picChg>
        <pc:picChg chg="mod">
          <ac:chgData name="Carolina Howard Felicissimo" userId="3f98ce73-43d6-4f61-9ee7-e6c058c26e9b" providerId="ADAL" clId="{4C0406F6-D802-4CED-8B7B-9BDC7AACD08D}" dt="2025-04-11T16:44:49.794" v="204"/>
          <ac:picMkLst>
            <pc:docMk/>
            <pc:sldMk cId="3728128279" sldId="326"/>
            <ac:picMk id="18" creationId="{52B29798-2167-48F3-BB85-B4FAC8344368}"/>
          </ac:picMkLst>
        </pc:picChg>
        <pc:picChg chg="mod">
          <ac:chgData name="Carolina Howard Felicissimo" userId="3f98ce73-43d6-4f61-9ee7-e6c058c26e9b" providerId="ADAL" clId="{4C0406F6-D802-4CED-8B7B-9BDC7AACD08D}" dt="2025-04-11T16:44:49.794" v="204"/>
          <ac:picMkLst>
            <pc:docMk/>
            <pc:sldMk cId="3728128279" sldId="326"/>
            <ac:picMk id="19" creationId="{655C3947-6189-4FBF-970F-575F55CB9C8F}"/>
          </ac:picMkLst>
        </pc:picChg>
        <pc:picChg chg="mod">
          <ac:chgData name="Carolina Howard Felicissimo" userId="3f98ce73-43d6-4f61-9ee7-e6c058c26e9b" providerId="ADAL" clId="{4C0406F6-D802-4CED-8B7B-9BDC7AACD08D}" dt="2025-04-11T16:44:49.794" v="204"/>
          <ac:picMkLst>
            <pc:docMk/>
            <pc:sldMk cId="3728128279" sldId="326"/>
            <ac:picMk id="20" creationId="{897D7B2F-933D-4231-938E-E8C692DB6FEB}"/>
          </ac:picMkLst>
        </pc:picChg>
        <pc:picChg chg="mod">
          <ac:chgData name="Carolina Howard Felicissimo" userId="3f98ce73-43d6-4f61-9ee7-e6c058c26e9b" providerId="ADAL" clId="{4C0406F6-D802-4CED-8B7B-9BDC7AACD08D}" dt="2025-04-11T16:44:49.794" v="204"/>
          <ac:picMkLst>
            <pc:docMk/>
            <pc:sldMk cId="3728128279" sldId="326"/>
            <ac:picMk id="21" creationId="{1E4F9AB0-A709-47B5-A60F-DE844AB5CF42}"/>
          </ac:picMkLst>
        </pc:picChg>
        <pc:picChg chg="add mod">
          <ac:chgData name="Carolina Howard Felicissimo" userId="3f98ce73-43d6-4f61-9ee7-e6c058c26e9b" providerId="ADAL" clId="{4C0406F6-D802-4CED-8B7B-9BDC7AACD08D}" dt="2025-04-11T16:45:52.830" v="256" actId="1038"/>
          <ac:picMkLst>
            <pc:docMk/>
            <pc:sldMk cId="3728128279" sldId="326"/>
            <ac:picMk id="23" creationId="{E5B9F88F-2DD4-4504-827C-EFDAF86C4F8A}"/>
          </ac:picMkLst>
        </pc:picChg>
        <pc:picChg chg="add mod">
          <ac:chgData name="Carolina Howard Felicissimo" userId="3f98ce73-43d6-4f61-9ee7-e6c058c26e9b" providerId="ADAL" clId="{4C0406F6-D802-4CED-8B7B-9BDC7AACD08D}" dt="2025-04-11T16:45:52.830" v="256" actId="1038"/>
          <ac:picMkLst>
            <pc:docMk/>
            <pc:sldMk cId="3728128279" sldId="326"/>
            <ac:picMk id="25" creationId="{32DB6A4D-D2B7-4057-9734-293ADA94EDA8}"/>
          </ac:picMkLst>
        </pc:picChg>
        <pc:picChg chg="add mod">
          <ac:chgData name="Carolina Howard Felicissimo" userId="3f98ce73-43d6-4f61-9ee7-e6c058c26e9b" providerId="ADAL" clId="{4C0406F6-D802-4CED-8B7B-9BDC7AACD08D}" dt="2025-04-11T16:46:19.766" v="258"/>
          <ac:picMkLst>
            <pc:docMk/>
            <pc:sldMk cId="3728128279" sldId="326"/>
            <ac:picMk id="26" creationId="{499686A1-4A02-443E-A6A7-372443E967F8}"/>
          </ac:picMkLst>
        </pc:picChg>
        <pc:picChg chg="add mod">
          <ac:chgData name="Carolina Howard Felicissimo" userId="3f98ce73-43d6-4f61-9ee7-e6c058c26e9b" providerId="ADAL" clId="{4C0406F6-D802-4CED-8B7B-9BDC7AACD08D}" dt="2025-04-11T16:46:19.766" v="258"/>
          <ac:picMkLst>
            <pc:docMk/>
            <pc:sldMk cId="3728128279" sldId="326"/>
            <ac:picMk id="28" creationId="{19306824-01E7-4176-8341-ABDA56C4846E}"/>
          </ac:picMkLst>
        </pc:picChg>
        <pc:picChg chg="add mod">
          <ac:chgData name="Carolina Howard Felicissimo" userId="3f98ce73-43d6-4f61-9ee7-e6c058c26e9b" providerId="ADAL" clId="{4C0406F6-D802-4CED-8B7B-9BDC7AACD08D}" dt="2025-04-11T16:46:19.766" v="258"/>
          <ac:picMkLst>
            <pc:docMk/>
            <pc:sldMk cId="3728128279" sldId="326"/>
            <ac:picMk id="29" creationId="{F9C98C20-E570-446D-94B0-FD03DDC039A8}"/>
          </ac:picMkLst>
        </pc:picChg>
        <pc:picChg chg="add mod">
          <ac:chgData name="Carolina Howard Felicissimo" userId="3f98ce73-43d6-4f61-9ee7-e6c058c26e9b" providerId="ADAL" clId="{4C0406F6-D802-4CED-8B7B-9BDC7AACD08D}" dt="2025-04-11T16:46:19.766" v="258"/>
          <ac:picMkLst>
            <pc:docMk/>
            <pc:sldMk cId="3728128279" sldId="326"/>
            <ac:picMk id="31" creationId="{89830D7C-A9E0-44C0-9021-C8D3407341ED}"/>
          </ac:picMkLst>
        </pc:picChg>
        <pc:picChg chg="add mod">
          <ac:chgData name="Carolina Howard Felicissimo" userId="3f98ce73-43d6-4f61-9ee7-e6c058c26e9b" providerId="ADAL" clId="{4C0406F6-D802-4CED-8B7B-9BDC7AACD08D}" dt="2025-04-11T16:46:19.766" v="258"/>
          <ac:picMkLst>
            <pc:docMk/>
            <pc:sldMk cId="3728128279" sldId="326"/>
            <ac:picMk id="32" creationId="{A780017E-99A1-4622-865B-3100A0F8AE19}"/>
          </ac:picMkLst>
        </pc:picChg>
        <pc:picChg chg="add mod">
          <ac:chgData name="Carolina Howard Felicissimo" userId="3f98ce73-43d6-4f61-9ee7-e6c058c26e9b" providerId="ADAL" clId="{4C0406F6-D802-4CED-8B7B-9BDC7AACD08D}" dt="2025-04-11T16:46:19.766" v="258"/>
          <ac:picMkLst>
            <pc:docMk/>
            <pc:sldMk cId="3728128279" sldId="326"/>
            <ac:picMk id="33" creationId="{7B1F9C0C-F236-4587-B621-24635BD6A31D}"/>
          </ac:picMkLst>
        </pc:picChg>
      </pc:sldChg>
      <pc:sldChg chg="addSp delSp new mod">
        <pc:chgData name="Carolina Howard Felicissimo" userId="3f98ce73-43d6-4f61-9ee7-e6c058c26e9b" providerId="ADAL" clId="{4C0406F6-D802-4CED-8B7B-9BDC7AACD08D}" dt="2025-04-11T17:37:56.739" v="388" actId="22"/>
        <pc:sldMkLst>
          <pc:docMk/>
          <pc:sldMk cId="4210226120" sldId="327"/>
        </pc:sldMkLst>
        <pc:spChg chg="del">
          <ac:chgData name="Carolina Howard Felicissimo" userId="3f98ce73-43d6-4f61-9ee7-e6c058c26e9b" providerId="ADAL" clId="{4C0406F6-D802-4CED-8B7B-9BDC7AACD08D}" dt="2025-04-11T17:06:51.750" v="262" actId="478"/>
          <ac:spMkLst>
            <pc:docMk/>
            <pc:sldMk cId="4210226120" sldId="327"/>
            <ac:spMk id="2" creationId="{57612CA5-09E5-4C75-85CE-C15C2923821B}"/>
          </ac:spMkLst>
        </pc:spChg>
        <pc:spChg chg="del">
          <ac:chgData name="Carolina Howard Felicissimo" userId="3f98ce73-43d6-4f61-9ee7-e6c058c26e9b" providerId="ADAL" clId="{4C0406F6-D802-4CED-8B7B-9BDC7AACD08D}" dt="2025-04-11T17:06:50.282" v="261" actId="478"/>
          <ac:spMkLst>
            <pc:docMk/>
            <pc:sldMk cId="4210226120" sldId="327"/>
            <ac:spMk id="3" creationId="{F96C67D6-EEA0-47E3-A0A2-444E1693B1B7}"/>
          </ac:spMkLst>
        </pc:spChg>
        <pc:picChg chg="add del">
          <ac:chgData name="Carolina Howard Felicissimo" userId="3f98ce73-43d6-4f61-9ee7-e6c058c26e9b" providerId="ADAL" clId="{4C0406F6-D802-4CED-8B7B-9BDC7AACD08D}" dt="2025-04-11T17:35:59.839" v="387" actId="478"/>
          <ac:picMkLst>
            <pc:docMk/>
            <pc:sldMk cId="4210226120" sldId="327"/>
            <ac:picMk id="5" creationId="{5971CBFB-8B80-4F1E-8CA2-8FEC848B5878}"/>
          </ac:picMkLst>
        </pc:picChg>
        <pc:picChg chg="add">
          <ac:chgData name="Carolina Howard Felicissimo" userId="3f98ce73-43d6-4f61-9ee7-e6c058c26e9b" providerId="ADAL" clId="{4C0406F6-D802-4CED-8B7B-9BDC7AACD08D}" dt="2025-04-11T17:37:56.739" v="388" actId="22"/>
          <ac:picMkLst>
            <pc:docMk/>
            <pc:sldMk cId="4210226120" sldId="327"/>
            <ac:picMk id="7" creationId="{850449A2-FB6A-4B28-80BF-E6922262C179}"/>
          </ac:picMkLst>
        </pc:picChg>
      </pc:sldChg>
      <pc:sldChg chg="addSp delSp modSp new mod">
        <pc:chgData name="Carolina Howard Felicissimo" userId="3f98ce73-43d6-4f61-9ee7-e6c058c26e9b" providerId="ADAL" clId="{4C0406F6-D802-4CED-8B7B-9BDC7AACD08D}" dt="2025-04-11T17:31:38.573" v="378" actId="1037"/>
        <pc:sldMkLst>
          <pc:docMk/>
          <pc:sldMk cId="2679337097" sldId="328"/>
        </pc:sldMkLst>
        <pc:spChg chg="del">
          <ac:chgData name="Carolina Howard Felicissimo" userId="3f98ce73-43d6-4f61-9ee7-e6c058c26e9b" providerId="ADAL" clId="{4C0406F6-D802-4CED-8B7B-9BDC7AACD08D}" dt="2025-04-11T17:20:56.002" v="267" actId="478"/>
          <ac:spMkLst>
            <pc:docMk/>
            <pc:sldMk cId="2679337097" sldId="328"/>
            <ac:spMk id="2" creationId="{D41E26E8-61E3-4671-A754-4527FDED4E98}"/>
          </ac:spMkLst>
        </pc:spChg>
        <pc:spChg chg="del">
          <ac:chgData name="Carolina Howard Felicissimo" userId="3f98ce73-43d6-4f61-9ee7-e6c058c26e9b" providerId="ADAL" clId="{4C0406F6-D802-4CED-8B7B-9BDC7AACD08D}" dt="2025-04-11T17:20:54.795" v="266" actId="478"/>
          <ac:spMkLst>
            <pc:docMk/>
            <pc:sldMk cId="2679337097" sldId="328"/>
            <ac:spMk id="3" creationId="{F418099D-69EE-4C61-9B5A-FB173D22C776}"/>
          </ac:spMkLst>
        </pc:spChg>
        <pc:spChg chg="add mod">
          <ac:chgData name="Carolina Howard Felicissimo" userId="3f98ce73-43d6-4f61-9ee7-e6c058c26e9b" providerId="ADAL" clId="{4C0406F6-D802-4CED-8B7B-9BDC7AACD08D}" dt="2025-04-11T17:30:12.220" v="365" actId="1036"/>
          <ac:spMkLst>
            <pc:docMk/>
            <pc:sldMk cId="2679337097" sldId="328"/>
            <ac:spMk id="6" creationId="{EDCA4C7D-425D-4557-9EAA-F520F7CA49A8}"/>
          </ac:spMkLst>
        </pc:spChg>
        <pc:spChg chg="add mod">
          <ac:chgData name="Carolina Howard Felicissimo" userId="3f98ce73-43d6-4f61-9ee7-e6c058c26e9b" providerId="ADAL" clId="{4C0406F6-D802-4CED-8B7B-9BDC7AACD08D}" dt="2025-04-11T17:30:08.667" v="364" actId="1036"/>
          <ac:spMkLst>
            <pc:docMk/>
            <pc:sldMk cId="2679337097" sldId="328"/>
            <ac:spMk id="9" creationId="{8159C040-321F-4486-882A-259A74FBC805}"/>
          </ac:spMkLst>
        </pc:spChg>
        <pc:picChg chg="add mod ord">
          <ac:chgData name="Carolina Howard Felicissimo" userId="3f98ce73-43d6-4f61-9ee7-e6c058c26e9b" providerId="ADAL" clId="{4C0406F6-D802-4CED-8B7B-9BDC7AACD08D}" dt="2025-04-11T17:31:38.573" v="378" actId="1037"/>
          <ac:picMkLst>
            <pc:docMk/>
            <pc:sldMk cId="2679337097" sldId="328"/>
            <ac:picMk id="5" creationId="{502173C2-8EEC-4C1F-8AED-AF25A2CDBA38}"/>
          </ac:picMkLst>
        </pc:picChg>
        <pc:picChg chg="add mod">
          <ac:chgData name="Carolina Howard Felicissimo" userId="3f98ce73-43d6-4f61-9ee7-e6c058c26e9b" providerId="ADAL" clId="{4C0406F6-D802-4CED-8B7B-9BDC7AACD08D}" dt="2025-04-11T17:27:43.383" v="285" actId="1037"/>
          <ac:picMkLst>
            <pc:docMk/>
            <pc:sldMk cId="2679337097" sldId="328"/>
            <ac:picMk id="7" creationId="{604EB20F-7851-44C5-8A1F-D85F819572B5}"/>
          </ac:picMkLst>
        </pc:picChg>
        <pc:picChg chg="add del mod">
          <ac:chgData name="Carolina Howard Felicissimo" userId="3f98ce73-43d6-4f61-9ee7-e6c058c26e9b" providerId="ADAL" clId="{4C0406F6-D802-4CED-8B7B-9BDC7AACD08D}" dt="2025-04-11T17:27:07.124" v="270" actId="478"/>
          <ac:picMkLst>
            <pc:docMk/>
            <pc:sldMk cId="2679337097" sldId="328"/>
            <ac:picMk id="1026" creationId="{E451DFA1-15E5-471E-A4A8-93737D3367FF}"/>
          </ac:picMkLst>
        </pc:picChg>
        <pc:cxnChg chg="add mod">
          <ac:chgData name="Carolina Howard Felicissimo" userId="3f98ce73-43d6-4f61-9ee7-e6c058c26e9b" providerId="ADAL" clId="{4C0406F6-D802-4CED-8B7B-9BDC7AACD08D}" dt="2025-04-11T17:29:34.490" v="310" actId="1038"/>
          <ac:cxnSpMkLst>
            <pc:docMk/>
            <pc:sldMk cId="2679337097" sldId="328"/>
            <ac:cxnSpMk id="10" creationId="{C667F336-736F-4FF7-8F04-319458C4DC46}"/>
          </ac:cxnSpMkLst>
        </pc:cxnChg>
        <pc:cxnChg chg="add mod">
          <ac:chgData name="Carolina Howard Felicissimo" userId="3f98ce73-43d6-4f61-9ee7-e6c058c26e9b" providerId="ADAL" clId="{4C0406F6-D802-4CED-8B7B-9BDC7AACD08D}" dt="2025-04-11T17:29:52.560" v="363" actId="14100"/>
          <ac:cxnSpMkLst>
            <pc:docMk/>
            <pc:sldMk cId="2679337097" sldId="328"/>
            <ac:cxnSpMk id="12" creationId="{8F2E08A2-E487-452D-9436-47E1D9578803}"/>
          </ac:cxnSpMkLst>
        </pc:cxnChg>
        <pc:cxnChg chg="add mod">
          <ac:chgData name="Carolina Howard Felicissimo" userId="3f98ce73-43d6-4f61-9ee7-e6c058c26e9b" providerId="ADAL" clId="{4C0406F6-D802-4CED-8B7B-9BDC7AACD08D}" dt="2025-04-11T17:30:23.873" v="375" actId="1036"/>
          <ac:cxnSpMkLst>
            <pc:docMk/>
            <pc:sldMk cId="2679337097" sldId="328"/>
            <ac:cxnSpMk id="14" creationId="{E1EF5F16-A75F-4C1C-BE8A-4E4F9D9D0555}"/>
          </ac:cxnSpMkLst>
        </pc:cxnChg>
      </pc:sldChg>
      <pc:sldChg chg="addSp delSp new mod">
        <pc:chgData name="Carolina Howard Felicissimo" userId="3f98ce73-43d6-4f61-9ee7-e6c058c26e9b" providerId="ADAL" clId="{4C0406F6-D802-4CED-8B7B-9BDC7AACD08D}" dt="2025-04-11T17:33:06.023" v="382" actId="478"/>
        <pc:sldMkLst>
          <pc:docMk/>
          <pc:sldMk cId="289003839" sldId="329"/>
        </pc:sldMkLst>
        <pc:spChg chg="del">
          <ac:chgData name="Carolina Howard Felicissimo" userId="3f98ce73-43d6-4f61-9ee7-e6c058c26e9b" providerId="ADAL" clId="{4C0406F6-D802-4CED-8B7B-9BDC7AACD08D}" dt="2025-04-11T17:33:06.023" v="382" actId="478"/>
          <ac:spMkLst>
            <pc:docMk/>
            <pc:sldMk cId="289003839" sldId="329"/>
            <ac:spMk id="2" creationId="{BFCB3EB7-85C6-446F-B58D-D822431A9499}"/>
          </ac:spMkLst>
        </pc:spChg>
        <pc:spChg chg="del">
          <ac:chgData name="Carolina Howard Felicissimo" userId="3f98ce73-43d6-4f61-9ee7-e6c058c26e9b" providerId="ADAL" clId="{4C0406F6-D802-4CED-8B7B-9BDC7AACD08D}" dt="2025-04-11T17:33:04.244" v="381" actId="478"/>
          <ac:spMkLst>
            <pc:docMk/>
            <pc:sldMk cId="289003839" sldId="329"/>
            <ac:spMk id="3" creationId="{92FE14EC-73B3-4E18-ABB9-5FCE0F9F9EB4}"/>
          </ac:spMkLst>
        </pc:spChg>
        <pc:picChg chg="add">
          <ac:chgData name="Carolina Howard Felicissimo" userId="3f98ce73-43d6-4f61-9ee7-e6c058c26e9b" providerId="ADAL" clId="{4C0406F6-D802-4CED-8B7B-9BDC7AACD08D}" dt="2025-04-11T17:33:00.190" v="380" actId="22"/>
          <ac:picMkLst>
            <pc:docMk/>
            <pc:sldMk cId="289003839" sldId="329"/>
            <ac:picMk id="5" creationId="{64AECDC1-9B55-4CFB-8672-170593A92D1C}"/>
          </ac:picMkLst>
        </pc:picChg>
      </pc:sldChg>
      <pc:sldChg chg="addSp delSp new mod">
        <pc:chgData name="Carolina Howard Felicissimo" userId="3f98ce73-43d6-4f61-9ee7-e6c058c26e9b" providerId="ADAL" clId="{4C0406F6-D802-4CED-8B7B-9BDC7AACD08D}" dt="2025-04-11T17:35:13.614" v="386" actId="478"/>
        <pc:sldMkLst>
          <pc:docMk/>
          <pc:sldMk cId="3604386676" sldId="330"/>
        </pc:sldMkLst>
        <pc:spChg chg="del">
          <ac:chgData name="Carolina Howard Felicissimo" userId="3f98ce73-43d6-4f61-9ee7-e6c058c26e9b" providerId="ADAL" clId="{4C0406F6-D802-4CED-8B7B-9BDC7AACD08D}" dt="2025-04-11T17:35:13.614" v="386" actId="478"/>
          <ac:spMkLst>
            <pc:docMk/>
            <pc:sldMk cId="3604386676" sldId="330"/>
            <ac:spMk id="2" creationId="{2393699D-A528-4E23-8DAF-F4D69CE8EFF1}"/>
          </ac:spMkLst>
        </pc:spChg>
        <pc:spChg chg="del">
          <ac:chgData name="Carolina Howard Felicissimo" userId="3f98ce73-43d6-4f61-9ee7-e6c058c26e9b" providerId="ADAL" clId="{4C0406F6-D802-4CED-8B7B-9BDC7AACD08D}" dt="2025-04-11T17:35:11.523" v="385" actId="478"/>
          <ac:spMkLst>
            <pc:docMk/>
            <pc:sldMk cId="3604386676" sldId="330"/>
            <ac:spMk id="3" creationId="{5855A2E2-3DC8-428D-BBE8-C94F9442B69B}"/>
          </ac:spMkLst>
        </pc:spChg>
        <pc:picChg chg="add">
          <ac:chgData name="Carolina Howard Felicissimo" userId="3f98ce73-43d6-4f61-9ee7-e6c058c26e9b" providerId="ADAL" clId="{4C0406F6-D802-4CED-8B7B-9BDC7AACD08D}" dt="2025-04-11T17:35:08.503" v="384" actId="22"/>
          <ac:picMkLst>
            <pc:docMk/>
            <pc:sldMk cId="3604386676" sldId="330"/>
            <ac:picMk id="5" creationId="{4232F413-A579-45A3-B080-E1C85AE73CF6}"/>
          </ac:picMkLst>
        </pc:picChg>
      </pc:sldChg>
      <pc:sldChg chg="addSp delSp add mod">
        <pc:chgData name="Carolina Howard Felicissimo" userId="3f98ce73-43d6-4f61-9ee7-e6c058c26e9b" providerId="ADAL" clId="{4C0406F6-D802-4CED-8B7B-9BDC7AACD08D}" dt="2025-04-11T17:39:24.337" v="391" actId="22"/>
        <pc:sldMkLst>
          <pc:docMk/>
          <pc:sldMk cId="3279665751" sldId="331"/>
        </pc:sldMkLst>
        <pc:picChg chg="add">
          <ac:chgData name="Carolina Howard Felicissimo" userId="3f98ce73-43d6-4f61-9ee7-e6c058c26e9b" providerId="ADAL" clId="{4C0406F6-D802-4CED-8B7B-9BDC7AACD08D}" dt="2025-04-11T17:39:24.337" v="391" actId="22"/>
          <ac:picMkLst>
            <pc:docMk/>
            <pc:sldMk cId="3279665751" sldId="331"/>
            <ac:picMk id="3" creationId="{6527A963-A3BB-49C1-B014-21C020E33E86}"/>
          </ac:picMkLst>
        </pc:picChg>
        <pc:picChg chg="del">
          <ac:chgData name="Carolina Howard Felicissimo" userId="3f98ce73-43d6-4f61-9ee7-e6c058c26e9b" providerId="ADAL" clId="{4C0406F6-D802-4CED-8B7B-9BDC7AACD08D}" dt="2025-04-11T17:38:22.685" v="390" actId="478"/>
          <ac:picMkLst>
            <pc:docMk/>
            <pc:sldMk cId="3279665751" sldId="331"/>
            <ac:picMk id="7" creationId="{850449A2-FB6A-4B28-80BF-E6922262C179}"/>
          </ac:picMkLst>
        </pc:picChg>
      </pc:sldChg>
      <pc:sldChg chg="addSp delSp add mod">
        <pc:chgData name="Carolina Howard Felicissimo" userId="3f98ce73-43d6-4f61-9ee7-e6c058c26e9b" providerId="ADAL" clId="{4C0406F6-D802-4CED-8B7B-9BDC7AACD08D}" dt="2025-04-11T17:41:08.311" v="394" actId="22"/>
        <pc:sldMkLst>
          <pc:docMk/>
          <pc:sldMk cId="1069462351" sldId="332"/>
        </pc:sldMkLst>
        <pc:picChg chg="del">
          <ac:chgData name="Carolina Howard Felicissimo" userId="3f98ce73-43d6-4f61-9ee7-e6c058c26e9b" providerId="ADAL" clId="{4C0406F6-D802-4CED-8B7B-9BDC7AACD08D}" dt="2025-04-11T17:41:07.034" v="393" actId="478"/>
          <ac:picMkLst>
            <pc:docMk/>
            <pc:sldMk cId="1069462351" sldId="332"/>
            <ac:picMk id="3" creationId="{6527A963-A3BB-49C1-B014-21C020E33E86}"/>
          </ac:picMkLst>
        </pc:picChg>
        <pc:picChg chg="add">
          <ac:chgData name="Carolina Howard Felicissimo" userId="3f98ce73-43d6-4f61-9ee7-e6c058c26e9b" providerId="ADAL" clId="{4C0406F6-D802-4CED-8B7B-9BDC7AACD08D}" dt="2025-04-11T17:41:08.311" v="394" actId="22"/>
          <ac:picMkLst>
            <pc:docMk/>
            <pc:sldMk cId="1069462351" sldId="332"/>
            <ac:picMk id="4" creationId="{3ECD80C5-876F-43CA-AD33-0DFD7502B07A}"/>
          </ac:picMkLst>
        </pc:picChg>
      </pc:sldChg>
      <pc:sldMasterChg chg="delSldLayout">
        <pc:chgData name="Carolina Howard Felicissimo" userId="3f98ce73-43d6-4f61-9ee7-e6c058c26e9b" providerId="ADAL" clId="{4C0406F6-D802-4CED-8B7B-9BDC7AACD08D}" dt="2025-04-11T16:12:01.239" v="140" actId="47"/>
        <pc:sldMasterMkLst>
          <pc:docMk/>
          <pc:sldMasterMk cId="2259607171" sldId="2147483660"/>
        </pc:sldMasterMkLst>
        <pc:sldLayoutChg chg="del">
          <pc:chgData name="Carolina Howard Felicissimo" userId="3f98ce73-43d6-4f61-9ee7-e6c058c26e9b" providerId="ADAL" clId="{4C0406F6-D802-4CED-8B7B-9BDC7AACD08D}" dt="2025-04-11T16:12:01.239" v="140" actId="47"/>
          <pc:sldLayoutMkLst>
            <pc:docMk/>
            <pc:sldMasterMk cId="2259607171" sldId="2147483660"/>
            <pc:sldLayoutMk cId="2488605769" sldId="2147483704"/>
          </pc:sldLayoutMkLst>
        </pc:sldLayoutChg>
      </pc:sldMasterChg>
    </pc:docChg>
  </pc:docChgLst>
  <pc:docChgLst>
    <pc:chgData name="Carolina Howard Felicissimo" userId="S::carolina.felicissimo@rnp.br::3f98ce73-43d6-4f61-9ee7-e6c058c26e9b" providerId="AD" clId="Web-{9C5D8B1B-A4A1-2F7C-D635-0ABC7D520CF4}"/>
    <pc:docChg chg="modSld">
      <pc:chgData name="Carolina Howard Felicissimo" userId="S::carolina.felicissimo@rnp.br::3f98ce73-43d6-4f61-9ee7-e6c058c26e9b" providerId="AD" clId="Web-{9C5D8B1B-A4A1-2F7C-D635-0ABC7D520CF4}" dt="2025-04-11T15:41:25.421" v="58" actId="14100"/>
      <pc:docMkLst>
        <pc:docMk/>
      </pc:docMkLst>
      <pc:sldChg chg="addSp delSp modSp">
        <pc:chgData name="Carolina Howard Felicissimo" userId="S::carolina.felicissimo@rnp.br::3f98ce73-43d6-4f61-9ee7-e6c058c26e9b" providerId="AD" clId="Web-{9C5D8B1B-A4A1-2F7C-D635-0ABC7D520CF4}" dt="2025-04-11T15:41:25.421" v="58" actId="14100"/>
        <pc:sldMkLst>
          <pc:docMk/>
          <pc:sldMk cId="2966485290" sldId="256"/>
        </pc:sldMkLst>
        <pc:spChg chg="del mod">
          <ac:chgData name="Carolina Howard Felicissimo" userId="S::carolina.felicissimo@rnp.br::3f98ce73-43d6-4f61-9ee7-e6c058c26e9b" providerId="AD" clId="Web-{9C5D8B1B-A4A1-2F7C-D635-0ABC7D520CF4}" dt="2025-04-11T15:38:17.977" v="2"/>
          <ac:spMkLst>
            <pc:docMk/>
            <pc:sldMk cId="2966485290" sldId="256"/>
            <ac:spMk id="2" creationId="{553C662B-29B1-817B-D442-ACE523E8E502}"/>
          </ac:spMkLst>
        </pc:spChg>
        <pc:spChg chg="mod">
          <ac:chgData name="Carolina Howard Felicissimo" userId="S::carolina.felicissimo@rnp.br::3f98ce73-43d6-4f61-9ee7-e6c058c26e9b" providerId="AD" clId="Web-{9C5D8B1B-A4A1-2F7C-D635-0ABC7D520CF4}" dt="2025-04-11T15:40:58.013" v="50" actId="14100"/>
          <ac:spMkLst>
            <pc:docMk/>
            <pc:sldMk cId="2966485290" sldId="256"/>
            <ac:spMk id="3" creationId="{C221FEBD-A8C3-8922-9EF9-60C168139F0A}"/>
          </ac:spMkLst>
        </pc:spChg>
        <pc:spChg chg="add mod">
          <ac:chgData name="Carolina Howard Felicissimo" userId="S::carolina.felicissimo@rnp.br::3f98ce73-43d6-4f61-9ee7-e6c058c26e9b" providerId="AD" clId="Web-{9C5D8B1B-A4A1-2F7C-D635-0ABC7D520CF4}" dt="2025-04-11T15:41:25.421" v="58" actId="14100"/>
          <ac:spMkLst>
            <pc:docMk/>
            <pc:sldMk cId="2966485290" sldId="256"/>
            <ac:spMk id="5" creationId="{93A148F9-06DF-D183-FA7C-F5346CCD3F1C}"/>
          </ac:spMkLst>
        </pc:spChg>
        <pc:spChg chg="add mod">
          <ac:chgData name="Carolina Howard Felicissimo" userId="S::carolina.felicissimo@rnp.br::3f98ce73-43d6-4f61-9ee7-e6c058c26e9b" providerId="AD" clId="Web-{9C5D8B1B-A4A1-2F7C-D635-0ABC7D520CF4}" dt="2025-04-11T15:41:16.702" v="55" actId="20577"/>
          <ac:spMkLst>
            <pc:docMk/>
            <pc:sldMk cId="2966485290" sldId="256"/>
            <ac:spMk id="7" creationId="{6D63D803-C252-E36C-DE5F-BBDFDE8DE9B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3F67CB9-48B0-0DDA-5E46-6487BB3051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EE1F42-FD57-F98B-EDB2-86B6C904C4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61798-7C7A-444A-A1DD-32C5794F309F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6501AB-372E-CAD6-3C10-B4636DF66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4274BA-90F8-EE2E-8339-47380286F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ABECE-C8EB-AF48-842A-D54DD6276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862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DFC1-75E8-6F4C-9B15-055E5A4B33FB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B49FE-9695-0948-BDCD-6B762CE9C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22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52582"/>
            <a:ext cx="5556069" cy="705802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F5DD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5725" y="5616121"/>
            <a:ext cx="1000276" cy="33312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 dirty="0"/>
              <a:t>1/12/22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81282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6">
    <p:bg>
      <p:bgPr>
        <a:solidFill>
          <a:srgbClr val="00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EB00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EB0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B3CEEF6-EB06-7073-915E-7F87DAE2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25993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A643C23-02AA-984D-6DDC-4EE5DD96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1274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8AEADF-F452-BD59-59BE-49D1707C83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071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325323B-4C6D-F9DE-E27E-FAFBDE0EC6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2599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95A57B4C-597F-6278-9D18-FA5A62351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447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12451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7"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8AF9356A-4108-CD63-4FA6-0265124091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7034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6230B20-1A09-F979-DF41-49DDD4FF40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490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65AE440B-EBED-B759-F133-DE99E93C7A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5490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16DAC072-28C0-B34F-BCED-D87DC32B42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9082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AF9D1B1A-4634-AAF6-CB38-5726A5422F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9082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38820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8">
    <p:bg>
      <p:bgPr>
        <a:solidFill>
          <a:srgbClr val="00F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420068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420068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B3CEEF6-EB06-7073-915E-7F87DAE2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415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A643C23-02AA-984D-6DDC-4EE5DD96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127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371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OLO - 1 COLUNA" userDrawn="1">
  <p:cSld name="MIOLO - 1 COLUNA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 hasCustomPrompt="1"/>
          </p:nvPr>
        </p:nvSpPr>
        <p:spPr>
          <a:xfrm>
            <a:off x="3733014" y="0"/>
            <a:ext cx="8048308" cy="128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32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pt-BR" dirty="0"/>
              <a:t>Clique para adicionar texto</a:t>
            </a:r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 hasCustomPrompt="1"/>
          </p:nvPr>
        </p:nvSpPr>
        <p:spPr>
          <a:xfrm>
            <a:off x="487681" y="1424572"/>
            <a:ext cx="11216639" cy="483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14350" lvl="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Wingdings" pitchFamily="2" charset="2"/>
              <a:buChar char="§"/>
              <a:defRPr sz="2400" b="0" i="0">
                <a:latin typeface="Barlow Medium" pitchFamily="2" charset="77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20000"/>
              <a:buChar char="•"/>
              <a:defRPr sz="2000" b="0" i="0">
                <a:latin typeface="Barlow Medium" pitchFamily="2" charset="77"/>
              </a:defRPr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Font typeface="Fonte do Sistema Regular"/>
              <a:buChar char="–"/>
              <a:defRPr sz="1800" b="0" i="0">
                <a:latin typeface="Barlow Medium" pitchFamily="2" charset="77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pt-BR" dirty="0"/>
              <a:t>Clique para adicionar texto</a:t>
            </a:r>
          </a:p>
          <a:p>
            <a:pPr lvl="1"/>
            <a:r>
              <a:rPr lang="pt-BR" dirty="0"/>
              <a:t>Clique para adicionar texto</a:t>
            </a:r>
          </a:p>
          <a:p>
            <a:pPr lvl="2"/>
            <a:r>
              <a:rPr lang="pt-BR" dirty="0"/>
              <a:t>Cliquei para adicionar texto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644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1"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FF483F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87331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2">
    <p:bg>
      <p:bgPr>
        <a:solidFill>
          <a:srgbClr val="FF4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420068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938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3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00EB00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FF7E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990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4"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420068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EB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315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F5DD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4252379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4A1A36-B29E-911E-A571-4E05F6AB7A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EB00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285560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52582"/>
            <a:ext cx="5556069" cy="705802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tx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4835" y="5616121"/>
            <a:ext cx="1000276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pt-BR" dirty="0"/>
              <a:t>1/11/22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203885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D12660-8FFF-C805-9308-F9010B1231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F5DD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333848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40194E-F7EB-D1C6-D929-B508E6E8E8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FF483F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42829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1557" y="2817197"/>
            <a:ext cx="2868654" cy="884940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1557" y="3891536"/>
            <a:ext cx="2868654" cy="642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EB00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1" y="5616121"/>
            <a:ext cx="124882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 dirty="0"/>
              <a:t>1/12/22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276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1" y="2839774"/>
            <a:ext cx="2964070" cy="884940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1" y="3914113"/>
            <a:ext cx="2733482" cy="642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F5DD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4684" y="5616121"/>
            <a:ext cx="1264731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 dirty="0"/>
              <a:t>1/12/22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5954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482725"/>
            <a:ext cx="5257800" cy="458787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Barlow" pitchFamily="2" charset="77"/>
              </a:defRPr>
            </a:lvl1pPr>
          </a:lstStyle>
          <a:p>
            <a:endParaRPr lang="en-B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80000" indent="0">
              <a:buFontTx/>
              <a:buNone/>
              <a:defRPr sz="2000" b="0" i="0"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62200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een, laser, scene, light&#10;&#10;Description automatically generated">
            <a:extLst>
              <a:ext uri="{FF2B5EF4-FFF2-40B4-BE49-F238E27FC236}">
                <a16:creationId xmlns:a16="http://schemas.microsoft.com/office/drawing/2014/main" id="{9B0D5EA4-1355-AD11-D130-F3FA1D194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80000" indent="0">
              <a:buFontTx/>
              <a:buNone/>
              <a:defRPr sz="2000" b="0" i="0"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206588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Barlow" pitchFamily="2" charset="77"/>
              </a:defRPr>
            </a:lvl1pPr>
          </a:lstStyle>
          <a:p>
            <a:endParaRPr lang="en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64880" y="1482725"/>
            <a:ext cx="2788920" cy="4587875"/>
          </a:xfrm>
          <a:prstGeom prst="rect">
            <a:avLst/>
          </a:prstGeom>
          <a:solidFill>
            <a:srgbClr val="000A92"/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sz="1800" b="0" i="0">
                <a:solidFill>
                  <a:srgbClr val="00F5DD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solidFill>
                  <a:schemeClr val="bg1"/>
                </a:solidFill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17443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4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43F0F7A-A8D5-379F-CA53-2FC81FEE6409}"/>
              </a:ext>
            </a:extLst>
          </p:cNvPr>
          <p:cNvGrpSpPr/>
          <p:nvPr userDrawn="1"/>
        </p:nvGrpSpPr>
        <p:grpSpPr>
          <a:xfrm rot="5400000">
            <a:off x="5895722" y="1259474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8FC78D5-3C70-5D6F-DF30-C8550B1B5593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EDAAA3D-400D-612C-9C8E-D7593F249358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D1EBF92-F813-9FBA-E513-3E1E31C1A86D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2820226-045F-51CC-A5F6-A83964117438}"/>
              </a:ext>
            </a:extLst>
          </p:cNvPr>
          <p:cNvGrpSpPr/>
          <p:nvPr userDrawn="1"/>
        </p:nvGrpSpPr>
        <p:grpSpPr>
          <a:xfrm rot="5400000">
            <a:off x="5895726" y="185924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4DD0E7F-F9B3-1D87-9CEC-1569CAD5D22D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50448E1-0EEE-EB73-3D93-30223222FDF0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7C753B2-5EC7-B554-FD26-C23B130DEF55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A3B99-3313-0455-420D-93A82A4025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1538" y="781173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1989</a:t>
            </a:r>
            <a:endParaRPr lang="en-BR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ECF170-770B-ADA6-CF03-C40AB172CB5B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6484156" y="809785"/>
            <a:ext cx="5055430" cy="1019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C9FE39-E21D-A882-1DD9-F641F163DDB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57936" y="787083"/>
            <a:ext cx="3151616" cy="833126"/>
          </a:xfrm>
          <a:prstGeom prst="rect">
            <a:avLst/>
          </a:prstGeom>
        </p:spPr>
        <p:txBody>
          <a:bodyPr anchor="t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B5208E3-E5B9-F530-42CE-9CB8B6966BD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23887" y="1989361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EB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1992</a:t>
            </a:r>
            <a:endParaRPr lang="en-BR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5639F3E-A8BD-096E-084B-B126D736CFF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23315" y="3188218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0" i="0">
                <a:solidFill>
                  <a:srgbClr val="FF7E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1994</a:t>
            </a:r>
            <a:endParaRPr lang="en-BR" dirty="0"/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C1409B2D-6F75-E2DA-415A-9D70F449110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23887" y="4447474"/>
            <a:ext cx="979807" cy="8850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483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1995 1998</a:t>
            </a:r>
            <a:endParaRPr lang="en-BR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F35C25-F469-25F6-5AE8-B4AB7F5E7F28}"/>
              </a:ext>
            </a:extLst>
          </p:cNvPr>
          <p:cNvGrpSpPr/>
          <p:nvPr userDrawn="1"/>
        </p:nvGrpSpPr>
        <p:grpSpPr>
          <a:xfrm rot="16200000">
            <a:off x="5895726" y="659706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A9D346-4BA9-44A4-42B1-B34D549DBDCE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8DB1C4-F7F3-9F57-563C-22D7DCA683C2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0461FDD-D5CC-C23C-FDC9-7728ED12D78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F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C2D869-DA57-92CD-F1C5-C6D1FD4A6FB9}"/>
              </a:ext>
            </a:extLst>
          </p:cNvPr>
          <p:cNvGrpSpPr/>
          <p:nvPr userDrawn="1"/>
        </p:nvGrpSpPr>
        <p:grpSpPr>
          <a:xfrm rot="5400000">
            <a:off x="5895726" y="2471398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1CDCEE8-E2B6-3F0B-B9D3-91E7922FB7A2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09761F-E795-A69E-3811-B866EEFC79B6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E271613-D766-3D82-8419-8783215E2A0F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E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sp>
        <p:nvSpPr>
          <p:cNvPr id="120" name="Text Placeholder 15">
            <a:extLst>
              <a:ext uri="{FF2B5EF4-FFF2-40B4-BE49-F238E27FC236}">
                <a16:creationId xmlns:a16="http://schemas.microsoft.com/office/drawing/2014/main" id="{A5041D1E-2AB4-F890-FD0E-39E3AB1509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7936" y="1989361"/>
            <a:ext cx="5354423" cy="102816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9513E69-4A9E-D138-46E9-F2D2CE3AC26D}"/>
              </a:ext>
            </a:extLst>
          </p:cNvPr>
          <p:cNvGrpSpPr/>
          <p:nvPr userDrawn="1"/>
        </p:nvGrpSpPr>
        <p:grpSpPr>
          <a:xfrm rot="5400000">
            <a:off x="5895722" y="306899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BF9635D-4088-89BF-8C07-0596358CC5DD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396B66F-0F5D-B3ED-2305-A4BE2D047C26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DE47946-263E-DA18-1E4F-2A017F122F60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728B48D-824D-511D-DF16-708CBD34A75D}"/>
              </a:ext>
            </a:extLst>
          </p:cNvPr>
          <p:cNvGrpSpPr/>
          <p:nvPr userDrawn="1"/>
        </p:nvGrpSpPr>
        <p:grpSpPr>
          <a:xfrm rot="5400000">
            <a:off x="5895726" y="3669828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502C2A1-14BA-EDE9-0E78-AE217C75B4CC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00D9F7C-728B-1AA3-86AF-B2213C77254C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A29D4E5-10FF-DE9C-C7F0-FC8FC7272536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sp>
        <p:nvSpPr>
          <p:cNvPr id="129" name="Text Placeholder 15">
            <a:extLst>
              <a:ext uri="{FF2B5EF4-FFF2-40B4-BE49-F238E27FC236}">
                <a16:creationId xmlns:a16="http://schemas.microsoft.com/office/drawing/2014/main" id="{449EE7DD-D07E-BBE1-CACD-AA2C9B1EFA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4156" y="3187225"/>
            <a:ext cx="5055430" cy="1019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1EF96-516B-082F-8E6C-B8F2D5F7CBE3}"/>
              </a:ext>
            </a:extLst>
          </p:cNvPr>
          <p:cNvGrpSpPr/>
          <p:nvPr userDrawn="1"/>
        </p:nvGrpSpPr>
        <p:grpSpPr>
          <a:xfrm rot="5400000">
            <a:off x="5895722" y="4278740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585B7AD-B07E-015C-4CDD-97B365A9FE65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9F37E8D-F184-BEC8-7B4F-74196FF409B6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8DAA3D6-7AF3-6DDE-C015-B388A3B28507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C22FE71-6307-D76E-6203-0CAE01049778}"/>
              </a:ext>
            </a:extLst>
          </p:cNvPr>
          <p:cNvGrpSpPr/>
          <p:nvPr userDrawn="1"/>
        </p:nvGrpSpPr>
        <p:grpSpPr>
          <a:xfrm rot="5400000">
            <a:off x="5895726" y="488765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182AA7A-AFD1-4C61-E0DA-63805D218CA9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E63140E-D697-E7B1-AD40-1EF6AED1B74B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D63D9F3-1738-471F-6636-3C5BD4CEA02E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FF4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sp>
        <p:nvSpPr>
          <p:cNvPr id="138" name="Text Placeholder 15">
            <a:extLst>
              <a:ext uri="{FF2B5EF4-FFF2-40B4-BE49-F238E27FC236}">
                <a16:creationId xmlns:a16="http://schemas.microsoft.com/office/drawing/2014/main" id="{37AE015C-63DC-28F4-FAE8-3071FE664D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7936" y="4439953"/>
            <a:ext cx="5354423" cy="163096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1E93ADA-8637-FA24-82C4-9950ED963EB7}"/>
              </a:ext>
            </a:extLst>
          </p:cNvPr>
          <p:cNvGrpSpPr/>
          <p:nvPr userDrawn="1"/>
        </p:nvGrpSpPr>
        <p:grpSpPr>
          <a:xfrm rot="5400000">
            <a:off x="5895722" y="549945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5429EFA-708B-4387-F0B7-B97312F63BD8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7F1A925-0FE3-600B-693E-77C67A3C090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50A6D0F-D947-B40A-7252-57D690F8763F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6A71BDE-B66A-2C65-857B-2229EC9B5FF3}"/>
              </a:ext>
            </a:extLst>
          </p:cNvPr>
          <p:cNvGrpSpPr/>
          <p:nvPr userDrawn="1"/>
        </p:nvGrpSpPr>
        <p:grpSpPr>
          <a:xfrm rot="5400000">
            <a:off x="5895722" y="6099220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6CCDC8A-A9F1-B22F-BBD2-C842528D0B2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63C87EA-2486-A3FA-7F34-C091EEC5AC7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12FD712F-B62E-08B2-D405-46BEDDA53A80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5739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5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A3B99-3313-0455-420D-93A82A4025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020578" y="2597705"/>
            <a:ext cx="979806" cy="4568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1989</a:t>
            </a:r>
            <a:endParaRPr lang="en-BR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ECF170-770B-ADA6-CF03-C40AB172CB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8274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C9FE39-E21D-A882-1DD9-F641F163D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936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B5208E3-E5B9-F530-42CE-9CB8B6966B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16306" y="2597704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EB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1992</a:t>
            </a:r>
            <a:endParaRPr lang="en-BR" dirty="0"/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218B1783-F6A6-463B-B34F-3F3207357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1565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DF550472-9B3A-0440-3D45-D23D46CFF3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6306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5639F3E-A8BD-096E-084B-B126D736CF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866898" y="2597704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7E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1994</a:t>
            </a:r>
            <a:endParaRPr lang="en-BR" dirty="0"/>
          </a:p>
        </p:txBody>
      </p:sp>
      <p:sp>
        <p:nvSpPr>
          <p:cNvPr id="94" name="Text Placeholder 15">
            <a:extLst>
              <a:ext uri="{FF2B5EF4-FFF2-40B4-BE49-F238E27FC236}">
                <a16:creationId xmlns:a16="http://schemas.microsoft.com/office/drawing/2014/main" id="{75228A74-A0DB-CCE4-2F77-4371F8A49E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79738" y="3638550"/>
            <a:ext cx="2868550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C1409B2D-6F75-E2DA-415A-9D70F44911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8559024" y="2383600"/>
            <a:ext cx="979807" cy="8850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483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1995 1998</a:t>
            </a:r>
            <a:endParaRPr lang="en-BR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EA092C-5920-4A43-DC35-BC7B932B57F4}"/>
              </a:ext>
            </a:extLst>
          </p:cNvPr>
          <p:cNvGrpSpPr/>
          <p:nvPr userDrawn="1"/>
        </p:nvGrpSpPr>
        <p:grpSpPr>
          <a:xfrm>
            <a:off x="838200" y="3356487"/>
            <a:ext cx="10316460" cy="145026"/>
            <a:chOff x="838200" y="3356487"/>
            <a:chExt cx="10316460" cy="14502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334D528-1C18-503F-8C6F-F427C413A70F}"/>
                </a:ext>
              </a:extLst>
            </p:cNvPr>
            <p:cNvGrpSpPr/>
            <p:nvPr userDrawn="1"/>
          </p:nvGrpSpPr>
          <p:grpSpPr>
            <a:xfrm>
              <a:off x="3837039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BCEEDDF-4DAB-BA77-0B1D-7457E5A48E09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A2B54EB-4B5A-9EB1-5148-70B117542E69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B0B46E9-B96B-7887-F5EF-66B87C1A342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A424E7D-BFCF-0670-6C91-FD90E3739475}"/>
                </a:ext>
              </a:extLst>
            </p:cNvPr>
            <p:cNvGrpSpPr/>
            <p:nvPr userDrawn="1"/>
          </p:nvGrpSpPr>
          <p:grpSpPr>
            <a:xfrm>
              <a:off x="4436807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956AB45-3552-6BE0-2D76-E1679F3E823C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82D5A72-108C-517D-FB47-48AE1E28947E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C192556-9BC5-C8F7-EFE6-0EA0809D07FA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991DC2-E8BC-B913-8F8F-42E6CD9CEA4C}"/>
                </a:ext>
              </a:extLst>
            </p:cNvPr>
            <p:cNvGrpSpPr/>
            <p:nvPr userDrawn="1"/>
          </p:nvGrpSpPr>
          <p:grpSpPr>
            <a:xfrm>
              <a:off x="838200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9DDE295-6DB8-8D1C-A438-DBBEE281CFF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FFC5C13-195F-2C8F-2CB5-48A1BC35A1E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43A68DB-1698-120B-2F29-23EE6A7B905A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CF35C25-F469-25F6-5AE8-B4AB7F5E7F28}"/>
                </a:ext>
              </a:extLst>
            </p:cNvPr>
            <p:cNvGrpSpPr/>
            <p:nvPr userDrawn="1"/>
          </p:nvGrpSpPr>
          <p:grpSpPr>
            <a:xfrm>
              <a:off x="143796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DA9D346-4BA9-44A4-42B1-B34D549DBDCE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B8DB1C4-F7F3-9F57-563C-22D7DCA683C2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0461FDD-D5CC-C23C-FDC9-7728ED12D78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F5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1F4E22-651F-EC4A-C19C-FFF31E4AB13A}"/>
                </a:ext>
              </a:extLst>
            </p:cNvPr>
            <p:cNvGrpSpPr/>
            <p:nvPr userDrawn="1"/>
          </p:nvGrpSpPr>
          <p:grpSpPr>
            <a:xfrm>
              <a:off x="2037736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0D52894-EB76-2299-30B2-76B84F8287E9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C350AAD-A124-8FF3-55B9-0508450468D7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76640F3-CBF6-8516-7BF7-FD72B77E20FB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12CB3FE-DECD-CEF1-47C4-D2977A712C1E}"/>
                </a:ext>
              </a:extLst>
            </p:cNvPr>
            <p:cNvGrpSpPr/>
            <p:nvPr userDrawn="1"/>
          </p:nvGrpSpPr>
          <p:grpSpPr>
            <a:xfrm>
              <a:off x="2637504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FAE38CE-C4B2-80BC-DDE2-878B2CA0E75E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35EFC3B-AE93-5319-1FCD-72B62A4CB00B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07F6221-D055-97B5-3247-79DDD23721F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2C2D869-DA57-92CD-F1C5-C6D1FD4A6FB9}"/>
                </a:ext>
              </a:extLst>
            </p:cNvPr>
            <p:cNvGrpSpPr/>
            <p:nvPr userDrawn="1"/>
          </p:nvGrpSpPr>
          <p:grpSpPr>
            <a:xfrm rot="10800000">
              <a:off x="3237272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1CDCEE8-E2B6-3F0B-B9D3-91E7922FB7A2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509761F-E795-A69E-3811-B866EEFC79B6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E271613-D766-3D82-8419-8783215E2A0F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E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B89A8D9-A6AE-D6E4-912B-628CEB514939}"/>
                </a:ext>
              </a:extLst>
            </p:cNvPr>
            <p:cNvGrpSpPr/>
            <p:nvPr userDrawn="1"/>
          </p:nvGrpSpPr>
          <p:grpSpPr>
            <a:xfrm>
              <a:off x="5036575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272E492-81BA-117E-E446-1B555CCAEF5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1A16E94-AA93-D0C8-8B33-39E210965C72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AA365D4-9FF3-C3C9-8A23-5A5E27CA5A69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F65AB7A-11C9-658B-2D22-38EA18839BFF}"/>
                </a:ext>
              </a:extLst>
            </p:cNvPr>
            <p:cNvGrpSpPr/>
            <p:nvPr userDrawn="1"/>
          </p:nvGrpSpPr>
          <p:grpSpPr>
            <a:xfrm>
              <a:off x="5636343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3B1A7D7-DD9B-1766-B7CD-EF778B126853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B305604-B131-88D3-06E6-85703062019D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F0983BD-EFC8-269A-B92F-9A419D140108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28B48D-824D-511D-DF16-708CBD34A75D}"/>
                </a:ext>
              </a:extLst>
            </p:cNvPr>
            <p:cNvGrpSpPr/>
            <p:nvPr userDrawn="1"/>
          </p:nvGrpSpPr>
          <p:grpSpPr>
            <a:xfrm>
              <a:off x="623227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502C2A1-14BA-EDE9-0E78-AE217C75B4CC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00D9F7C-728B-1AA3-86AF-B2213C77254C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A29D4E5-10FF-DE9C-C7F0-FC8FC727253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FF7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FA16856-3EED-0147-5619-DA434C064452}"/>
                </a:ext>
              </a:extLst>
            </p:cNvPr>
            <p:cNvGrpSpPr/>
            <p:nvPr userDrawn="1"/>
          </p:nvGrpSpPr>
          <p:grpSpPr>
            <a:xfrm>
              <a:off x="6828213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B5A1942-138B-0355-6B02-45189C0F88E5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FBDD560-B2E1-55DE-AA4E-6782CDADC6B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9B17745-E1AD-4CF3-A8BA-7E9AF848F4A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C53A2E5-ADCA-1FE0-2571-890AADFE374B}"/>
                </a:ext>
              </a:extLst>
            </p:cNvPr>
            <p:cNvGrpSpPr/>
            <p:nvPr userDrawn="1"/>
          </p:nvGrpSpPr>
          <p:grpSpPr>
            <a:xfrm>
              <a:off x="7427981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FFC7A33-DB73-3352-3C04-AAF749190EB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55240FE-851D-1314-3AF2-61E1D258663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4F9F3D7-BA65-3100-C96D-EED496A8B00D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D38044F-2678-397C-4B0F-438E09521F77}"/>
                </a:ext>
              </a:extLst>
            </p:cNvPr>
            <p:cNvGrpSpPr/>
            <p:nvPr userDrawn="1"/>
          </p:nvGrpSpPr>
          <p:grpSpPr>
            <a:xfrm>
              <a:off x="8027749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5FEDC6-8B98-2B0D-BDB2-5BDF469AF682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843867A-7605-1BE6-39DA-2BA367B564C5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EDBF6C8-3246-2818-6FBA-205304168F05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BA20947-5050-99E3-D673-9055DB9E04F0}"/>
                </a:ext>
              </a:extLst>
            </p:cNvPr>
            <p:cNvGrpSpPr/>
            <p:nvPr userDrawn="1"/>
          </p:nvGrpSpPr>
          <p:grpSpPr>
            <a:xfrm>
              <a:off x="8627517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43F4F45-26CF-C968-0A6B-8DC5D32678EA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04F5546-388B-4CBD-2EE6-39F0E14CBF0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5CFD7106-911A-56A7-51B3-685B6C9914A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FF4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6AA22E2-4E52-A148-35AB-3FBF90BCE50A}"/>
                </a:ext>
              </a:extLst>
            </p:cNvPr>
            <p:cNvGrpSpPr/>
            <p:nvPr userDrawn="1"/>
          </p:nvGrpSpPr>
          <p:grpSpPr>
            <a:xfrm>
              <a:off x="9210330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B06EB1E-AE83-C1A6-1C1C-E5B97ED7CCC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66F281A-9574-4F26-783E-D76C9D2159C8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56D5DB2-8E60-6CC6-8B83-0296759C8D87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29BFB4A-3F1F-94DC-0F6A-1DA9F3C71D38}"/>
                </a:ext>
              </a:extLst>
            </p:cNvPr>
            <p:cNvGrpSpPr/>
            <p:nvPr userDrawn="1"/>
          </p:nvGrpSpPr>
          <p:grpSpPr>
            <a:xfrm>
              <a:off x="981009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2F83FAF-3352-298C-39C5-2C94751856FD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B7F8BAF-882B-FA48-52DC-B31652863ADB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DBD2A7D-5380-B578-33CA-42516D20EF66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75F85F5-E09F-93DA-94FE-D6242C00C962}"/>
                </a:ext>
              </a:extLst>
            </p:cNvPr>
            <p:cNvGrpSpPr/>
            <p:nvPr userDrawn="1"/>
          </p:nvGrpSpPr>
          <p:grpSpPr>
            <a:xfrm>
              <a:off x="10409866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E0C25EE-739B-2718-E7E9-565791F2713E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E881EFA-1877-F7A5-94E9-EA0213E09BD9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7E23B9-755D-E7E8-A8E7-2AC8329688B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037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98B2EF0-CB41-ECCC-330D-7106715DC1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8096" b="44193"/>
          <a:stretch/>
        </p:blipFill>
        <p:spPr>
          <a:xfrm>
            <a:off x="2664995" y="1967179"/>
            <a:ext cx="2275072" cy="13757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AF1EE9-2753-8B0C-002A-708B389DA7FA}"/>
              </a:ext>
            </a:extLst>
          </p:cNvPr>
          <p:cNvSpPr/>
          <p:nvPr userDrawn="1"/>
        </p:nvSpPr>
        <p:spPr>
          <a:xfrm>
            <a:off x="0" y="4450732"/>
            <a:ext cx="12192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405521-49E2-A7F5-692D-555645447465}"/>
              </a:ext>
            </a:extLst>
          </p:cNvPr>
          <p:cNvSpPr>
            <a:spLocks noChangeAspect="1"/>
          </p:cNvSpPr>
          <p:nvPr userDrawn="1"/>
        </p:nvSpPr>
        <p:spPr>
          <a:xfrm>
            <a:off x="994223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DB8E25-F186-979A-4CE0-97730526C29E}"/>
              </a:ext>
            </a:extLst>
          </p:cNvPr>
          <p:cNvSpPr>
            <a:spLocks noChangeAspect="1"/>
          </p:cNvSpPr>
          <p:nvPr userDrawn="1"/>
        </p:nvSpPr>
        <p:spPr>
          <a:xfrm>
            <a:off x="10081777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E0D96E-E791-CACE-C7E9-44D13D7ACC87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43FE3F1-A6F8-41D1-9779-D9AE733FD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3105"/>
          <a:stretch/>
        </p:blipFill>
        <p:spPr>
          <a:xfrm>
            <a:off x="253103" y="2148877"/>
            <a:ext cx="3151834" cy="11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1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1D42F0-7E9E-259E-D3E0-E2C31570CA26}"/>
              </a:ext>
            </a:extLst>
          </p:cNvPr>
          <p:cNvSpPr/>
          <p:nvPr userDrawn="1"/>
        </p:nvSpPr>
        <p:spPr>
          <a:xfrm>
            <a:off x="6096000" y="3167743"/>
            <a:ext cx="6096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3CB9D1-2C76-1992-16B5-B3C30813BE33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2871000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20B10C-2941-925D-C3BB-79C50EE798CE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972C5A6-EA55-90FE-2EAF-A2039E14EF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B483785-D387-4B67-B058-744BA17EDD58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D07580F-F649-477D-AF1B-ED850D41B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2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8118-D56E-BCED-B1CE-F1B8E3C4D0B1}"/>
              </a:ext>
            </a:extLst>
          </p:cNvPr>
          <p:cNvSpPr/>
          <p:nvPr userDrawn="1"/>
        </p:nvSpPr>
        <p:spPr>
          <a:xfrm>
            <a:off x="0" y="4450732"/>
            <a:ext cx="12192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C9A2B8-06A6-AB08-C3EE-E3F0A2EB7873}"/>
              </a:ext>
            </a:extLst>
          </p:cNvPr>
          <p:cNvSpPr>
            <a:spLocks noChangeAspect="1"/>
          </p:cNvSpPr>
          <p:nvPr userDrawn="1"/>
        </p:nvSpPr>
        <p:spPr>
          <a:xfrm>
            <a:off x="1715583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B66B0-A811-4E12-6CA5-E44BDF5FF4EA}"/>
              </a:ext>
            </a:extLst>
          </p:cNvPr>
          <p:cNvSpPr>
            <a:spLocks noChangeAspect="1"/>
          </p:cNvSpPr>
          <p:nvPr userDrawn="1"/>
        </p:nvSpPr>
        <p:spPr>
          <a:xfrm>
            <a:off x="9361710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785644-2035-4F53-8981-5F67242392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7634" y="1533285"/>
            <a:ext cx="4791342" cy="31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3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B02D90-25EB-ED1A-4ECE-E597F7E9E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386" t="40948" r="7631" b="38975"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6C47E6F-F6FA-4054-836F-27EA0C081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43105"/>
          <a:stretch/>
        </p:blipFill>
        <p:spPr>
          <a:xfrm>
            <a:off x="686240" y="2425602"/>
            <a:ext cx="3206948" cy="12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3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3E3005C-1676-E6EE-4709-5C8718CA6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2820"/>
          <a:stretch/>
        </p:blipFill>
        <p:spPr>
          <a:xfrm>
            <a:off x="647364" y="2402143"/>
            <a:ext cx="3265698" cy="12434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C127095-CF2F-8F31-9338-99A78AE32E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0386" t="40948" r="7631" b="38975"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2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6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0" r:id="rId2"/>
    <p:sldLayoutId id="2147483695" r:id="rId3"/>
    <p:sldLayoutId id="2147483697" r:id="rId4"/>
    <p:sldLayoutId id="2147483696" r:id="rId5"/>
    <p:sldLayoutId id="2147483680" r:id="rId6"/>
    <p:sldLayoutId id="2147483681" r:id="rId7"/>
    <p:sldLayoutId id="2147483661" r:id="rId8"/>
    <p:sldLayoutId id="214748370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2" r:id="rId2"/>
    <p:sldLayoutId id="2147483683" r:id="rId3"/>
    <p:sldLayoutId id="214748368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89ADA29-2803-497B-B665-8FE5C5B10C9C}"/>
              </a:ext>
            </a:extLst>
          </p:cNvPr>
          <p:cNvSpPr/>
          <p:nvPr userDrawn="1"/>
        </p:nvSpPr>
        <p:spPr>
          <a:xfrm>
            <a:off x="4326511" y="6016874"/>
            <a:ext cx="2668649" cy="74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flipH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BF4CCB6-850D-EEDC-2991-9FDD027E9FBA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2E647B-F435-159F-691B-A1CE32AB6C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0065AF8-AC12-4E8E-9EDA-70745C7F4573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91AD16-A352-4061-BE43-FBFC4B59A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flipH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7CABC6F-3A10-369C-00F0-15819F617D83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4BFFD5-C4A9-B741-5BA3-7CD128E838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70C16B3-9A89-44D0-96F9-041DDCC99E0B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35FF13-3775-4935-84ED-FD89ECB14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6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8118-D56E-BCED-B1CE-F1B8E3C4D0B1}"/>
              </a:ext>
            </a:extLst>
          </p:cNvPr>
          <p:cNvSpPr/>
          <p:nvPr userDrawn="1"/>
        </p:nvSpPr>
        <p:spPr>
          <a:xfrm>
            <a:off x="6096000" y="3167743"/>
            <a:ext cx="6096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B66B0-A811-4E12-6CA5-E44BDF5FF4EA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2871000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8767358-15C8-8EEF-4371-A7C541262F6A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5C680A7-CB37-8FA2-00A9-0D20ABDD2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D36BD31-872A-41FB-B11D-F6E2289F9CF8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C05CD48-0E92-472C-9EC1-086D9DFB3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5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esdoc.unesco.org/ark:/48223/pf000037320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54677/XFFX3334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39.png"/><Relationship Id="rId3" Type="http://schemas.openxmlformats.org/officeDocument/2006/relationships/image" Target="../media/image17.jpeg"/><Relationship Id="rId21" Type="http://schemas.openxmlformats.org/officeDocument/2006/relationships/image" Target="../media/image34.jpe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17" Type="http://schemas.openxmlformats.org/officeDocument/2006/relationships/image" Target="../media/image31.png"/><Relationship Id="rId25" Type="http://schemas.openxmlformats.org/officeDocument/2006/relationships/image" Target="../media/image38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7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6.jpeg"/><Relationship Id="rId10" Type="http://schemas.openxmlformats.org/officeDocument/2006/relationships/image" Target="../media/image24.png"/><Relationship Id="rId19" Type="http://schemas.openxmlformats.org/officeDocument/2006/relationships/hyperlink" Target="http://hdl.handle.net/10183/185126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png"/><Relationship Id="rId22" Type="http://schemas.openxmlformats.org/officeDocument/2006/relationships/image" Target="../media/image35.jpeg"/><Relationship Id="rId27" Type="http://schemas.openxmlformats.org/officeDocument/2006/relationships/hyperlink" Target="https://www.rnp.br/inovacao/editais/chamada-acesso-aberto-dados-pesquis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221FEBD-A8C3-8922-9EF9-60C168139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3583" y="2730605"/>
            <a:ext cx="5069236" cy="1174643"/>
          </a:xfrm>
        </p:spPr>
        <p:txBody>
          <a:bodyPr lIns="91440" tIns="45720" rIns="91440" bIns="45720" anchor="t"/>
          <a:lstStyle/>
          <a:p>
            <a:pPr algn="r"/>
            <a:r>
              <a:rPr lang="pt-BR" dirty="0">
                <a:latin typeface="Barlow"/>
              </a:rPr>
              <a:t>Carolina Howard Felicíssimo</a:t>
            </a:r>
            <a:endParaRPr lang="pt-BR" dirty="0"/>
          </a:p>
          <a:p>
            <a:pPr algn="r"/>
            <a:r>
              <a:rPr lang="pt-BR" dirty="0">
                <a:latin typeface="Barlow"/>
              </a:rPr>
              <a:t>Coordenadora de P&amp;D RNP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3A148F9-06DF-D183-FA7C-F5346CCD3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6607" y="515007"/>
            <a:ext cx="5610445" cy="1734207"/>
          </a:xfrm>
        </p:spPr>
        <p:txBody>
          <a:bodyPr lIns="91440" tIns="45720" rIns="91440" bIns="45720" anchor="b"/>
          <a:lstStyle/>
          <a:p>
            <a:pPr algn="r">
              <a:lnSpc>
                <a:spcPct val="200000"/>
              </a:lnSpc>
            </a:pPr>
            <a:r>
              <a:rPr lang="pt-BR" dirty="0">
                <a:latin typeface="Barlow Medium"/>
              </a:rPr>
              <a:t>U</a:t>
            </a:r>
            <a:r>
              <a:rPr lang="pt-BR" sz="2800" dirty="0">
                <a:latin typeface="Barlow Medium"/>
              </a:rPr>
              <a:t>so do Dataverse para Repositórios de Dados de Pesquisa </a:t>
            </a:r>
            <a:endParaRPr lang="pt-BR" sz="28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D63D803-C252-E36C-DE5F-BBDFDE8DE9B3}"/>
              </a:ext>
            </a:extLst>
          </p:cNvPr>
          <p:cNvSpPr txBox="1">
            <a:spLocks/>
          </p:cNvSpPr>
          <p:nvPr/>
        </p:nvSpPr>
        <p:spPr>
          <a:xfrm>
            <a:off x="6237816" y="5560589"/>
            <a:ext cx="5069236" cy="89947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F5DD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>
                <a:latin typeface="Barlow"/>
              </a:rPr>
              <a:t>Workshop Técnico-Científico DPDI 2025</a:t>
            </a:r>
            <a:endParaRPr lang="pt-BR" dirty="0"/>
          </a:p>
          <a:p>
            <a:pPr algn="r"/>
            <a:r>
              <a:rPr lang="pt-BR" dirty="0">
                <a:latin typeface="Barlow"/>
              </a:rPr>
              <a:t>Segunda-feira 14 de </a:t>
            </a:r>
            <a:r>
              <a:rPr lang="pt-BR" dirty="0" err="1">
                <a:latin typeface="Barlow"/>
              </a:rPr>
              <a:t>abr</a:t>
            </a:r>
            <a:r>
              <a:rPr lang="pt-BR" dirty="0">
                <a:latin typeface="Barlow"/>
              </a:rPr>
              <a:t> de 2025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6485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50449A2-FB6A-4B28-80BF-E6922262C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994" y="123363"/>
            <a:ext cx="8688012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26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527A963-A3BB-49C1-B014-21C020E3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915" y="32863"/>
            <a:ext cx="8564170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65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ECD80C5-876F-43CA-AD33-0DFD7502B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467" y="23337"/>
            <a:ext cx="8345065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62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967DD-9CBE-4034-95C9-483C140D1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Obrigada</a:t>
            </a:r>
          </a:p>
        </p:txBody>
      </p:sp>
    </p:spTree>
    <p:extLst>
      <p:ext uri="{BB962C8B-B14F-4D97-AF65-F5344CB8AC3E}">
        <p14:creationId xmlns:p14="http://schemas.microsoft.com/office/powerpoint/2010/main" val="171457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4E77ABED-BE62-474F-A836-49F09BA7F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8" y="16140"/>
            <a:ext cx="5734850" cy="610637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EAE8A44-7750-4302-A4B0-D3846EF398E2}"/>
              </a:ext>
            </a:extLst>
          </p:cNvPr>
          <p:cNvSpPr txBox="1"/>
          <p:nvPr/>
        </p:nvSpPr>
        <p:spPr>
          <a:xfrm>
            <a:off x="152403" y="6062003"/>
            <a:ext cx="5734850" cy="8617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Towards a UNESCO recommendation on open science: building a global consensus on open science. 2020</a:t>
            </a:r>
          </a:p>
          <a:p>
            <a:r>
              <a:rPr lang="pt-BR" sz="1600" dirty="0">
                <a:hlinkClick r:id="rId3"/>
              </a:rPr>
              <a:t>https://unesdoc.unesco.org/ark:/48223/pf0000373209</a:t>
            </a:r>
            <a:endParaRPr lang="pt-BR" sz="16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660C256-3AF4-4245-BE76-16D959838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267" y="65777"/>
            <a:ext cx="5402494" cy="68580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F7FC7165-C43E-4857-89F1-FE14262739A0}"/>
              </a:ext>
            </a:extLst>
          </p:cNvPr>
          <p:cNvSpPr txBox="1"/>
          <p:nvPr/>
        </p:nvSpPr>
        <p:spPr>
          <a:xfrm>
            <a:off x="6370064" y="6175251"/>
            <a:ext cx="573485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1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Recomendação da UNESCO sobre Ciência Aberta</a:t>
            </a:r>
            <a:r>
              <a:rPr lang="en-US" sz="1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. 2022</a:t>
            </a:r>
          </a:p>
          <a:p>
            <a:r>
              <a:rPr lang="pt-BR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hlinkClick r:id="rId5"/>
              </a:rPr>
              <a:t>https://doi.org/10.54677/XFFX3334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4697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EDB9D6B4-2F4A-4C97-BCA6-F6370A8B708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350751" y="6281531"/>
            <a:ext cx="1430571" cy="426184"/>
          </a:xfrm>
        </p:spPr>
        <p:txBody>
          <a:bodyPr/>
          <a:lstStyle/>
          <a:p>
            <a:pPr marL="228600" indent="0">
              <a:buNone/>
            </a:pPr>
            <a:r>
              <a:rPr lang="pt-BR" sz="2000" dirty="0"/>
              <a:t>...</a:t>
            </a:r>
            <a:endParaRPr lang="pt-BR" dirty="0"/>
          </a:p>
          <a:p>
            <a:pPr marL="228600" indent="0">
              <a:buNone/>
            </a:pPr>
            <a:endParaRPr lang="pt-BR" sz="2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56E915E-8464-4012-B7FB-916D51119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89" y="39110"/>
            <a:ext cx="8587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0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B9E0317-2CF7-4940-BB12-3DA8D4F9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76" y="332943"/>
            <a:ext cx="11088647" cy="61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4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904EF7A-E727-C08B-57B9-7DCA60D5E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Recomendações da UNESCO sobre </a:t>
            </a:r>
            <a:br>
              <a:rPr lang="pt-BR" dirty="0"/>
            </a:br>
            <a:r>
              <a:rPr lang="pt-BR" dirty="0"/>
              <a:t>Ciência Aberta (destaques)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4483011-318A-4982-9AD7-821911777D8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350751" y="6281531"/>
            <a:ext cx="1430571" cy="426184"/>
          </a:xfrm>
        </p:spPr>
        <p:txBody>
          <a:bodyPr/>
          <a:lstStyle/>
          <a:p>
            <a:pPr marL="228600" indent="0">
              <a:buNone/>
            </a:pPr>
            <a:r>
              <a:rPr lang="pt-BR" sz="2000" dirty="0"/>
              <a:t>...</a:t>
            </a:r>
            <a:endParaRPr lang="pt-BR" dirty="0"/>
          </a:p>
          <a:p>
            <a:pPr marL="228600" indent="0">
              <a:buNone/>
            </a:pPr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14A603B-D74F-41B1-8AD3-2ED89B239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478" y="0"/>
            <a:ext cx="8647043" cy="6858000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4B9C803-570D-4131-9AD7-0FAB6B2A25C1}"/>
              </a:ext>
            </a:extLst>
          </p:cNvPr>
          <p:cNvCxnSpPr/>
          <p:nvPr/>
        </p:nvCxnSpPr>
        <p:spPr>
          <a:xfrm>
            <a:off x="2895600" y="1186543"/>
            <a:ext cx="545374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10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3479B64C-6909-4A5A-8094-730DFC6DB5ED}"/>
              </a:ext>
            </a:extLst>
          </p:cNvPr>
          <p:cNvSpPr txBox="1">
            <a:spLocks/>
          </p:cNvSpPr>
          <p:nvPr/>
        </p:nvSpPr>
        <p:spPr>
          <a:xfrm>
            <a:off x="7524717" y="92023"/>
            <a:ext cx="3654976" cy="416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i="1" dirty="0" err="1"/>
              <a:t>Survey</a:t>
            </a:r>
            <a:r>
              <a:rPr lang="pt-BR" dirty="0"/>
              <a:t> de tecnologias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68DA055-3479-4767-8FBA-63E131CB15F7}"/>
              </a:ext>
            </a:extLst>
          </p:cNvPr>
          <p:cNvGrpSpPr/>
          <p:nvPr/>
        </p:nvGrpSpPr>
        <p:grpSpPr>
          <a:xfrm>
            <a:off x="7762638" y="642716"/>
            <a:ext cx="2663622" cy="3013043"/>
            <a:chOff x="798097" y="2379008"/>
            <a:chExt cx="2165394" cy="2608535"/>
          </a:xfrm>
        </p:grpSpPr>
        <p:pic>
          <p:nvPicPr>
            <p:cNvPr id="6" name="Espaço Reservado para Conteúdo 1">
              <a:extLst>
                <a:ext uri="{FF2B5EF4-FFF2-40B4-BE49-F238E27FC236}">
                  <a16:creationId xmlns:a16="http://schemas.microsoft.com/office/drawing/2014/main" id="{3A235D1B-5C16-4B07-A4B5-0E2B08068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310" y="3147316"/>
              <a:ext cx="742849" cy="29466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2D27BD8A-AFF3-497F-8629-6EC4AB0E3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4938" y="3872590"/>
              <a:ext cx="283579" cy="283579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81261FF-5407-447C-8338-D3861E8A3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019" y="3532579"/>
              <a:ext cx="496859" cy="249412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32E6211-0171-4EC9-A94E-BB232114A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6350" y="3925605"/>
              <a:ext cx="285143" cy="293962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558D3144-4672-4463-BD0D-2424E4AAC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498" y="2815936"/>
              <a:ext cx="586282" cy="203121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724A1632-E96F-4CCB-A79E-66A161C31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4592" y="3884509"/>
              <a:ext cx="582180" cy="321203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138D5A29-C452-4AC6-8930-A20C6C923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9238" y="3538786"/>
              <a:ext cx="624509" cy="193207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80D0D910-A1A4-4014-9565-D630BD061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44786" y="3101413"/>
              <a:ext cx="369608" cy="290744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3D0F0845-D7E5-4201-9803-0E517022A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921" y="2636111"/>
              <a:ext cx="359650" cy="359650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0D3DC89D-62D0-4F22-9ED6-B15394B73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1531" y="2389370"/>
              <a:ext cx="581960" cy="249412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5867D18E-9E51-4F1A-B7D9-563038ACF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4960" y="3040023"/>
              <a:ext cx="485664" cy="332394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3A5E666C-8CB8-4651-BF66-0C32016FA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9080" y="2732072"/>
              <a:ext cx="679452" cy="259551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52B29798-2167-48F3-BB85-B4FAC8344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9594" y="3493601"/>
              <a:ext cx="285896" cy="283579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655C3947-6189-4FBF-970F-575F55CB9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clrChange>
                <a:clrFrom>
                  <a:srgbClr val="FAFCFE"/>
                </a:clrFrom>
                <a:clrTo>
                  <a:srgbClr val="FAFC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1075">
              <a:off x="1457433" y="4279364"/>
              <a:ext cx="868384" cy="708179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897D7B2F-933D-4231-938E-E8C692DB6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9026" y="2397673"/>
              <a:ext cx="621675" cy="154728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1E4F9AB0-A709-47B5-A60F-DE844AB5C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097" y="2379008"/>
              <a:ext cx="760420" cy="264035"/>
            </a:xfrm>
            <a:prstGeom prst="rect">
              <a:avLst/>
            </a:prstGeom>
          </p:spPr>
        </p:pic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141A63D3-57AF-4CC9-984E-89E8D694A4FF}"/>
              </a:ext>
            </a:extLst>
          </p:cNvPr>
          <p:cNvSpPr/>
          <p:nvPr/>
        </p:nvSpPr>
        <p:spPr>
          <a:xfrm>
            <a:off x="8022712" y="5791863"/>
            <a:ext cx="3916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Relatório: soluções tecnológicas para compartilhamento de dados no Brasil (2018)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E5B9F88F-2DD4-4504-827C-EFDAF86C4F8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51" r="30000" b="1096"/>
          <a:stretch/>
        </p:blipFill>
        <p:spPr>
          <a:xfrm>
            <a:off x="8553994" y="3751807"/>
            <a:ext cx="1390446" cy="1940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0F11346E-B699-40DA-AFE5-8D207645250F}"/>
              </a:ext>
            </a:extLst>
          </p:cNvPr>
          <p:cNvSpPr/>
          <p:nvPr/>
        </p:nvSpPr>
        <p:spPr>
          <a:xfrm>
            <a:off x="8436162" y="6384007"/>
            <a:ext cx="3654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  <a:hlinkClick r:id="rId19"/>
              </a:rPr>
              <a:t>http://hdl.handle.net/10183/185126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32DB6A4D-D2B7-4057-9734-293ADA94EDA8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524"/>
          <a:stretch/>
        </p:blipFill>
        <p:spPr>
          <a:xfrm rot="5400000">
            <a:off x="8065419" y="6367961"/>
            <a:ext cx="367570" cy="46433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499686A1-4A02-443E-A6A7-372443E967F8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544" y="2542824"/>
            <a:ext cx="1214889" cy="1441046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D492D023-6898-47D2-B9AF-CF282F9BB3C8}"/>
              </a:ext>
            </a:extLst>
          </p:cNvPr>
          <p:cNvSpPr/>
          <p:nvPr/>
        </p:nvSpPr>
        <p:spPr>
          <a:xfrm>
            <a:off x="1271979" y="4026832"/>
            <a:ext cx="766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Edital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19306824-01E7-4176-8341-ABDA56C4846E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2" y="2040394"/>
            <a:ext cx="789200" cy="417812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F9C98C20-E570-446D-94B0-FD03DDC039A8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988" y="2082704"/>
            <a:ext cx="885891" cy="333192"/>
          </a:xfrm>
          <a:prstGeom prst="rect">
            <a:avLst/>
          </a:prstGeom>
        </p:spPr>
      </p:pic>
      <p:sp>
        <p:nvSpPr>
          <p:cNvPr id="30" name="Seta para a direita 10">
            <a:extLst>
              <a:ext uri="{FF2B5EF4-FFF2-40B4-BE49-F238E27FC236}">
                <a16:creationId xmlns:a16="http://schemas.microsoft.com/office/drawing/2014/main" id="{A0EE9AF2-5B1A-480B-BE23-BC7CD0C12269}"/>
              </a:ext>
            </a:extLst>
          </p:cNvPr>
          <p:cNvSpPr/>
          <p:nvPr/>
        </p:nvSpPr>
        <p:spPr>
          <a:xfrm>
            <a:off x="3174839" y="3210999"/>
            <a:ext cx="718648" cy="51253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89830D7C-A9E0-44C0-9021-C8D3407341ED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031" y="3260870"/>
            <a:ext cx="868431" cy="649875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A780017E-99A1-4622-865B-3100A0F8AE19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236" y="3168444"/>
            <a:ext cx="1018771" cy="813998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7B1F9C0C-F236-4587-B621-24635BD6A31D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434" y="2352531"/>
            <a:ext cx="1055145" cy="823844"/>
          </a:xfrm>
          <a:prstGeom prst="rect">
            <a:avLst/>
          </a:prstGeom>
        </p:spPr>
      </p:pic>
      <p:sp>
        <p:nvSpPr>
          <p:cNvPr id="34" name="Retângulo 33">
            <a:extLst>
              <a:ext uri="{FF2B5EF4-FFF2-40B4-BE49-F238E27FC236}">
                <a16:creationId xmlns:a16="http://schemas.microsoft.com/office/drawing/2014/main" id="{65CCCD2C-7571-4EFE-970E-63BD1AD81E7A}"/>
              </a:ext>
            </a:extLst>
          </p:cNvPr>
          <p:cNvSpPr/>
          <p:nvPr/>
        </p:nvSpPr>
        <p:spPr>
          <a:xfrm>
            <a:off x="4172866" y="4023829"/>
            <a:ext cx="2283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GT-RDP selecionado</a:t>
            </a:r>
          </a:p>
        </p:txBody>
      </p:sp>
      <p:sp>
        <p:nvSpPr>
          <p:cNvPr id="35" name="Espaço Reservado para Texto 2">
            <a:extLst>
              <a:ext uri="{FF2B5EF4-FFF2-40B4-BE49-F238E27FC236}">
                <a16:creationId xmlns:a16="http://schemas.microsoft.com/office/drawing/2014/main" id="{E9774061-1C9B-4434-A50D-17B56521C3C7}"/>
              </a:ext>
            </a:extLst>
          </p:cNvPr>
          <p:cNvSpPr txBox="1">
            <a:spLocks/>
          </p:cNvSpPr>
          <p:nvPr/>
        </p:nvSpPr>
        <p:spPr>
          <a:xfrm>
            <a:off x="454024" y="4558796"/>
            <a:ext cx="2688928" cy="19776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/>
              <a:t>ACT com IBICT para</a:t>
            </a:r>
            <a:br>
              <a:rPr lang="pt-BR" sz="1800"/>
            </a:br>
            <a:r>
              <a:rPr lang="pt-BR" sz="1800"/>
              <a:t>chamada aberta  para Grupo de Trabalho em Acesso Aberto a Dados de Pesquisa - GT-AADP</a:t>
            </a:r>
          </a:p>
          <a:p>
            <a:pPr algn="ctr"/>
            <a:r>
              <a:rPr lang="pt-BR" sz="1000">
                <a:hlinkClick r:id="rId27"/>
              </a:rPr>
              <a:t>https://www.rnp.br/inovacao/editais/chamada-acesso-aberto-dados-pesquisa</a:t>
            </a:r>
            <a:r>
              <a:rPr lang="pt-BR" sz="1000"/>
              <a:t> </a:t>
            </a:r>
          </a:p>
          <a:p>
            <a:pPr algn="ctr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72812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04EB20F-7851-44C5-8A1F-D85F81957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6" y="4597075"/>
            <a:ext cx="9115425" cy="22323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02173C2-8EEC-4C1F-8AED-AF25A2CDB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198" y="0"/>
            <a:ext cx="6754175" cy="508635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EDCA4C7D-425D-4557-9EAA-F520F7CA49A8}"/>
              </a:ext>
            </a:extLst>
          </p:cNvPr>
          <p:cNvSpPr/>
          <p:nvPr/>
        </p:nvSpPr>
        <p:spPr>
          <a:xfrm>
            <a:off x="7286625" y="5972176"/>
            <a:ext cx="457200" cy="28575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9C040-321F-4486-882A-259A74FBC805}"/>
              </a:ext>
            </a:extLst>
          </p:cNvPr>
          <p:cNvSpPr/>
          <p:nvPr/>
        </p:nvSpPr>
        <p:spPr>
          <a:xfrm>
            <a:off x="4014789" y="5695951"/>
            <a:ext cx="457200" cy="28575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667F336-736F-4FF7-8F04-319458C4DC46}"/>
              </a:ext>
            </a:extLst>
          </p:cNvPr>
          <p:cNvCxnSpPr/>
          <p:nvPr/>
        </p:nvCxnSpPr>
        <p:spPr>
          <a:xfrm>
            <a:off x="3614739" y="6500812"/>
            <a:ext cx="252888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F2E08A2-E487-452D-9436-47E1D9578803}"/>
              </a:ext>
            </a:extLst>
          </p:cNvPr>
          <p:cNvCxnSpPr>
            <a:cxnSpLocks/>
          </p:cNvCxnSpPr>
          <p:nvPr/>
        </p:nvCxnSpPr>
        <p:spPr>
          <a:xfrm>
            <a:off x="6096000" y="6796092"/>
            <a:ext cx="1571628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E1EF5F16-A75F-4C1C-BE8A-4E4F9D9D0555}"/>
              </a:ext>
            </a:extLst>
          </p:cNvPr>
          <p:cNvCxnSpPr>
            <a:cxnSpLocks/>
          </p:cNvCxnSpPr>
          <p:nvPr/>
        </p:nvCxnSpPr>
        <p:spPr>
          <a:xfrm>
            <a:off x="7343777" y="5953125"/>
            <a:ext cx="1571628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33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4AECDC1-9B55-4CFB-8672-170593A92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72" y="13811"/>
            <a:ext cx="8811855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232F413-A579-45A3-B080-E1C85AE73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88" y="161469"/>
            <a:ext cx="8402223" cy="65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86676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ENCERRAMENTO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I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IVISÓRI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NCERRAM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ENCERRAMENTO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ENCERRAMENTO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BE0B1952C0749B8FD686CA2DF9EA4" ma:contentTypeVersion="15" ma:contentTypeDescription="Create a new document." ma:contentTypeScope="" ma:versionID="9c04d604dbba289e6e8e210b97d9861a">
  <xsd:schema xmlns:xsd="http://www.w3.org/2001/XMLSchema" xmlns:xs="http://www.w3.org/2001/XMLSchema" xmlns:p="http://schemas.microsoft.com/office/2006/metadata/properties" xmlns:ns2="ea8255f0-81bd-46f1-80f9-87d6e556017b" xmlns:ns3="48ddbdf1-191a-4624-9fac-b5184c222563" targetNamespace="http://schemas.microsoft.com/office/2006/metadata/properties" ma:root="true" ma:fieldsID="959ccc678d8dade7c82e8952a954d00d" ns2:_="" ns3:_="">
    <xsd:import namespace="ea8255f0-81bd-46f1-80f9-87d6e556017b"/>
    <xsd:import namespace="48ddbdf1-191a-4624-9fac-b5184c2225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Observa_x00e7__x00e3_o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255f0-81bd-46f1-80f9-87d6e55601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Observa_x00e7__x00e3_o" ma:index="20" nillable="true" ma:displayName="Observação" ma:format="Dropdown" ma:internalName="Observa_x00e7__x00e3_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dbdf1-191a-4624-9fac-b5184c22256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9035632-d860-4785-b203-178ee294fdb1}" ma:internalName="TaxCatchAll" ma:showField="CatchAllData" ma:web="48ddbdf1-191a-4624-9fac-b5184c2225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8255f0-81bd-46f1-80f9-87d6e556017b">
      <Terms xmlns="http://schemas.microsoft.com/office/infopath/2007/PartnerControls"/>
    </lcf76f155ced4ddcb4097134ff3c332f>
    <TaxCatchAll xmlns="48ddbdf1-191a-4624-9fac-b5184c222563" xsi:nil="true"/>
    <Observa_x00e7__x00e3_o xmlns="ea8255f0-81bd-46f1-80f9-87d6e556017b" xsi:nil="true"/>
  </documentManagement>
</p:properties>
</file>

<file path=customXml/itemProps1.xml><?xml version="1.0" encoding="utf-8"?>
<ds:datastoreItem xmlns:ds="http://schemas.openxmlformats.org/officeDocument/2006/customXml" ds:itemID="{E2A77EFD-42C9-4322-A74B-EE73DCF630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8255f0-81bd-46f1-80f9-87d6e556017b"/>
    <ds:schemaRef ds:uri="48ddbdf1-191a-4624-9fac-b5184c2225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7A5B27-D542-448C-A54D-666F4FB5D3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A64316-2C24-43B6-8889-2E79916B0A22}">
  <ds:schemaRefs>
    <ds:schemaRef ds:uri="http://schemas.microsoft.com/office/2006/metadata/properties"/>
    <ds:schemaRef ds:uri="http://schemas.microsoft.com/office/infopath/2007/PartnerControls"/>
    <ds:schemaRef ds:uri="ea8255f0-81bd-46f1-80f9-87d6e556017b"/>
    <ds:schemaRef ds:uri="48ddbdf1-191a-4624-9fac-b5184c22256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149</Words>
  <Application>Microsoft Office PowerPoint</Application>
  <PresentationFormat>Widescreen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10</vt:i4>
      </vt:variant>
      <vt:variant>
        <vt:lpstr>Títulos de slides</vt:lpstr>
      </vt:variant>
      <vt:variant>
        <vt:i4>13</vt:i4>
      </vt:variant>
    </vt:vector>
  </HeadingPairs>
  <TitlesOfParts>
    <vt:vector size="31" baseType="lpstr">
      <vt:lpstr>Arial</vt:lpstr>
      <vt:lpstr>Barlow</vt:lpstr>
      <vt:lpstr>Barlow Light</vt:lpstr>
      <vt:lpstr>Barlow Medium</vt:lpstr>
      <vt:lpstr>Calibri</vt:lpstr>
      <vt:lpstr>Fonte do Sistema Regular</vt:lpstr>
      <vt:lpstr>Roboto</vt:lpstr>
      <vt:lpstr>Wingdings</vt:lpstr>
      <vt:lpstr>CAPA</vt:lpstr>
      <vt:lpstr>CAPA 2</vt:lpstr>
      <vt:lpstr>CAPA 3</vt:lpstr>
      <vt:lpstr>CAPA 4</vt:lpstr>
      <vt:lpstr>MIOLO</vt:lpstr>
      <vt:lpstr>DIVISÓRIAS</vt:lpstr>
      <vt:lpstr>ENCERRAMENTO</vt:lpstr>
      <vt:lpstr>ENCERRAMENTO 2</vt:lpstr>
      <vt:lpstr>ENCERRAMENTO 3</vt:lpstr>
      <vt:lpstr>ENCERRAMENTO 4</vt:lpstr>
      <vt:lpstr>Uso do Dataverse para Repositórios de Dados de Pesquisa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Luciana Spektor</dc:creator>
  <cp:lastModifiedBy>Carolina Howard Felicissimo</cp:lastModifiedBy>
  <cp:revision>151</cp:revision>
  <dcterms:created xsi:type="dcterms:W3CDTF">2022-05-18T14:24:38Z</dcterms:created>
  <dcterms:modified xsi:type="dcterms:W3CDTF">2025-04-11T17:43:43Z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0x010100EB0BE0B1952C0749B8FD686CA2DF9EA4</vt:lpwstr>
  </property>
  <property fmtid="{D5CDD505-2E9C-101B-9397-08002B2CF9AE}" pid="3" name="MediaServiceImageTags">
    <vt:lpwstr/>
  </property>
</Properties>
</file>