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2" r:id="rId5"/>
    <p:sldMasterId id="2147483671" r:id="rId6"/>
    <p:sldMasterId id="2147483677" r:id="rId7"/>
  </p:sldMasterIdLst>
  <p:notesMasterIdLst>
    <p:notesMasterId r:id="rId27"/>
  </p:notesMasterIdLst>
  <p:sldIdLst>
    <p:sldId id="263" r:id="rId8"/>
    <p:sldId id="267" r:id="rId9"/>
    <p:sldId id="282" r:id="rId10"/>
    <p:sldId id="284" r:id="rId11"/>
    <p:sldId id="271" r:id="rId12"/>
    <p:sldId id="281" r:id="rId13"/>
    <p:sldId id="285" r:id="rId14"/>
    <p:sldId id="279" r:id="rId15"/>
    <p:sldId id="286" r:id="rId16"/>
    <p:sldId id="256" r:id="rId17"/>
    <p:sldId id="264" r:id="rId18"/>
    <p:sldId id="287" r:id="rId19"/>
    <p:sldId id="288" r:id="rId20"/>
    <p:sldId id="277" r:id="rId21"/>
    <p:sldId id="291" r:id="rId22"/>
    <p:sldId id="289" r:id="rId23"/>
    <p:sldId id="290" r:id="rId24"/>
    <p:sldId id="268" r:id="rId25"/>
    <p:sldId id="292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8C"/>
    <a:srgbClr val="001EFF"/>
    <a:srgbClr val="00AA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32"/>
  </p:normalViewPr>
  <p:slideViewPr>
    <p:cSldViewPr snapToGrid="0">
      <p:cViewPr varScale="1">
        <p:scale>
          <a:sx n="129" d="100"/>
          <a:sy n="129" d="100"/>
        </p:scale>
        <p:origin x="1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419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ndro Neumann Ciuffo" userId="575afd8c-897a-4079-b8d0-61c24585f2aa" providerId="ADAL" clId="{5C5EFA3D-45A4-4705-B961-BFA3A6B6A5F0}"/>
    <pc:docChg chg="custSel addSld modSld">
      <pc:chgData name="Leandro Neumann Ciuffo" userId="575afd8c-897a-4079-b8d0-61c24585f2aa" providerId="ADAL" clId="{5C5EFA3D-45A4-4705-B961-BFA3A6B6A5F0}" dt="2026-05-25T10:43:31.107" v="25" actId="208"/>
      <pc:docMkLst>
        <pc:docMk/>
      </pc:docMkLst>
      <pc:sldChg chg="addSp delSp modSp mod">
        <pc:chgData name="Leandro Neumann Ciuffo" userId="575afd8c-897a-4079-b8d0-61c24585f2aa" providerId="ADAL" clId="{5C5EFA3D-45A4-4705-B961-BFA3A6B6A5F0}" dt="2026-05-25T10:43:31.107" v="25" actId="208"/>
        <pc:sldMkLst>
          <pc:docMk/>
          <pc:sldMk cId="2806993313" sldId="268"/>
        </pc:sldMkLst>
        <pc:spChg chg="add del">
          <ac:chgData name="Leandro Neumann Ciuffo" userId="575afd8c-897a-4079-b8d0-61c24585f2aa" providerId="ADAL" clId="{5C5EFA3D-45A4-4705-B961-BFA3A6B6A5F0}" dt="2026-05-25T10:42:51.879" v="19"/>
          <ac:spMkLst>
            <pc:docMk/>
            <pc:sldMk cId="2806993313" sldId="268"/>
            <ac:spMk id="2" creationId="{CA4FE596-F191-45A3-B352-946946ED1D35}"/>
          </ac:spMkLst>
        </pc:spChg>
        <pc:spChg chg="add mod">
          <ac:chgData name="Leandro Neumann Ciuffo" userId="575afd8c-897a-4079-b8d0-61c24585f2aa" providerId="ADAL" clId="{5C5EFA3D-45A4-4705-B961-BFA3A6B6A5F0}" dt="2026-05-25T10:43:31.107" v="25" actId="208"/>
          <ac:spMkLst>
            <pc:docMk/>
            <pc:sldMk cId="2806993313" sldId="268"/>
            <ac:spMk id="5" creationId="{0FAE86F3-3441-4D1F-A8D5-82B66595E55B}"/>
          </ac:spMkLst>
        </pc:spChg>
        <pc:picChg chg="add">
          <ac:chgData name="Leandro Neumann Ciuffo" userId="575afd8c-897a-4079-b8d0-61c24585f2aa" providerId="ADAL" clId="{5C5EFA3D-45A4-4705-B961-BFA3A6B6A5F0}" dt="2026-05-25T10:42:51.886" v="20"/>
          <ac:picMkLst>
            <pc:docMk/>
            <pc:sldMk cId="2806993313" sldId="268"/>
            <ac:picMk id="3" creationId="{7545453E-34EC-466F-95C7-1993B8045389}"/>
          </ac:picMkLst>
        </pc:picChg>
        <pc:picChg chg="del">
          <ac:chgData name="Leandro Neumann Ciuffo" userId="575afd8c-897a-4079-b8d0-61c24585f2aa" providerId="ADAL" clId="{5C5EFA3D-45A4-4705-B961-BFA3A6B6A5F0}" dt="2026-05-25T10:42:47.420" v="15" actId="478"/>
          <ac:picMkLst>
            <pc:docMk/>
            <pc:sldMk cId="2806993313" sldId="268"/>
            <ac:picMk id="4" creationId="{CAB32CD1-EF45-4783-AAD7-7EEF465E6C66}"/>
          </ac:picMkLst>
        </pc:picChg>
      </pc:sldChg>
      <pc:sldChg chg="addSp modSp add mod">
        <pc:chgData name="Leandro Neumann Ciuffo" userId="575afd8c-897a-4079-b8d0-61c24585f2aa" providerId="ADAL" clId="{5C5EFA3D-45A4-4705-B961-BFA3A6B6A5F0}" dt="2026-05-25T02:05:09.033" v="13" actId="732"/>
        <pc:sldMkLst>
          <pc:docMk/>
          <pc:sldMk cId="2623287347" sldId="291"/>
        </pc:sldMkLst>
        <pc:picChg chg="add mod modCrop">
          <ac:chgData name="Leandro Neumann Ciuffo" userId="575afd8c-897a-4079-b8d0-61c24585f2aa" providerId="ADAL" clId="{5C5EFA3D-45A4-4705-B961-BFA3A6B6A5F0}" dt="2026-05-25T02:04:58.571" v="12" actId="732"/>
          <ac:picMkLst>
            <pc:docMk/>
            <pc:sldMk cId="2623287347" sldId="291"/>
            <ac:picMk id="4" creationId="{D6F27416-CE51-4261-8275-DF8FE3BC18ED}"/>
          </ac:picMkLst>
        </pc:picChg>
        <pc:picChg chg="add mod modCrop">
          <ac:chgData name="Leandro Neumann Ciuffo" userId="575afd8c-897a-4079-b8d0-61c24585f2aa" providerId="ADAL" clId="{5C5EFA3D-45A4-4705-B961-BFA3A6B6A5F0}" dt="2026-05-25T02:05:09.033" v="13" actId="732"/>
          <ac:picMkLst>
            <pc:docMk/>
            <pc:sldMk cId="2623287347" sldId="291"/>
            <ac:picMk id="14" creationId="{ABFD9603-D411-416F-8E7A-0621E100FE28}"/>
          </ac:picMkLst>
        </pc:picChg>
      </pc:sldChg>
      <pc:sldChg chg="add">
        <pc:chgData name="Leandro Neumann Ciuffo" userId="575afd8c-897a-4079-b8d0-61c24585f2aa" providerId="ADAL" clId="{5C5EFA3D-45A4-4705-B961-BFA3A6B6A5F0}" dt="2026-05-25T10:42:44.750" v="14" actId="2890"/>
        <pc:sldMkLst>
          <pc:docMk/>
          <pc:sldMk cId="3448582679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6D92-F9AE-BE40-B8DC-7EFEA2BCA01F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50279-B371-2540-9EEC-102D418A1C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14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RNP25_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12862" y="1943030"/>
            <a:ext cx="3344982" cy="753277"/>
          </a:xfrm>
        </p:spPr>
        <p:txBody>
          <a:bodyPr anchor="b">
            <a:normAutofit/>
          </a:bodyPr>
          <a:lstStyle>
            <a:lvl1pPr algn="l">
              <a:defRPr sz="2200" b="0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Clique para editar o título Mestre da PALESTRA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25332" y="3518168"/>
            <a:ext cx="3332514" cy="600540"/>
          </a:xfrm>
        </p:spPr>
        <p:txBody>
          <a:bodyPr>
            <a:noAutofit/>
          </a:bodyPr>
          <a:lstStyle>
            <a:lvl1pPr marL="0" indent="0" algn="l">
              <a:buNone/>
              <a:defRPr sz="1700" b="0" i="0">
                <a:solidFill>
                  <a:schemeClr val="tx1"/>
                </a:solidFill>
                <a:latin typeface="Barlow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dirty="0"/>
              <a:t>Clique para editar NOME PALESTRANTE</a:t>
            </a:r>
          </a:p>
          <a:p>
            <a:endParaRPr lang="en-US" dirty="0"/>
          </a:p>
        </p:txBody>
      </p:sp>
      <p:sp>
        <p:nvSpPr>
          <p:cNvPr id="13" name="Espaço Reservado para Conteúdo 12">
            <a:extLst>
              <a:ext uri="{FF2B5EF4-FFF2-40B4-BE49-F238E27FC236}">
                <a16:creationId xmlns:a16="http://schemas.microsoft.com/office/drawing/2014/main" id="{998E250F-0937-D913-0888-E8FDEE0D29D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12861" y="4414322"/>
            <a:ext cx="3344983" cy="326572"/>
          </a:xfr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pt-BR" sz="1700" b="0" i="1" kern="1200" dirty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pt-BR" dirty="0"/>
              <a:t>Clique para editar CARGO</a:t>
            </a:r>
          </a:p>
        </p:txBody>
      </p:sp>
    </p:spTree>
    <p:extLst>
      <p:ext uri="{BB962C8B-B14F-4D97-AF65-F5344CB8AC3E}">
        <p14:creationId xmlns:p14="http://schemas.microsoft.com/office/powerpoint/2010/main" val="3135460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RNP25_MIOLO_1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6461" y="274638"/>
            <a:ext cx="6510215" cy="509133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66462" y="1168855"/>
            <a:ext cx="6510214" cy="382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00AAE6"/>
                </a:solidFill>
                <a:latin typeface="Barlow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BR" dirty="0"/>
              <a:t>Clique para editar os estilos de TÍTULO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1E14165-E4C0-E7C7-C8D7-AD396FFC886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266462" y="1808593"/>
            <a:ext cx="6510214" cy="30369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1700" b="0" i="0" kern="1200" dirty="0" smtClean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dirty="0"/>
              <a:t>Clique para editar os estilos de TEXTO CORRIDO – 1 COLUNA</a:t>
            </a:r>
          </a:p>
        </p:txBody>
      </p:sp>
    </p:spTree>
    <p:extLst>
      <p:ext uri="{BB962C8B-B14F-4D97-AF65-F5344CB8AC3E}">
        <p14:creationId xmlns:p14="http://schemas.microsoft.com/office/powerpoint/2010/main" val="1744730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RNP25_MIOLO_2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6461" y="274638"/>
            <a:ext cx="6510215" cy="509133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66462" y="1168855"/>
            <a:ext cx="6510214" cy="382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00AAE6"/>
                </a:solidFill>
                <a:latin typeface="Barlow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BR" dirty="0"/>
              <a:t>Clique para editar os estilos de TÍTULO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1E14165-E4C0-E7C7-C8D7-AD396FFC886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266462" y="1808593"/>
            <a:ext cx="6510214" cy="3036940"/>
          </a:xfrm>
          <a:prstGeom prst="rect">
            <a:avLst/>
          </a:prstGeom>
        </p:spPr>
        <p:txBody>
          <a:bodyPr numCol="2" spcCol="360000"/>
          <a:lstStyle>
            <a:lvl1pPr marL="0" indent="0">
              <a:buNone/>
              <a:defRPr lang="pt-BR" sz="1700" b="0" i="0" kern="1200" dirty="0" smtClean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dirty="0"/>
              <a:t>Clique para editar os estilos de TEXTO CORRIDO – 2 COLUNAS</a:t>
            </a:r>
          </a:p>
        </p:txBody>
      </p:sp>
    </p:spTree>
    <p:extLst>
      <p:ext uri="{BB962C8B-B14F-4D97-AF65-F5344CB8AC3E}">
        <p14:creationId xmlns:p14="http://schemas.microsoft.com/office/powerpoint/2010/main" val="622016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RNP25_MIOLO_1COLUNA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6461" y="274638"/>
            <a:ext cx="6510215" cy="509133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66462" y="1168855"/>
            <a:ext cx="6510214" cy="382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00AAE6"/>
                </a:solidFill>
                <a:latin typeface="Barlow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BR" dirty="0"/>
              <a:t>Clique para editar os estilos de TÍTULO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1E14165-E4C0-E7C7-C8D7-AD396FFC886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266462" y="1808593"/>
            <a:ext cx="3110523" cy="30369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1700" b="0" i="0" kern="1200" dirty="0" smtClean="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dirty="0"/>
              <a:t>Clique para editar os estilos de TEXTO CORRIDO – 1 COLUNA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73FED905-7FEC-941A-50D2-EB714E6579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91200" y="1828800"/>
            <a:ext cx="2986088" cy="30400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296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RNP25_MIOLO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BA84C-D28B-7B20-37D8-C1CACF0F3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6461" y="274638"/>
            <a:ext cx="6510215" cy="509133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tx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Clique para editar o título Mestre da PALESTRA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31EC9F-C6DB-F568-D9A0-69FF494EF9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66462" y="1168855"/>
            <a:ext cx="6510214" cy="382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00AAE6"/>
                </a:solidFill>
                <a:latin typeface="Barlow" pitchFamily="2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BR" dirty="0"/>
              <a:t>Clique para editar os estilos de TÍTULO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73FED905-7FEC-941A-50D2-EB714E6579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66461" y="1828800"/>
            <a:ext cx="6510827" cy="304006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21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WRNP25_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6DD00-D899-CE72-DE7B-CAD0DD0146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2708" y="2008064"/>
            <a:ext cx="3243314" cy="334737"/>
          </a:xfrm>
          <a:prstGeom prst="rect">
            <a:avLst/>
          </a:prstGeo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OBRIGADO (A)!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7B4AAF-35FD-FC08-7FFA-20632D614D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2706" y="2579565"/>
            <a:ext cx="3243313" cy="3347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Contato palestrante</a:t>
            </a:r>
          </a:p>
        </p:txBody>
      </p:sp>
    </p:spTree>
    <p:extLst>
      <p:ext uri="{BB962C8B-B14F-4D97-AF65-F5344CB8AC3E}">
        <p14:creationId xmlns:p14="http://schemas.microsoft.com/office/powerpoint/2010/main" val="1563745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83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RNP25_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6DD00-D899-CE72-DE7B-CAD0DD0146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2708" y="2008064"/>
            <a:ext cx="3243314" cy="334737"/>
          </a:xfrm>
          <a:prstGeom prst="rect">
            <a:avLst/>
          </a:prstGeo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OBRIGADO (A)!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7B4AAF-35FD-FC08-7FFA-20632D614D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2706" y="2579565"/>
            <a:ext cx="3243313" cy="3347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Contato palestrante</a:t>
            </a:r>
          </a:p>
        </p:txBody>
      </p:sp>
    </p:spTree>
    <p:extLst>
      <p:ext uri="{BB962C8B-B14F-4D97-AF65-F5344CB8AC3E}">
        <p14:creationId xmlns:p14="http://schemas.microsoft.com/office/powerpoint/2010/main" val="3781979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RNP25_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6DD00-D899-CE72-DE7B-CAD0DD0146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2708" y="2008064"/>
            <a:ext cx="3243314" cy="334737"/>
          </a:xfrm>
          <a:prstGeom prst="rect">
            <a:avLst/>
          </a:prstGeom>
        </p:spPr>
        <p:txBody>
          <a:bodyPr anchor="b"/>
          <a:lstStyle>
            <a:lvl1pPr algn="l">
              <a:defRPr sz="2000" b="1" i="0">
                <a:solidFill>
                  <a:schemeClr val="bg1"/>
                </a:solidFill>
                <a:latin typeface="Barlow" pitchFamily="2" charset="77"/>
              </a:defRPr>
            </a:lvl1pPr>
          </a:lstStyle>
          <a:p>
            <a:r>
              <a:rPr lang="pt-BR" dirty="0"/>
              <a:t>OBRIGADO (A)!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7B4AAF-35FD-FC08-7FFA-20632D614D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2706" y="2579565"/>
            <a:ext cx="3243313" cy="33473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Contato palestrante</a:t>
            </a:r>
          </a:p>
        </p:txBody>
      </p:sp>
    </p:spTree>
    <p:extLst>
      <p:ext uri="{BB962C8B-B14F-4D97-AF65-F5344CB8AC3E}">
        <p14:creationId xmlns:p14="http://schemas.microsoft.com/office/powerpoint/2010/main" val="3941454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0C0A7-A2BE-7F43-977C-5F04F40EA1F3}" type="datetimeFigureOut">
              <a:rPr lang="pt-BR" smtClean="0"/>
              <a:t>25/05/2026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3CB45-47E9-9545-833C-EE867628789B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CE3EB70-C8A0-4FC1-9AEA-72632F6818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D01B840-A3C7-40A4-B3F0-0DAA426B313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6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4" r:id="rId2"/>
    <p:sldLayoutId id="2147483675" r:id="rId3"/>
    <p:sldLayoutId id="2147483676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28773A1-F4D9-4F72-9D04-5D1ABA69FF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8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28773A1-F4D9-4F72-9D04-5D1ABA69F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0371"/>
            <a:ext cx="9143999" cy="525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1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4FC3E-CF6A-1CCA-26FA-1672DBBCB5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9342" y="2121505"/>
            <a:ext cx="4077356" cy="717608"/>
          </a:xfrm>
        </p:spPr>
        <p:txBody>
          <a:bodyPr>
            <a:noAutofit/>
          </a:bodyPr>
          <a:lstStyle/>
          <a:p>
            <a:pPr algn="r"/>
            <a:r>
              <a:rPr lang="pt-BR" sz="2300" dirty="0">
                <a:solidFill>
                  <a:schemeClr val="bg1"/>
                </a:solidFill>
                <a:latin typeface="Barlow"/>
              </a:rPr>
              <a:t>Abertura / 27o WRNP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DA4C62-6BA6-1881-64F0-E7158E96F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2709" y="3966253"/>
            <a:ext cx="4142629" cy="51033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Barlow"/>
              </a:rPr>
              <a:t>Iara Machado e Leandro </a:t>
            </a:r>
            <a:r>
              <a:rPr lang="pt-BR" dirty="0" err="1">
                <a:solidFill>
                  <a:schemeClr val="bg1"/>
                </a:solidFill>
                <a:latin typeface="Barlow"/>
              </a:rPr>
              <a:t>Ciuffo</a:t>
            </a:r>
            <a:endParaRPr lang="pt-BR" dirty="0">
              <a:solidFill>
                <a:schemeClr val="bg1"/>
              </a:solidFill>
              <a:latin typeface="Barlow"/>
            </a:endParaRPr>
          </a:p>
          <a:p>
            <a:pPr algn="r"/>
            <a:endParaRPr lang="pt-BR" dirty="0">
              <a:solidFill>
                <a:schemeClr val="bg1"/>
              </a:solidFill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609800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BD92AD3-04D0-4FE3-B36E-8E8C4CEBBD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539"/>
          <a:stretch/>
        </p:blipFill>
        <p:spPr bwMode="auto">
          <a:xfrm>
            <a:off x="-2942" y="0"/>
            <a:ext cx="9146942" cy="178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06F76C04-5D28-027F-3057-B56762A6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508342"/>
            <a:ext cx="3353918" cy="77175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10 anos depois 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o WRNP volta à Bahia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918285B-9B9F-48E4-A8D4-236BBFA9F2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42" y="1788434"/>
            <a:ext cx="5850156" cy="3355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2A6F7BE-FB0C-4299-AD5F-41600D1D3D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5018" y="1788434"/>
            <a:ext cx="5000995" cy="3355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ítulo 5">
            <a:extLst>
              <a:ext uri="{FF2B5EF4-FFF2-40B4-BE49-F238E27FC236}">
                <a16:creationId xmlns:a16="http://schemas.microsoft.com/office/drawing/2014/main" id="{3B4CCC4F-B45D-4973-BA8B-BD2B1066B9BD}"/>
              </a:ext>
            </a:extLst>
          </p:cNvPr>
          <p:cNvSpPr txBox="1">
            <a:spLocks/>
          </p:cNvSpPr>
          <p:nvPr/>
        </p:nvSpPr>
        <p:spPr>
          <a:xfrm>
            <a:off x="1573349" y="1280092"/>
            <a:ext cx="876290" cy="3207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1458632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AD7CC55-1E19-4745-854D-FCF7FBC192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960" y="695738"/>
            <a:ext cx="6817547" cy="454997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BD92AD3-04D0-4FE3-B36E-8E8C4CEBBD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539"/>
          <a:stretch/>
        </p:blipFill>
        <p:spPr bwMode="auto">
          <a:xfrm>
            <a:off x="-2942" y="0"/>
            <a:ext cx="9146942" cy="178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06F76C04-5D28-027F-3057-B56762A6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0989" y="668733"/>
            <a:ext cx="3353918" cy="77175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10 anos depois 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o WRNP volta à Bahia </a:t>
            </a:r>
          </a:p>
        </p:txBody>
      </p:sp>
      <p:sp>
        <p:nvSpPr>
          <p:cNvPr id="14" name="Título 5">
            <a:extLst>
              <a:ext uri="{FF2B5EF4-FFF2-40B4-BE49-F238E27FC236}">
                <a16:creationId xmlns:a16="http://schemas.microsoft.com/office/drawing/2014/main" id="{3B4CCC4F-B45D-4973-BA8B-BD2B1066B9BD}"/>
              </a:ext>
            </a:extLst>
          </p:cNvPr>
          <p:cNvSpPr txBox="1">
            <a:spLocks/>
          </p:cNvSpPr>
          <p:nvPr/>
        </p:nvSpPr>
        <p:spPr>
          <a:xfrm>
            <a:off x="1573349" y="1280092"/>
            <a:ext cx="876290" cy="3207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2016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10810FE-AAD4-4EC8-BBBB-EB0E66B6AF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788434"/>
            <a:ext cx="4963886" cy="345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28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190E08E-742B-40BA-84CC-3452821B55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114" y="1245054"/>
            <a:ext cx="4698081" cy="293051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2C180C1-88CD-486E-B7A5-073C186B82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955" y="0"/>
            <a:ext cx="2984046" cy="5192922"/>
          </a:xfrm>
          <a:prstGeom prst="rect">
            <a:avLst/>
          </a:prstGeom>
        </p:spPr>
      </p:pic>
      <p:sp>
        <p:nvSpPr>
          <p:cNvPr id="7" name="Título 4">
            <a:extLst>
              <a:ext uri="{FF2B5EF4-FFF2-40B4-BE49-F238E27FC236}">
                <a16:creationId xmlns:a16="http://schemas.microsoft.com/office/drawing/2014/main" id="{E9AA1A2F-5069-4706-90B4-24E172AFA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1114" y="0"/>
            <a:ext cx="4328841" cy="1245054"/>
          </a:xfrm>
        </p:spPr>
        <p:txBody>
          <a:bodyPr/>
          <a:lstStyle/>
          <a:p>
            <a:pPr algn="ctr"/>
            <a:br>
              <a:rPr lang="pt-BR" dirty="0"/>
            </a:br>
            <a:r>
              <a:rPr lang="pt-BR" dirty="0"/>
              <a:t>Homenagem do SBRC</a:t>
            </a:r>
          </a:p>
        </p:txBody>
      </p:sp>
    </p:spTree>
    <p:extLst>
      <p:ext uri="{BB962C8B-B14F-4D97-AF65-F5344CB8AC3E}">
        <p14:creationId xmlns:p14="http://schemas.microsoft.com/office/powerpoint/2010/main" val="2428024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E2AC810-69D3-AAD7-41C6-57634D46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Fundação Projeto Tamar 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0376864-CB5C-4457-946B-2154BD2D59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1113" y="918709"/>
            <a:ext cx="6858000" cy="422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78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E2AC810-69D3-AAD7-41C6-57634D46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8266" y="322346"/>
            <a:ext cx="6510215" cy="509133"/>
          </a:xfrm>
        </p:spPr>
        <p:txBody>
          <a:bodyPr/>
          <a:lstStyle/>
          <a:p>
            <a:r>
              <a:rPr lang="pt-BR" dirty="0"/>
              <a:t>SBRC+ e o legado do WRNP para a Escola </a:t>
            </a:r>
            <a:br>
              <a:rPr lang="pt-BR" dirty="0"/>
            </a:br>
            <a:endParaRPr lang="pt-BR" dirty="0"/>
          </a:p>
        </p:txBody>
      </p:sp>
      <p:pic>
        <p:nvPicPr>
          <p:cNvPr id="6146" name="Picture 2" descr="Escola Municipal Angelina Rodrigues">
            <a:extLst>
              <a:ext uri="{FF2B5EF4-FFF2-40B4-BE49-F238E27FC236}">
                <a16:creationId xmlns:a16="http://schemas.microsoft.com/office/drawing/2014/main" id="{3C306149-A363-4731-AC81-69A42A735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3142" y="1184503"/>
            <a:ext cx="7155543" cy="330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E73E52F-1AA8-4E90-9790-0F5100A3187E}"/>
              </a:ext>
            </a:extLst>
          </p:cNvPr>
          <p:cNvSpPr txBox="1"/>
          <p:nvPr/>
        </p:nvSpPr>
        <p:spPr>
          <a:xfrm>
            <a:off x="3214913" y="4585678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Escola Municipal Angelina Rodrigues</a:t>
            </a: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8368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8CFEE2-1CE7-4AA0-9B8C-5C88BADED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879" y="506187"/>
            <a:ext cx="4270550" cy="512691"/>
          </a:xfrm>
        </p:spPr>
        <p:txBody>
          <a:bodyPr/>
          <a:lstStyle/>
          <a:p>
            <a:r>
              <a:rPr lang="pt-BR" sz="2800" dirty="0"/>
              <a:t>REVISTA DO WRNP 2026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6A9A5AD-8E73-4B89-A1E3-BBFBFD9187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049" y="1053408"/>
            <a:ext cx="3029025" cy="397037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ítulo 4">
            <a:extLst>
              <a:ext uri="{FF2B5EF4-FFF2-40B4-BE49-F238E27FC236}">
                <a16:creationId xmlns:a16="http://schemas.microsoft.com/office/drawing/2014/main" id="{57394FFE-B10E-4C68-8F91-60AFD82021B3}"/>
              </a:ext>
            </a:extLst>
          </p:cNvPr>
          <p:cNvSpPr txBox="1">
            <a:spLocks/>
          </p:cNvSpPr>
          <p:nvPr/>
        </p:nvSpPr>
        <p:spPr>
          <a:xfrm>
            <a:off x="2266461" y="274638"/>
            <a:ext cx="6510215" cy="50913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tx1"/>
                </a:solidFill>
              </a:rPr>
              <a:t>Geração de conhecimento em parceria com a comunidade acadêmica</a:t>
            </a:r>
          </a:p>
        </p:txBody>
      </p:sp>
    </p:spTree>
    <p:extLst>
      <p:ext uri="{BB962C8B-B14F-4D97-AF65-F5344CB8AC3E}">
        <p14:creationId xmlns:p14="http://schemas.microsoft.com/office/powerpoint/2010/main" val="3948246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38FCE-7938-6F52-DFA7-ADA6A5841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A4CB23-7249-0E04-0DDA-6634018FF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ARENA STARTUPS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F6E5044-ADFC-D118-FC9B-19957E5EE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7377" y="1089157"/>
            <a:ext cx="1717710" cy="53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260BF0E-94E9-9F3B-F2E6-22332B969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7640" y="1102014"/>
            <a:ext cx="2016953" cy="50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3F48ABA-21EC-D216-B966-C60147B23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7376" y="1797831"/>
            <a:ext cx="1717711" cy="95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F26D5868-62E8-CBEB-D553-C77F56B53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8197" y="938387"/>
            <a:ext cx="2276306" cy="86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A5DE7B30-7DD4-0BB9-80FF-681B5164E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436" y="1881876"/>
            <a:ext cx="1815700" cy="6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B5842F5F-EC7C-173A-DA8A-BD7B0B8DD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4836" y="4312068"/>
            <a:ext cx="1150251" cy="6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>
            <a:extLst>
              <a:ext uri="{FF2B5EF4-FFF2-40B4-BE49-F238E27FC236}">
                <a16:creationId xmlns:a16="http://schemas.microsoft.com/office/drawing/2014/main" id="{CD8D34ED-CB83-3CCA-2F82-6336B70BB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5489" y="2723119"/>
            <a:ext cx="1779187" cy="83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AE4CEC02-9566-DF55-CA20-0B92E5C5A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7457" y="1645926"/>
            <a:ext cx="1911350" cy="135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>
            <a:extLst>
              <a:ext uri="{FF2B5EF4-FFF2-40B4-BE49-F238E27FC236}">
                <a16:creationId xmlns:a16="http://schemas.microsoft.com/office/drawing/2014/main" id="{1A1F6F40-C7AD-2621-83FA-41874CEE9C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90648" y="3398764"/>
            <a:ext cx="1436732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>
            <a:extLst>
              <a:ext uri="{FF2B5EF4-FFF2-40B4-BE49-F238E27FC236}">
                <a16:creationId xmlns:a16="http://schemas.microsoft.com/office/drawing/2014/main" id="{1AFB3643-6CC4-72DC-35F2-B7BBD9FBE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12457" y="2849127"/>
            <a:ext cx="2051839" cy="37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>
            <a:extLst>
              <a:ext uri="{FF2B5EF4-FFF2-40B4-BE49-F238E27FC236}">
                <a16:creationId xmlns:a16="http://schemas.microsoft.com/office/drawing/2014/main" id="{4911BF4E-1EB8-ED53-675F-3253514D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9249" y="3805683"/>
            <a:ext cx="1234780" cy="102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>
            <a:extLst>
              <a:ext uri="{FF2B5EF4-FFF2-40B4-BE49-F238E27FC236}">
                <a16:creationId xmlns:a16="http://schemas.microsoft.com/office/drawing/2014/main" id="{97C096F3-B28B-525A-D149-FCAE820B3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1028" y="3648615"/>
            <a:ext cx="2051839" cy="42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>
            <a:extLst>
              <a:ext uri="{FF2B5EF4-FFF2-40B4-BE49-F238E27FC236}">
                <a16:creationId xmlns:a16="http://schemas.microsoft.com/office/drawing/2014/main" id="{04030C8B-2F89-36CD-1583-890D1B17B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8314" y="2918201"/>
            <a:ext cx="1704307" cy="42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>
            <a:extLst>
              <a:ext uri="{FF2B5EF4-FFF2-40B4-BE49-F238E27FC236}">
                <a16:creationId xmlns:a16="http://schemas.microsoft.com/office/drawing/2014/main" id="{9F2AA752-608C-6682-A585-E150EA3E7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9249" y="3763155"/>
            <a:ext cx="1097827" cy="109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313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38FCE-7938-6F52-DFA7-ADA6A5841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FA4CB23-7249-0E04-0DDA-6634018FF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1122" y="274638"/>
            <a:ext cx="1775553" cy="509133"/>
          </a:xfrm>
        </p:spPr>
        <p:txBody>
          <a:bodyPr/>
          <a:lstStyle/>
          <a:p>
            <a:r>
              <a:rPr lang="pt-BR" dirty="0" err="1"/>
              <a:t>myMobiConf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6E82A50-F97B-49E5-A337-68AE3D7C0D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4932" y="0"/>
            <a:ext cx="2524648" cy="5143500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39A292B2-86BF-48F4-80E9-682981668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98687" y="1077402"/>
            <a:ext cx="2557463" cy="353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663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219119" cy="5143500"/>
          </a:xfrm>
          <a:custGeom>
            <a:avLst/>
            <a:gdLst/>
            <a:ahLst/>
            <a:cxnLst/>
            <a:rect l="l" t="t" r="r" b="b"/>
            <a:pathLst>
              <a:path w="18438237" h="10287000">
                <a:moveTo>
                  <a:pt x="0" y="0"/>
                </a:moveTo>
                <a:lnTo>
                  <a:pt x="18438237" y="0"/>
                </a:lnTo>
                <a:lnTo>
                  <a:pt x="1843823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80394" y="508528"/>
            <a:ext cx="2180609" cy="527053"/>
          </a:xfrm>
          <a:custGeom>
            <a:avLst/>
            <a:gdLst/>
            <a:ahLst/>
            <a:cxnLst/>
            <a:rect l="l" t="t" r="r" b="b"/>
            <a:pathLst>
              <a:path w="4361217" h="1054105">
                <a:moveTo>
                  <a:pt x="0" y="0"/>
                </a:moveTo>
                <a:lnTo>
                  <a:pt x="4361217" y="0"/>
                </a:lnTo>
                <a:lnTo>
                  <a:pt x="4361217" y="1054105"/>
                </a:lnTo>
                <a:lnTo>
                  <a:pt x="0" y="105410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35463" y="1182382"/>
            <a:ext cx="1586650" cy="852596"/>
          </a:xfrm>
          <a:custGeom>
            <a:avLst/>
            <a:gdLst/>
            <a:ahLst/>
            <a:cxnLst/>
            <a:rect l="l" t="t" r="r" b="b"/>
            <a:pathLst>
              <a:path w="3173299" h="1705192">
                <a:moveTo>
                  <a:pt x="0" y="0"/>
                </a:moveTo>
                <a:lnTo>
                  <a:pt x="3173299" y="0"/>
                </a:lnTo>
                <a:lnTo>
                  <a:pt x="3173299" y="1705192"/>
                </a:lnTo>
                <a:lnTo>
                  <a:pt x="0" y="170519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4362782" y="-237946"/>
            <a:ext cx="6784075" cy="5619391"/>
            <a:chOff x="0" y="0"/>
            <a:chExt cx="1453902" cy="1204298"/>
          </a:xfrm>
        </p:grpSpPr>
        <p:sp>
          <p:nvSpPr>
            <p:cNvPr id="6" name="Freeform 6"/>
            <p:cNvSpPr/>
            <p:nvPr/>
          </p:nvSpPr>
          <p:spPr>
            <a:xfrm>
              <a:off x="9368" y="0"/>
              <a:ext cx="1435166" cy="1204298"/>
            </a:xfrm>
            <a:custGeom>
              <a:avLst/>
              <a:gdLst/>
              <a:ahLst/>
              <a:cxnLst/>
              <a:rect l="l" t="t" r="r" b="b"/>
              <a:pathLst>
                <a:path w="1435166" h="1204298">
                  <a:moveTo>
                    <a:pt x="1426290" y="656213"/>
                  </a:moveTo>
                  <a:lnTo>
                    <a:pt x="1259579" y="1150234"/>
                  </a:lnTo>
                  <a:cubicBezTo>
                    <a:pt x="1248675" y="1182544"/>
                    <a:pt x="1218375" y="1204298"/>
                    <a:pt x="1184275" y="1204298"/>
                  </a:cubicBezTo>
                  <a:lnTo>
                    <a:pt x="250892" y="1204298"/>
                  </a:lnTo>
                  <a:cubicBezTo>
                    <a:pt x="216791" y="1204298"/>
                    <a:pt x="186491" y="1182544"/>
                    <a:pt x="175588" y="1150234"/>
                  </a:cubicBezTo>
                  <a:lnTo>
                    <a:pt x="8876" y="656213"/>
                  </a:lnTo>
                  <a:cubicBezTo>
                    <a:pt x="-2959" y="621142"/>
                    <a:pt x="-2959" y="583156"/>
                    <a:pt x="8876" y="548085"/>
                  </a:cubicBezTo>
                  <a:lnTo>
                    <a:pt x="175588" y="54064"/>
                  </a:lnTo>
                  <a:cubicBezTo>
                    <a:pt x="186491" y="21754"/>
                    <a:pt x="216791" y="0"/>
                    <a:pt x="250892" y="0"/>
                  </a:cubicBezTo>
                  <a:lnTo>
                    <a:pt x="1184275" y="0"/>
                  </a:lnTo>
                  <a:cubicBezTo>
                    <a:pt x="1218375" y="0"/>
                    <a:pt x="1248675" y="21754"/>
                    <a:pt x="1259579" y="54064"/>
                  </a:cubicBezTo>
                  <a:lnTo>
                    <a:pt x="1426290" y="548085"/>
                  </a:lnTo>
                  <a:cubicBezTo>
                    <a:pt x="1438125" y="583156"/>
                    <a:pt x="1438125" y="621142"/>
                    <a:pt x="1426290" y="656213"/>
                  </a:cubicBezTo>
                  <a:close/>
                </a:path>
              </a:pathLst>
            </a:custGeom>
            <a:solidFill>
              <a:srgbClr val="FFFFFF"/>
            </a:solidFill>
            <a:ln w="142875" cap="rnd">
              <a:solidFill>
                <a:srgbClr val="18BC9C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4300" y="-38100"/>
              <a:ext cx="1225302" cy="124239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900"/>
            </a:p>
          </p:txBody>
        </p:sp>
      </p:grpSp>
      <p:sp>
        <p:nvSpPr>
          <p:cNvPr id="8" name="Freeform 8"/>
          <p:cNvSpPr/>
          <p:nvPr/>
        </p:nvSpPr>
        <p:spPr>
          <a:xfrm>
            <a:off x="5435740" y="1238250"/>
            <a:ext cx="3441561" cy="3429000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9594" y="2260995"/>
            <a:ext cx="3848432" cy="883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2"/>
              </a:lnSpc>
            </a:pPr>
            <a:r>
              <a:rPr lang="en-US" sz="257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Confirme</a:t>
            </a:r>
            <a:r>
              <a:rPr lang="en-US" sz="257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57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sua</a:t>
            </a:r>
            <a:r>
              <a:rPr lang="en-US" sz="257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57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presença</a:t>
            </a:r>
            <a:endParaRPr lang="en-US" sz="257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602"/>
              </a:lnSpc>
            </a:pPr>
            <a:r>
              <a:rPr lang="en-US" sz="257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</a:t>
            </a:r>
            <a:r>
              <a:rPr lang="en-US" sz="257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57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abertura</a:t>
            </a:r>
            <a:r>
              <a:rPr lang="en-US" sz="257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do WRNP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25370" y="578779"/>
            <a:ext cx="3862299" cy="421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12"/>
              </a:lnSpc>
            </a:pPr>
            <a:r>
              <a:rPr lang="en-US" sz="2580" b="1" dirty="0" err="1">
                <a:solidFill>
                  <a:srgbClr val="05226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Escaneie</a:t>
            </a:r>
            <a:r>
              <a:rPr lang="en-US" sz="2580" b="1" dirty="0">
                <a:solidFill>
                  <a:srgbClr val="05226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 QR Code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76902" y="4385409"/>
            <a:ext cx="903772" cy="485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5"/>
              </a:lnSpc>
            </a:pPr>
            <a:r>
              <a:rPr lang="en-US" sz="918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Palco Principal</a:t>
            </a:r>
          </a:p>
          <a:p>
            <a:pPr algn="ctr">
              <a:lnSpc>
                <a:spcPts val="1285"/>
              </a:lnSpc>
            </a:pPr>
            <a:r>
              <a:rPr lang="en-US" sz="918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dia 25/05</a:t>
            </a:r>
          </a:p>
          <a:p>
            <a:pPr algn="ctr">
              <a:lnSpc>
                <a:spcPts val="1285"/>
              </a:lnSpc>
            </a:pPr>
            <a:r>
              <a:rPr lang="en-US" sz="918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10:00h - 10:30h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E407F63-1ECC-4D20-8935-D25FD797C606}"/>
              </a:ext>
            </a:extLst>
          </p:cNvPr>
          <p:cNvSpPr/>
          <p:nvPr/>
        </p:nvSpPr>
        <p:spPr>
          <a:xfrm>
            <a:off x="0" y="2667663"/>
            <a:ext cx="1828201" cy="18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A01E2D4-D2A6-76DB-90D0-0D47841D0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pt-BR">
                <a:latin typeface="Barlow"/>
              </a:rPr>
              <a:t>Brindes HUAWEI</a:t>
            </a:r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5F1CB1B-66BB-AF72-06A2-E1056A2BFC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6588" y="1286230"/>
            <a:ext cx="3472352" cy="226212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9C48415-33AC-3606-A02D-1C0F6CDD36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1F3F5"/>
              </a:clrFrom>
              <a:clrTo>
                <a:srgbClr val="F1F3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6054" y="942202"/>
            <a:ext cx="2095201" cy="2656703"/>
          </a:xfrm>
          <a:prstGeom prst="rect">
            <a:avLst/>
          </a:prstGeom>
        </p:spPr>
      </p:pic>
      <p:sp>
        <p:nvSpPr>
          <p:cNvPr id="6" name="Título 2">
            <a:extLst>
              <a:ext uri="{FF2B5EF4-FFF2-40B4-BE49-F238E27FC236}">
                <a16:creationId xmlns:a16="http://schemas.microsoft.com/office/drawing/2014/main" id="{D2D633F6-BBE3-7633-BAAE-70160D7E9565}"/>
              </a:ext>
            </a:extLst>
          </p:cNvPr>
          <p:cNvSpPr txBox="1">
            <a:spLocks/>
          </p:cNvSpPr>
          <p:nvPr/>
        </p:nvSpPr>
        <p:spPr>
          <a:xfrm>
            <a:off x="3036775" y="3817962"/>
            <a:ext cx="1660207" cy="50913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pt-BR" dirty="0" err="1">
                <a:latin typeface="Barlow"/>
              </a:rPr>
              <a:t>FreeBuds</a:t>
            </a:r>
            <a:r>
              <a:rPr lang="pt-BR" dirty="0">
                <a:latin typeface="Barlow"/>
              </a:rPr>
              <a:t> 4</a:t>
            </a:r>
            <a:endParaRPr lang="pt-BR" dirty="0"/>
          </a:p>
        </p:txBody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FB604573-1710-C8D3-0929-6F070857DDC2}"/>
              </a:ext>
            </a:extLst>
          </p:cNvPr>
          <p:cNvSpPr txBox="1">
            <a:spLocks/>
          </p:cNvSpPr>
          <p:nvPr/>
        </p:nvSpPr>
        <p:spPr>
          <a:xfrm>
            <a:off x="6627957" y="3817962"/>
            <a:ext cx="1660207" cy="50913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r>
              <a:rPr lang="pt-BR">
                <a:latin typeface="Barlow"/>
              </a:rPr>
              <a:t>Band 10</a:t>
            </a:r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EEC144A-0DDD-4242-93EC-72F250A76406}"/>
              </a:ext>
            </a:extLst>
          </p:cNvPr>
          <p:cNvSpPr/>
          <p:nvPr/>
        </p:nvSpPr>
        <p:spPr>
          <a:xfrm>
            <a:off x="48731" y="2712417"/>
            <a:ext cx="1779470" cy="1772975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Título 2">
            <a:extLst>
              <a:ext uri="{FF2B5EF4-FFF2-40B4-BE49-F238E27FC236}">
                <a16:creationId xmlns:a16="http://schemas.microsoft.com/office/drawing/2014/main" id="{8E0F3BDD-5B2C-4798-B62C-CB67A2EEDF4B}"/>
              </a:ext>
            </a:extLst>
          </p:cNvPr>
          <p:cNvSpPr txBox="1">
            <a:spLocks/>
          </p:cNvSpPr>
          <p:nvPr/>
        </p:nvSpPr>
        <p:spPr>
          <a:xfrm>
            <a:off x="108362" y="4573022"/>
            <a:ext cx="1660207" cy="28522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bg1"/>
                </a:solidFill>
                <a:latin typeface="Barlow"/>
              </a:rPr>
              <a:t>Faça o check-in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928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69A6BEB5-06C0-487D-A7A8-A05103DCA5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4529" y="20409"/>
            <a:ext cx="7293015" cy="47720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E407F63-1ECC-4D20-8935-D25FD797C606}"/>
              </a:ext>
            </a:extLst>
          </p:cNvPr>
          <p:cNvSpPr/>
          <p:nvPr/>
        </p:nvSpPr>
        <p:spPr>
          <a:xfrm>
            <a:off x="0" y="2667663"/>
            <a:ext cx="1828201" cy="18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EEC144A-0DDD-4242-93EC-72F250A76406}"/>
              </a:ext>
            </a:extLst>
          </p:cNvPr>
          <p:cNvSpPr/>
          <p:nvPr/>
        </p:nvSpPr>
        <p:spPr>
          <a:xfrm>
            <a:off x="48731" y="2712417"/>
            <a:ext cx="1779470" cy="1772975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Título 2">
            <a:extLst>
              <a:ext uri="{FF2B5EF4-FFF2-40B4-BE49-F238E27FC236}">
                <a16:creationId xmlns:a16="http://schemas.microsoft.com/office/drawing/2014/main" id="{8E0F3BDD-5B2C-4798-B62C-CB67A2EEDF4B}"/>
              </a:ext>
            </a:extLst>
          </p:cNvPr>
          <p:cNvSpPr txBox="1">
            <a:spLocks/>
          </p:cNvSpPr>
          <p:nvPr/>
        </p:nvSpPr>
        <p:spPr>
          <a:xfrm>
            <a:off x="108362" y="4573022"/>
            <a:ext cx="1660207" cy="28522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bg1"/>
                </a:solidFill>
                <a:latin typeface="Barlow"/>
              </a:rPr>
              <a:t>Faça o check-in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6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E2AC810-69D3-AAD7-41C6-57634D46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Coquetel hoje às 20:00 no projeto Tamar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6C9B475-B4A2-40AB-A1C3-34836D17C2FF}"/>
              </a:ext>
            </a:extLst>
          </p:cNvPr>
          <p:cNvSpPr/>
          <p:nvPr/>
        </p:nvSpPr>
        <p:spPr>
          <a:xfrm>
            <a:off x="0" y="2667663"/>
            <a:ext cx="1828201" cy="18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E520239-DC39-4F40-A23C-6AD16D2AD69D}"/>
              </a:ext>
            </a:extLst>
          </p:cNvPr>
          <p:cNvSpPr/>
          <p:nvPr/>
        </p:nvSpPr>
        <p:spPr>
          <a:xfrm>
            <a:off x="48731" y="2712417"/>
            <a:ext cx="1779470" cy="1772975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2F64ABDF-255E-4E0D-99E2-A0679D9AEB54}"/>
              </a:ext>
            </a:extLst>
          </p:cNvPr>
          <p:cNvSpPr txBox="1">
            <a:spLocks/>
          </p:cNvSpPr>
          <p:nvPr/>
        </p:nvSpPr>
        <p:spPr>
          <a:xfrm>
            <a:off x="108362" y="4573022"/>
            <a:ext cx="1660207" cy="28522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bg1"/>
                </a:solidFill>
                <a:latin typeface="Barlow"/>
              </a:rPr>
              <a:t>Faça o check-in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3A81CF-6E74-4A44-9648-33FAB8D68F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58" y="853639"/>
            <a:ext cx="5546558" cy="415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07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9CEF4CB-778C-4C3F-AC78-CE418B70DB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1696" y="950685"/>
            <a:ext cx="6278361" cy="3990397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E2AC810-69D3-AAD7-41C6-57634D46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8" y="0"/>
            <a:ext cx="1637881" cy="856713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Quarta-feira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27/5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73E52F-1AA8-4E90-9790-0F5100A3187E}"/>
              </a:ext>
            </a:extLst>
          </p:cNvPr>
          <p:cNvSpPr txBox="1"/>
          <p:nvPr/>
        </p:nvSpPr>
        <p:spPr>
          <a:xfrm>
            <a:off x="2777113" y="4830997"/>
            <a:ext cx="24746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Escola - Auditório</a:t>
            </a:r>
          </a:p>
          <a:p>
            <a:br>
              <a:rPr lang="pt-BR" sz="1400"/>
            </a:br>
            <a:endParaRPr lang="pt-BR" sz="14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97C205-B581-4626-9832-332617191D93}"/>
              </a:ext>
            </a:extLst>
          </p:cNvPr>
          <p:cNvSpPr txBox="1"/>
          <p:nvPr/>
        </p:nvSpPr>
        <p:spPr>
          <a:xfrm>
            <a:off x="5406571" y="278564"/>
            <a:ext cx="2784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i="0">
                <a:solidFill>
                  <a:srgbClr val="000000"/>
                </a:solidFill>
                <a:effectLst/>
                <a:latin typeface="Barlow" panose="00000500000000000000" pitchFamily="2" charset="0"/>
              </a:rPr>
              <a:t>Sessão Inovação Aberta: Conexão entre Ciência, </a:t>
            </a:r>
            <a:br>
              <a:rPr lang="pt-BR" sz="1400" b="1" i="0">
                <a:solidFill>
                  <a:srgbClr val="000000"/>
                </a:solidFill>
                <a:effectLst/>
                <a:latin typeface="Barlow" panose="00000500000000000000" pitchFamily="2" charset="0"/>
              </a:rPr>
            </a:br>
            <a:r>
              <a:rPr lang="pt-BR" sz="1400" b="1" i="0">
                <a:solidFill>
                  <a:srgbClr val="000000"/>
                </a:solidFill>
                <a:effectLst/>
                <a:latin typeface="Barlow" panose="00000500000000000000" pitchFamily="2" charset="0"/>
              </a:rPr>
              <a:t>Mercado e Sociedade</a:t>
            </a:r>
            <a:br>
              <a:rPr lang="pt-BR" sz="1400" b="1">
                <a:latin typeface="Barlow" panose="00000500000000000000" pitchFamily="2" charset="0"/>
              </a:rPr>
            </a:br>
            <a:endParaRPr lang="pt-BR" sz="1400" b="1">
              <a:latin typeface="Barlow" panose="00000500000000000000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812A31-E8D0-436F-8DCF-F5B3D138EF04}"/>
              </a:ext>
            </a:extLst>
          </p:cNvPr>
          <p:cNvSpPr txBox="1"/>
          <p:nvPr/>
        </p:nvSpPr>
        <p:spPr>
          <a:xfrm>
            <a:off x="2622341" y="278564"/>
            <a:ext cx="2784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i="0">
                <a:solidFill>
                  <a:srgbClr val="1F1100"/>
                </a:solidFill>
                <a:effectLst/>
                <a:latin typeface="Barlow" panose="00000500000000000000" pitchFamily="2" charset="0"/>
              </a:rPr>
              <a:t>Infraestruturas Regionais de Redes Avançadas para IA, e-Ciência e Comunicação Quântica</a:t>
            </a:r>
            <a:br>
              <a:rPr lang="pt-BR" sz="1400">
                <a:latin typeface="Barlow" panose="00000500000000000000" pitchFamily="2" charset="0"/>
              </a:rPr>
            </a:br>
            <a:endParaRPr lang="pt-BR" sz="1400">
              <a:latin typeface="Barlow" panose="00000500000000000000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A381E3F-8B77-4B1A-B73D-2FC0B87DAAEC}"/>
              </a:ext>
            </a:extLst>
          </p:cNvPr>
          <p:cNvSpPr txBox="1"/>
          <p:nvPr/>
        </p:nvSpPr>
        <p:spPr>
          <a:xfrm>
            <a:off x="5493655" y="4830997"/>
            <a:ext cx="24746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Escola - Biblioteca</a:t>
            </a:r>
          </a:p>
          <a:p>
            <a:br>
              <a:rPr lang="pt-BR" sz="1400"/>
            </a:br>
            <a:endParaRPr lang="pt-BR" sz="140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C3D0346-6CD3-4C38-BA23-E9CE16C9638F}"/>
              </a:ext>
            </a:extLst>
          </p:cNvPr>
          <p:cNvSpPr/>
          <p:nvPr/>
        </p:nvSpPr>
        <p:spPr>
          <a:xfrm>
            <a:off x="0" y="2667663"/>
            <a:ext cx="1828201" cy="18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0221529E-BD54-48CA-8E1C-AF6DAC32C1F8}"/>
              </a:ext>
            </a:extLst>
          </p:cNvPr>
          <p:cNvSpPr/>
          <p:nvPr/>
        </p:nvSpPr>
        <p:spPr>
          <a:xfrm>
            <a:off x="48731" y="2712417"/>
            <a:ext cx="1779470" cy="1772975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2" name="Título 2">
            <a:extLst>
              <a:ext uri="{FF2B5EF4-FFF2-40B4-BE49-F238E27FC236}">
                <a16:creationId xmlns:a16="http://schemas.microsoft.com/office/drawing/2014/main" id="{F74CBC9C-9EB8-4BEF-989E-7106C0BDE79E}"/>
              </a:ext>
            </a:extLst>
          </p:cNvPr>
          <p:cNvSpPr txBox="1">
            <a:spLocks/>
          </p:cNvSpPr>
          <p:nvPr/>
        </p:nvSpPr>
        <p:spPr>
          <a:xfrm>
            <a:off x="108362" y="4573022"/>
            <a:ext cx="1660207" cy="28522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bg1"/>
                </a:solidFill>
                <a:latin typeface="Barlow"/>
              </a:rPr>
              <a:t>Faça o check-in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58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9CEF4CB-778C-4C3F-AC78-CE418B70DB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1696" y="950685"/>
            <a:ext cx="6278361" cy="3990397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E2AC810-69D3-AAD7-41C6-57634D46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58" y="0"/>
            <a:ext cx="1637881" cy="856713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Quarta-feira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27/5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73E52F-1AA8-4E90-9790-0F5100A3187E}"/>
              </a:ext>
            </a:extLst>
          </p:cNvPr>
          <p:cNvSpPr txBox="1"/>
          <p:nvPr/>
        </p:nvSpPr>
        <p:spPr>
          <a:xfrm>
            <a:off x="2777113" y="4830997"/>
            <a:ext cx="24746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Escola - Auditório</a:t>
            </a:r>
          </a:p>
          <a:p>
            <a:br>
              <a:rPr lang="pt-BR" sz="1400"/>
            </a:br>
            <a:endParaRPr lang="pt-BR" sz="140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97C205-B581-4626-9832-332617191D93}"/>
              </a:ext>
            </a:extLst>
          </p:cNvPr>
          <p:cNvSpPr txBox="1"/>
          <p:nvPr/>
        </p:nvSpPr>
        <p:spPr>
          <a:xfrm>
            <a:off x="5406571" y="278564"/>
            <a:ext cx="2784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i="0">
                <a:solidFill>
                  <a:srgbClr val="000000"/>
                </a:solidFill>
                <a:effectLst/>
                <a:latin typeface="Barlow" panose="00000500000000000000" pitchFamily="2" charset="0"/>
              </a:rPr>
              <a:t>Sessão Inovação Aberta: Conexão entre Ciência, </a:t>
            </a:r>
            <a:br>
              <a:rPr lang="pt-BR" sz="1400" b="1" i="0">
                <a:solidFill>
                  <a:srgbClr val="000000"/>
                </a:solidFill>
                <a:effectLst/>
                <a:latin typeface="Barlow" panose="00000500000000000000" pitchFamily="2" charset="0"/>
              </a:rPr>
            </a:br>
            <a:r>
              <a:rPr lang="pt-BR" sz="1400" b="1" i="0">
                <a:solidFill>
                  <a:srgbClr val="000000"/>
                </a:solidFill>
                <a:effectLst/>
                <a:latin typeface="Barlow" panose="00000500000000000000" pitchFamily="2" charset="0"/>
              </a:rPr>
              <a:t>Mercado e Sociedade</a:t>
            </a:r>
            <a:br>
              <a:rPr lang="pt-BR" sz="1400" b="1">
                <a:latin typeface="Barlow" panose="00000500000000000000" pitchFamily="2" charset="0"/>
              </a:rPr>
            </a:br>
            <a:endParaRPr lang="pt-BR" sz="1400" b="1">
              <a:latin typeface="Barlow" panose="00000500000000000000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E812A31-E8D0-436F-8DCF-F5B3D138EF04}"/>
              </a:ext>
            </a:extLst>
          </p:cNvPr>
          <p:cNvSpPr txBox="1"/>
          <p:nvPr/>
        </p:nvSpPr>
        <p:spPr>
          <a:xfrm>
            <a:off x="2622341" y="278564"/>
            <a:ext cx="27842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i="0">
                <a:solidFill>
                  <a:srgbClr val="1F1100"/>
                </a:solidFill>
                <a:effectLst/>
                <a:latin typeface="Barlow" panose="00000500000000000000" pitchFamily="2" charset="0"/>
              </a:rPr>
              <a:t>Infraestruturas Regionais de Redes Avançadas para IA, e-Ciência e Comunicação Quântica</a:t>
            </a:r>
            <a:br>
              <a:rPr lang="pt-BR" sz="1400">
                <a:latin typeface="Barlow" panose="00000500000000000000" pitchFamily="2" charset="0"/>
              </a:rPr>
            </a:br>
            <a:endParaRPr lang="pt-BR" sz="1400">
              <a:latin typeface="Barlow" panose="00000500000000000000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A381E3F-8B77-4B1A-B73D-2FC0B87DAAEC}"/>
              </a:ext>
            </a:extLst>
          </p:cNvPr>
          <p:cNvSpPr txBox="1"/>
          <p:nvPr/>
        </p:nvSpPr>
        <p:spPr>
          <a:xfrm>
            <a:off x="5493655" y="4830997"/>
            <a:ext cx="24746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Escola - Biblioteca</a:t>
            </a:r>
          </a:p>
          <a:p>
            <a:br>
              <a:rPr lang="pt-BR" sz="1400"/>
            </a:br>
            <a:endParaRPr lang="pt-BR" sz="140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C3D0346-6CD3-4C38-BA23-E9CE16C9638F}"/>
              </a:ext>
            </a:extLst>
          </p:cNvPr>
          <p:cNvSpPr/>
          <p:nvPr/>
        </p:nvSpPr>
        <p:spPr>
          <a:xfrm>
            <a:off x="0" y="2667663"/>
            <a:ext cx="1828201" cy="18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0221529E-BD54-48CA-8E1C-AF6DAC32C1F8}"/>
              </a:ext>
            </a:extLst>
          </p:cNvPr>
          <p:cNvSpPr/>
          <p:nvPr/>
        </p:nvSpPr>
        <p:spPr>
          <a:xfrm>
            <a:off x="48731" y="2712417"/>
            <a:ext cx="1779470" cy="1772975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2" name="Título 2">
            <a:extLst>
              <a:ext uri="{FF2B5EF4-FFF2-40B4-BE49-F238E27FC236}">
                <a16:creationId xmlns:a16="http://schemas.microsoft.com/office/drawing/2014/main" id="{F74CBC9C-9EB8-4BEF-989E-7106C0BDE79E}"/>
              </a:ext>
            </a:extLst>
          </p:cNvPr>
          <p:cNvSpPr txBox="1">
            <a:spLocks/>
          </p:cNvSpPr>
          <p:nvPr/>
        </p:nvSpPr>
        <p:spPr>
          <a:xfrm>
            <a:off x="108362" y="4573022"/>
            <a:ext cx="1660207" cy="28522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bg1"/>
                </a:solidFill>
                <a:latin typeface="Barlow"/>
              </a:rPr>
              <a:t>Faça o check-in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6F27416-CE51-4261-8275-DF8FE3BC18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64"/>
          <a:stretch/>
        </p:blipFill>
        <p:spPr>
          <a:xfrm>
            <a:off x="2429147" y="1077402"/>
            <a:ext cx="2992798" cy="366861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BFD9603-D411-416F-8E7A-0621E100FE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95"/>
          <a:stretch/>
        </p:blipFill>
        <p:spPr>
          <a:xfrm>
            <a:off x="5493655" y="1077402"/>
            <a:ext cx="2784230" cy="363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87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E2AC810-69D3-AAD7-41C6-57634D46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Transmissão ao vivo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6C9B475-B4A2-40AB-A1C3-34836D17C2FF}"/>
              </a:ext>
            </a:extLst>
          </p:cNvPr>
          <p:cNvSpPr/>
          <p:nvPr/>
        </p:nvSpPr>
        <p:spPr>
          <a:xfrm>
            <a:off x="0" y="2667663"/>
            <a:ext cx="1828201" cy="18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E520239-DC39-4F40-A23C-6AD16D2AD69D}"/>
              </a:ext>
            </a:extLst>
          </p:cNvPr>
          <p:cNvSpPr/>
          <p:nvPr/>
        </p:nvSpPr>
        <p:spPr>
          <a:xfrm>
            <a:off x="48731" y="2712417"/>
            <a:ext cx="1779470" cy="1772975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2F64ABDF-255E-4E0D-99E2-A0679D9AEB54}"/>
              </a:ext>
            </a:extLst>
          </p:cNvPr>
          <p:cNvSpPr txBox="1">
            <a:spLocks/>
          </p:cNvSpPr>
          <p:nvPr/>
        </p:nvSpPr>
        <p:spPr>
          <a:xfrm>
            <a:off x="108362" y="4573022"/>
            <a:ext cx="1660207" cy="28522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bg1"/>
                </a:solidFill>
                <a:latin typeface="Barlow"/>
              </a:rPr>
              <a:t>Faça o check-in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DB9878E-12E2-4884-B0E2-360EA22FD9B4}"/>
              </a:ext>
            </a:extLst>
          </p:cNvPr>
          <p:cNvSpPr txBox="1"/>
          <p:nvPr/>
        </p:nvSpPr>
        <p:spPr>
          <a:xfrm>
            <a:off x="2304962" y="843399"/>
            <a:ext cx="63529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https://www.youtube.com/</a:t>
            </a:r>
            <a:r>
              <a:rPr lang="pt-BR" sz="2800" b="1" dirty="0"/>
              <a:t>@RedeRNP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750B92F-80E7-429E-8C4A-61238CBBB4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218" y="1672326"/>
            <a:ext cx="5720706" cy="318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55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6C9B475-B4A2-40AB-A1C3-34836D17C2FF}"/>
              </a:ext>
            </a:extLst>
          </p:cNvPr>
          <p:cNvSpPr/>
          <p:nvPr/>
        </p:nvSpPr>
        <p:spPr>
          <a:xfrm>
            <a:off x="0" y="2667663"/>
            <a:ext cx="1828201" cy="1860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E520239-DC39-4F40-A23C-6AD16D2AD69D}"/>
              </a:ext>
            </a:extLst>
          </p:cNvPr>
          <p:cNvSpPr/>
          <p:nvPr/>
        </p:nvSpPr>
        <p:spPr>
          <a:xfrm>
            <a:off x="48731" y="2712417"/>
            <a:ext cx="1779470" cy="1772975"/>
          </a:xfrm>
          <a:custGeom>
            <a:avLst/>
            <a:gdLst/>
            <a:ahLst/>
            <a:cxnLst/>
            <a:rect l="l" t="t" r="r" b="b"/>
            <a:pathLst>
              <a:path w="6331201" h="6308094">
                <a:moveTo>
                  <a:pt x="0" y="0"/>
                </a:moveTo>
                <a:lnTo>
                  <a:pt x="6331201" y="0"/>
                </a:lnTo>
                <a:lnTo>
                  <a:pt x="6331201" y="6308094"/>
                </a:lnTo>
                <a:lnTo>
                  <a:pt x="0" y="630809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2F64ABDF-255E-4E0D-99E2-A0679D9AEB54}"/>
              </a:ext>
            </a:extLst>
          </p:cNvPr>
          <p:cNvSpPr txBox="1">
            <a:spLocks/>
          </p:cNvSpPr>
          <p:nvPr/>
        </p:nvSpPr>
        <p:spPr>
          <a:xfrm>
            <a:off x="108362" y="4573022"/>
            <a:ext cx="1660207" cy="28522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pt-BR" sz="1400" dirty="0">
                <a:solidFill>
                  <a:schemeClr val="bg1"/>
                </a:solidFill>
                <a:latin typeface="Barlow"/>
              </a:rPr>
              <a:t>Faça o check-in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E1C16F9-DFD6-42ED-BFA1-A223BABB902E}"/>
              </a:ext>
            </a:extLst>
          </p:cNvPr>
          <p:cNvSpPr txBox="1"/>
          <p:nvPr/>
        </p:nvSpPr>
        <p:spPr>
          <a:xfrm>
            <a:off x="2221627" y="1435969"/>
            <a:ext cx="658873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8800" b="1" dirty="0"/>
              <a:t>wrnp.rnp.br</a:t>
            </a:r>
            <a:endParaRPr lang="pt-BR" sz="8000" b="1" dirty="0"/>
          </a:p>
        </p:txBody>
      </p:sp>
    </p:spTree>
    <p:extLst>
      <p:ext uri="{BB962C8B-B14F-4D97-AF65-F5344CB8AC3E}">
        <p14:creationId xmlns:p14="http://schemas.microsoft.com/office/powerpoint/2010/main" val="2254569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545453E-34EC-466F-95C7-1993B8045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403" y="0"/>
            <a:ext cx="3351194" cy="5143500"/>
          </a:xfrm>
          <a:prstGeom prst="rect">
            <a:avLst/>
          </a:prstGeom>
        </p:spPr>
      </p:pic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0FAE86F3-3441-4D1F-A8D5-82B66595E55B}"/>
              </a:ext>
            </a:extLst>
          </p:cNvPr>
          <p:cNvSpPr/>
          <p:nvPr/>
        </p:nvSpPr>
        <p:spPr>
          <a:xfrm rot="10800000">
            <a:off x="6078772" y="2390609"/>
            <a:ext cx="695739" cy="362281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993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AB32CD1-EF45-4783-AAD7-7EEF465E6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264" y="5193"/>
            <a:ext cx="8325017" cy="512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82679"/>
      </p:ext>
    </p:extLst>
  </p:cSld>
  <p:clrMapOvr>
    <a:masterClrMapping/>
  </p:clrMapOvr>
</p:sld>
</file>

<file path=ppt/theme/theme1.xml><?xml version="1.0" encoding="utf-8"?>
<a:theme xmlns:a="http://schemas.openxmlformats.org/drawingml/2006/main" name="CAP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RNP2026_PPT_TEMPLATE_V2" id="{FDBBFB42-5D54-4369-859F-58CEDAB58E87}" vid="{EF36C477-208D-4390-BC40-7453A696C36E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RNP2026_PPT_TEMPLATE_V2" id="{FDBBFB42-5D54-4369-859F-58CEDAB58E87}" vid="{624B4777-7CB2-4A38-8C27-0236067EEF8C}"/>
    </a:ext>
  </a:extLst>
</a:theme>
</file>

<file path=ppt/theme/theme3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RNP2026_PPT_TEMPLATE_V2" id="{FDBBFB42-5D54-4369-859F-58CEDAB58E87}" vid="{BCC7BD03-AD09-4D9D-A382-B9A0F04D3433}"/>
    </a:ext>
  </a:extLst>
</a:theme>
</file>

<file path=ppt/theme/theme4.xml><?xml version="1.0" encoding="utf-8"?>
<a:theme xmlns:a="http://schemas.openxmlformats.org/drawingml/2006/main" name="2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RNP2026_PPT_TEMPLATE_V2" id="{FDBBFB42-5D54-4369-859F-58CEDAB58E87}" vid="{BCC7BD03-AD09-4D9D-A382-B9A0F04D3433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15cb6c-7cde-4c06-b895-ceb7142ee76d" xsi:nil="true"/>
    <lcf76f155ced4ddcb4097134ff3c332f xmlns="9ea35346-d433-4d7c-b01e-9da20c2560e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6D584274444F4BB1D6B9320AD7F9EB" ma:contentTypeVersion="12" ma:contentTypeDescription="Create a new document." ma:contentTypeScope="" ma:versionID="a2d29e342954e24faa4f06566e88e837">
  <xsd:schema xmlns:xsd="http://www.w3.org/2001/XMLSchema" xmlns:xs="http://www.w3.org/2001/XMLSchema" xmlns:p="http://schemas.microsoft.com/office/2006/metadata/properties" xmlns:ns2="9ea35346-d433-4d7c-b01e-9da20c2560e7" xmlns:ns3="9115cb6c-7cde-4c06-b895-ceb7142ee76d" targetNamespace="http://schemas.microsoft.com/office/2006/metadata/properties" ma:root="true" ma:fieldsID="0f6730da419aecc42875048a77c83ee0" ns2:_="" ns3:_="">
    <xsd:import namespace="9ea35346-d433-4d7c-b01e-9da20c2560e7"/>
    <xsd:import namespace="9115cb6c-7cde-4c06-b895-ceb7142ee7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35346-d433-4d7c-b01e-9da20c2560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c6d6704-c1be-48d0-823f-e0f8bcbfaa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15cb6c-7cde-4c06-b895-ceb7142ee76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a89deb2-fda3-4873-a9fe-53a7929439ae}" ma:internalName="TaxCatchAll" ma:showField="CatchAllData" ma:web="9115cb6c-7cde-4c06-b895-ceb7142ee7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B38C81-84B5-49EC-A1BF-23284CB221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C3DE5D-5D06-494A-8E52-B0109E840A9B}">
  <ds:schemaRefs>
    <ds:schemaRef ds:uri="9115cb6c-7cde-4c06-b895-ceb7142ee76d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9ea35346-d433-4d7c-b01e-9da20c2560e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A7F5EEF-384A-4D83-8C99-E44D651331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35346-d433-4d7c-b01e-9da20c2560e7"/>
    <ds:schemaRef ds:uri="9115cb6c-7cde-4c06-b895-ceb7142ee7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WRNP2026_PPT_TEMPLATE_V2 (1)</Template>
  <TotalTime>265</TotalTime>
  <Words>211</Words>
  <Application>Microsoft Office PowerPoint</Application>
  <PresentationFormat>Apresentação na tela (16:9)</PresentationFormat>
  <Paragraphs>49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19</vt:i4>
      </vt:variant>
    </vt:vector>
  </HeadingPairs>
  <TitlesOfParts>
    <vt:vector size="30" baseType="lpstr">
      <vt:lpstr>Arial</vt:lpstr>
      <vt:lpstr>Barlow</vt:lpstr>
      <vt:lpstr>Calibri</vt:lpstr>
      <vt:lpstr>Calibri Light</vt:lpstr>
      <vt:lpstr>Canva Sans</vt:lpstr>
      <vt:lpstr>Canva Sans Bold</vt:lpstr>
      <vt:lpstr>Roboto</vt:lpstr>
      <vt:lpstr>CAPA</vt:lpstr>
      <vt:lpstr>Personalizar design</vt:lpstr>
      <vt:lpstr>1_Personalizar design</vt:lpstr>
      <vt:lpstr>2_Personalizar design</vt:lpstr>
      <vt:lpstr>Abertura / 27o WRNP </vt:lpstr>
      <vt:lpstr>10 anos depois  o WRNP volta à Bahia </vt:lpstr>
      <vt:lpstr>10 anos depois  o WRNP volta à Bahia </vt:lpstr>
      <vt:lpstr> Homenagem do SBRC</vt:lpstr>
      <vt:lpstr>Fundação Projeto Tamar  </vt:lpstr>
      <vt:lpstr>SBRC+ e o legado do WRNP para a Escola  </vt:lpstr>
      <vt:lpstr>REVISTA DO WRNP 2026</vt:lpstr>
      <vt:lpstr>ARENA STARTUPS</vt:lpstr>
      <vt:lpstr>myMobiConf</vt:lpstr>
      <vt:lpstr>Apresentação do PowerPoint</vt:lpstr>
      <vt:lpstr>Brindes HUAWEI</vt:lpstr>
      <vt:lpstr>Apresentação do PowerPoint</vt:lpstr>
      <vt:lpstr>Coquetel hoje às 20:00 no projeto Tamar</vt:lpstr>
      <vt:lpstr>Quarta-feira 27/5</vt:lpstr>
      <vt:lpstr>Quarta-feira 27/5</vt:lpstr>
      <vt:lpstr>Transmissão ao vivo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Leandro Neumann Ciuffo</dc:creator>
  <cp:lastModifiedBy>Davi Daniel Gemmer</cp:lastModifiedBy>
  <cp:revision>132</cp:revision>
  <dcterms:created xsi:type="dcterms:W3CDTF">2026-05-17T17:42:32Z</dcterms:created>
  <dcterms:modified xsi:type="dcterms:W3CDTF">2026-05-25T12:40:43Z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0x010100376D584274444F4BB1D6B9320AD7F9EB</vt:lpwstr>
  </property>
  <property fmtid="{D5CDD505-2E9C-101B-9397-08002B2CF9AE}" pid="3" name="Order">
    <vt:r8>33602400</vt:r8>
  </property>
  <property fmtid="{D5CDD505-2E9C-101B-9397-08002B2CF9AE}" pid="4" name="MediaServiceImageTags">
    <vt:lpwstr/>
  </property>
</Properties>
</file>