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changesInfos/changesInfo1.xml" ContentType="application/vnd.ms-powerpoint.changesinfo+xml"/>
  <Override PartName="/ppt/revisionInfo.xml" ContentType="application/vnd.ms-powerpoint.revisioninfo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authors.xml" ContentType="application/vnd.ms-powerpoint.author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1" r:id="rId3"/>
  </p:sldMasterIdLst>
  <p:notesMasterIdLst>
    <p:notesMasterId r:id="rId28"/>
  </p:notesMasterIdLst>
  <p:sldIdLst>
    <p:sldId id="263" r:id="rId4"/>
    <p:sldId id="280" r:id="rId5"/>
    <p:sldId id="281" r:id="rId6"/>
    <p:sldId id="282" r:id="rId7"/>
    <p:sldId id="276" r:id="rId8"/>
    <p:sldId id="278" r:id="rId9"/>
    <p:sldId id="279" r:id="rId10"/>
    <p:sldId id="284" r:id="rId11"/>
    <p:sldId id="286" r:id="rId12"/>
    <p:sldId id="287" r:id="rId13"/>
    <p:sldId id="297" r:id="rId14"/>
    <p:sldId id="288" r:id="rId15"/>
    <p:sldId id="291" r:id="rId16"/>
    <p:sldId id="303" r:id="rId17"/>
    <p:sldId id="302" r:id="rId18"/>
    <p:sldId id="328" r:id="rId19"/>
    <p:sldId id="329" r:id="rId20"/>
    <p:sldId id="301" r:id="rId21"/>
    <p:sldId id="313" r:id="rId22"/>
    <p:sldId id="308" r:id="rId23"/>
    <p:sldId id="320" r:id="rId24"/>
    <p:sldId id="321" r:id="rId25"/>
    <p:sldId id="324" r:id="rId26"/>
    <p:sldId id="260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F1EF20-F3A5-664F-4912-7E52420E3530}" name="Marcos Felipe Schwarz" initials="MS" userId="S::marcos.schwarz@rnp.br::59e4b38c-21ba-4320-9be7-b9bc825b1919" providerId="AD"/>
  <p188:author id="{0DF07F30-89D5-D13E-7C72-F081F2898F31}" name="Lucas Borges de Oliveira" initials="LO" userId="S::lucas.oliveira@rnp.br::59ae8e67-8385-43e8-bfa5-eac98a7d37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3FB"/>
    <a:srgbClr val="003F72"/>
    <a:srgbClr val="FF6A3D"/>
    <a:srgbClr val="F47D2B"/>
    <a:srgbClr val="00A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E144B-85CF-2A2D-9E45-1AD7CBBB0CBE}" v="4" dt="2026-05-21T15:07:11.694"/>
    <p1510:client id="{07BC8394-04B8-C8C4-0E7F-DC266D89BCE6}" v="14" dt="2026-05-21T11:54:40.972"/>
    <p1510:client id="{0B3B7D3D-E71D-25CC-07F7-EB4123909806}" v="2" dt="2026-05-22T19:31:21.901"/>
    <p1510:client id="{3F3E364B-447F-DFCC-6773-792AB5C885EF}" v="1406" dt="2026-05-20T19:37:55.586"/>
    <p1510:client id="{479604A9-0E8B-4110-1BB7-F97EFCCEAE6D}" v="878" dt="2026-05-21T12:16:38.277"/>
    <p1510:client id="{48F5AF0F-79C0-2287-C420-A27E88A192E3}" v="175" dt="2026-05-22T19:28:33.088"/>
    <p1510:client id="{758708EE-73D3-89C4-2C6C-944124ECB228}" v="131" dt="2026-05-21T15:06:47.529"/>
    <p1510:client id="{7D3CE3B8-64B3-B6F9-E1C2-CF7A605BA9A6}" v="8" dt="2026-05-21T19:44:11.883"/>
    <p1510:client id="{98543767-2365-3020-2B63-B100BA17A9FA}" v="1" dt="2026-05-21T13:24:04.516"/>
    <p1510:client id="{99DB69C0-5C84-4A84-9EDC-7CB8AD5F730B}" v="26" dt="2026-05-21T16:22:49.019"/>
    <p1510:client id="{A279E73C-D226-5FBB-563E-510996609007}" v="254" dt="2026-05-21T13:06:41.618"/>
    <p1510:client id="{AFFD104A-B3F3-52C2-419D-7995AD49E7FA}" v="4" dt="2026-05-21T19:14:24.858"/>
    <p1510:client id="{F4455D40-6385-374D-181F-4D6D3D354868}" v="83" dt="2026-05-20T21:07:54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6/11/relationships/changesInfo" Target="changesInfos/changesInfo1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Borges de Oliveira" userId="S::lucas.oliveira@rnp.br::59ae8e67-8385-43e8-bfa5-eac98a7d375b" providerId="AD" clId="Web-{77F20B40-F5AB-FE99-1AF3-4F7D39206ED2}"/>
    <pc:docChg chg="modSld">
      <pc:chgData name="Lucas Borges de Oliveira" userId="S::lucas.oliveira@rnp.br::59ae8e67-8385-43e8-bfa5-eac98a7d375b" providerId="AD" clId="Web-{77F20B40-F5AB-FE99-1AF3-4F7D39206ED2}" dt="2026-05-15T14:29:24.271" v="0" actId="14100"/>
      <pc:docMkLst>
        <pc:docMk/>
      </pc:docMkLst>
      <pc:sldChg chg="modSp">
        <pc:chgData name="Lucas Borges de Oliveira" userId="S::lucas.oliveira@rnp.br::59ae8e67-8385-43e8-bfa5-eac98a7d375b" providerId="AD" clId="Web-{77F20B40-F5AB-FE99-1AF3-4F7D39206ED2}" dt="2026-05-15T14:29:24.271" v="0" actId="14100"/>
        <pc:sldMkLst>
          <pc:docMk/>
          <pc:sldMk cId="1093675032" sldId="260"/>
        </pc:sldMkLst>
        <pc:spChg chg="mod">
          <ac:chgData name="Lucas Borges de Oliveira" userId="S::lucas.oliveira@rnp.br::59ae8e67-8385-43e8-bfa5-eac98a7d375b" providerId="AD" clId="Web-{77F20B40-F5AB-FE99-1AF3-4F7D39206ED2}" dt="2026-05-15T14:29:24.271" v="0" actId="14100"/>
          <ac:spMkLst>
            <pc:docMk/>
            <pc:sldMk cId="1093675032" sldId="260"/>
            <ac:spMk id="6" creationId="{AADC3C6A-1F75-A005-C9D4-BD96DBDCD172}"/>
          </ac:spMkLst>
        </pc:spChg>
      </pc:sldChg>
    </pc:docChg>
  </pc:docChgLst>
  <pc:docChgLst>
    <pc:chgData name="Lucas Borges de Oliveira" userId="S::lucas.oliveira@rnp.br::59ae8e67-8385-43e8-bfa5-eac98a7d375b" providerId="AD" clId="Web-{02162DD3-F3CA-0DE1-D0A2-5D989FA8C587}"/>
    <pc:docChg chg="modSld">
      <pc:chgData name="Lucas Borges de Oliveira" userId="S::lucas.oliveira@rnp.br::59ae8e67-8385-43e8-bfa5-eac98a7d375b" providerId="AD" clId="Web-{02162DD3-F3CA-0DE1-D0A2-5D989FA8C587}" dt="2026-05-14T20:34:44.098" v="0" actId="20577"/>
      <pc:docMkLst>
        <pc:docMk/>
      </pc:docMkLst>
      <pc:sldChg chg="modSp">
        <pc:chgData name="Lucas Borges de Oliveira" userId="S::lucas.oliveira@rnp.br::59ae8e67-8385-43e8-bfa5-eac98a7d375b" providerId="AD" clId="Web-{02162DD3-F3CA-0DE1-D0A2-5D989FA8C587}" dt="2026-05-14T20:34:44.098" v="0" actId="20577"/>
        <pc:sldMkLst>
          <pc:docMk/>
          <pc:sldMk cId="1578363630" sldId="301"/>
        </pc:sldMkLst>
        <pc:spChg chg="mod">
          <ac:chgData name="Lucas Borges de Oliveira" userId="S::lucas.oliveira@rnp.br::59ae8e67-8385-43e8-bfa5-eac98a7d375b" providerId="AD" clId="Web-{02162DD3-F3CA-0DE1-D0A2-5D989FA8C587}" dt="2026-05-14T20:34:44.098" v="0" actId="20577"/>
          <ac:spMkLst>
            <pc:docMk/>
            <pc:sldMk cId="1578363630" sldId="301"/>
            <ac:spMk id="101" creationId="{E6301EC3-14BA-8C7C-614E-3DBAE3440E29}"/>
          </ac:spMkLst>
        </pc:spChg>
      </pc:sldChg>
    </pc:docChg>
  </pc:docChgLst>
  <pc:docChgLst>
    <pc:chgData name="Janssen Cristian Martins" userId="S::janssen.martins@rnp.br::667cc8d4-7f89-4b0a-b2d3-87b5c9daf91d" providerId="AD" clId="Web-{7D3CE3B8-64B3-B6F9-E1C2-CF7A605BA9A6}"/>
    <pc:docChg chg="modSld">
      <pc:chgData name="Janssen Cristian Martins" userId="S::janssen.martins@rnp.br::667cc8d4-7f89-4b0a-b2d3-87b5c9daf91d" providerId="AD" clId="Web-{7D3CE3B8-64B3-B6F9-E1C2-CF7A605BA9A6}" dt="2026-05-21T19:44:11.883" v="6" actId="1076"/>
      <pc:docMkLst>
        <pc:docMk/>
      </pc:docMkLst>
      <pc:sldChg chg="addSp delSp modSp">
        <pc:chgData name="Janssen Cristian Martins" userId="S::janssen.martins@rnp.br::667cc8d4-7f89-4b0a-b2d3-87b5c9daf91d" providerId="AD" clId="Web-{7D3CE3B8-64B3-B6F9-E1C2-CF7A605BA9A6}" dt="2026-05-21T19:44:11.883" v="6" actId="1076"/>
        <pc:sldMkLst>
          <pc:docMk/>
          <pc:sldMk cId="2042319676" sldId="302"/>
        </pc:sldMkLst>
        <pc:picChg chg="del">
          <ac:chgData name="Janssen Cristian Martins" userId="S::janssen.martins@rnp.br::667cc8d4-7f89-4b0a-b2d3-87b5c9daf91d" providerId="AD" clId="Web-{7D3CE3B8-64B3-B6F9-E1C2-CF7A605BA9A6}" dt="2026-05-21T19:43:18.334" v="0"/>
          <ac:picMkLst>
            <pc:docMk/>
            <pc:sldMk cId="2042319676" sldId="302"/>
            <ac:picMk id="3" creationId="{4F33D18E-B5FB-0778-5514-47338A1CA8AD}"/>
          </ac:picMkLst>
        </pc:picChg>
        <pc:picChg chg="add mod">
          <ac:chgData name="Janssen Cristian Martins" userId="S::janssen.martins@rnp.br::667cc8d4-7f89-4b0a-b2d3-87b5c9daf91d" providerId="AD" clId="Web-{7D3CE3B8-64B3-B6F9-E1C2-CF7A605BA9A6}" dt="2026-05-21T19:44:11.883" v="6" actId="1076"/>
          <ac:picMkLst>
            <pc:docMk/>
            <pc:sldMk cId="2042319676" sldId="302"/>
            <ac:picMk id="5" creationId="{387D19BF-7C4C-47EC-8113-0B0661976629}"/>
          </ac:picMkLst>
        </pc:picChg>
      </pc:sldChg>
    </pc:docChg>
  </pc:docChgLst>
  <pc:docChgLst>
    <pc:chgData name="Luiz Eduardo Folly de Campos" userId="S::luiz.campos@rnp.br::e1015433-b39c-4c96-8eb1-eaa0b4aa8e92" providerId="AD" clId="Web-{99DB69C0-5C84-4A84-9EDC-7CB8AD5F730B}"/>
    <pc:docChg chg="addSld modSld sldOrd">
      <pc:chgData name="Luiz Eduardo Folly de Campos" userId="S::luiz.campos@rnp.br::e1015433-b39c-4c96-8eb1-eaa0b4aa8e92" providerId="AD" clId="Web-{99DB69C0-5C84-4A84-9EDC-7CB8AD5F730B}" dt="2026-05-21T16:22:49.019" v="24"/>
      <pc:docMkLst>
        <pc:docMk/>
      </pc:docMkLst>
      <pc:sldChg chg="addSp delSp modSp">
        <pc:chgData name="Luiz Eduardo Folly de Campos" userId="S::luiz.campos@rnp.br::e1015433-b39c-4c96-8eb1-eaa0b4aa8e92" providerId="AD" clId="Web-{99DB69C0-5C84-4A84-9EDC-7CB8AD5F730B}" dt="2026-05-21T16:22:49.019" v="24"/>
        <pc:sldMkLst>
          <pc:docMk/>
          <pc:sldMk cId="2333973089" sldId="317"/>
        </pc:sldMkLst>
        <pc:spChg chg="mod ord topLvl">
          <ac:chgData name="Luiz Eduardo Folly de Campos" userId="S::luiz.campos@rnp.br::e1015433-b39c-4c96-8eb1-eaa0b4aa8e92" providerId="AD" clId="Web-{99DB69C0-5C84-4A84-9EDC-7CB8AD5F730B}" dt="2026-05-21T16:22:49.019" v="24"/>
          <ac:spMkLst>
            <pc:docMk/>
            <pc:sldMk cId="2333973089" sldId="317"/>
            <ac:spMk id="22" creationId="{C8F64C4D-F56E-A21D-2EA9-457208C45D0F}"/>
          </ac:spMkLst>
        </pc:spChg>
        <pc:grpChg chg="del">
          <ac:chgData name="Luiz Eduardo Folly de Campos" userId="S::luiz.campos@rnp.br::e1015433-b39c-4c96-8eb1-eaa0b4aa8e92" providerId="AD" clId="Web-{99DB69C0-5C84-4A84-9EDC-7CB8AD5F730B}" dt="2026-05-21T16:14:36.256" v="7"/>
          <ac:grpSpMkLst>
            <pc:docMk/>
            <pc:sldMk cId="2333973089" sldId="317"/>
            <ac:grpSpMk id="5" creationId="{900BA029-DB98-6423-A086-DE238D1CF8D5}"/>
          </ac:grpSpMkLst>
        </pc:grpChg>
        <pc:picChg chg="add mod ord">
          <ac:chgData name="Luiz Eduardo Folly de Campos" userId="S::luiz.campos@rnp.br::e1015433-b39c-4c96-8eb1-eaa0b4aa8e92" providerId="AD" clId="Web-{99DB69C0-5C84-4A84-9EDC-7CB8AD5F730B}" dt="2026-05-21T16:15:12.429" v="14" actId="1076"/>
          <ac:picMkLst>
            <pc:docMk/>
            <pc:sldMk cId="2333973089" sldId="317"/>
            <ac:picMk id="8" creationId="{C0CCEC87-BC3F-E9DF-5A3A-91B25295EC51}"/>
          </ac:picMkLst>
        </pc:picChg>
        <pc:picChg chg="del topLvl">
          <ac:chgData name="Luiz Eduardo Folly de Campos" userId="S::luiz.campos@rnp.br::e1015433-b39c-4c96-8eb1-eaa0b4aa8e92" providerId="AD" clId="Web-{99DB69C0-5C84-4A84-9EDC-7CB8AD5F730B}" dt="2026-05-21T16:14:36.256" v="7"/>
          <ac:picMkLst>
            <pc:docMk/>
            <pc:sldMk cId="2333973089" sldId="317"/>
            <ac:picMk id="14" creationId="{4B19B41F-FD7F-9887-F554-3C0B9009583E}"/>
          </ac:picMkLst>
        </pc:picChg>
      </pc:sldChg>
      <pc:sldChg chg="add mod ord replId modShow">
        <pc:chgData name="Luiz Eduardo Folly de Campos" userId="S::luiz.campos@rnp.br::e1015433-b39c-4c96-8eb1-eaa0b4aa8e92" providerId="AD" clId="Web-{99DB69C0-5C84-4A84-9EDC-7CB8AD5F730B}" dt="2026-05-21T16:22:16.560" v="22"/>
        <pc:sldMkLst>
          <pc:docMk/>
          <pc:sldMk cId="2532854886" sldId="327"/>
        </pc:sldMkLst>
      </pc:sldChg>
    </pc:docChg>
  </pc:docChgLst>
  <pc:docChgLst>
    <pc:chgData name="Lucas Borges de Oliveira" userId="S::lucas.oliveira@rnp.br::59ae8e67-8385-43e8-bfa5-eac98a7d375b" providerId="AD" clId="Web-{A279E73C-D226-5FBB-563E-510996609007}"/>
    <pc:docChg chg="addSld delSld modSld">
      <pc:chgData name="Lucas Borges de Oliveira" userId="S::lucas.oliveira@rnp.br::59ae8e67-8385-43e8-bfa5-eac98a7d375b" providerId="AD" clId="Web-{A279E73C-D226-5FBB-563E-510996609007}" dt="2026-05-21T13:06:41.618" v="247" actId="1076"/>
      <pc:docMkLst>
        <pc:docMk/>
      </pc:docMkLst>
      <pc:sldChg chg="modSp">
        <pc:chgData name="Lucas Borges de Oliveira" userId="S::lucas.oliveira@rnp.br::59ae8e67-8385-43e8-bfa5-eac98a7d375b" providerId="AD" clId="Web-{A279E73C-D226-5FBB-563E-510996609007}" dt="2026-05-21T12:37:21.926" v="220" actId="20577"/>
        <pc:sldMkLst>
          <pc:docMk/>
          <pc:sldMk cId="1136658826" sldId="279"/>
        </pc:sldMkLst>
        <pc:spChg chg="mod">
          <ac:chgData name="Lucas Borges de Oliveira" userId="S::lucas.oliveira@rnp.br::59ae8e67-8385-43e8-bfa5-eac98a7d375b" providerId="AD" clId="Web-{A279E73C-D226-5FBB-563E-510996609007}" dt="2026-05-21T12:37:21.926" v="220" actId="20577"/>
          <ac:spMkLst>
            <pc:docMk/>
            <pc:sldMk cId="1136658826" sldId="279"/>
            <ac:spMk id="2" creationId="{01E082A1-FA38-D25D-E4D3-4988D45BAE74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9:37.381" v="232" actId="20577"/>
        <pc:sldMkLst>
          <pc:docMk/>
          <pc:sldMk cId="1181012119" sldId="281"/>
        </pc:sldMkLst>
        <pc:spChg chg="mod">
          <ac:chgData name="Lucas Borges de Oliveira" userId="S::lucas.oliveira@rnp.br::59ae8e67-8385-43e8-bfa5-eac98a7d375b" providerId="AD" clId="Web-{A279E73C-D226-5FBB-563E-510996609007}" dt="2026-05-21T12:39:37.381" v="232" actId="20577"/>
          <ac:spMkLst>
            <pc:docMk/>
            <pc:sldMk cId="1181012119" sldId="281"/>
            <ac:spMk id="36" creationId="{30B3C7C5-8F0D-1326-F3B5-11FCC680090D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7:27.317" v="222" actId="20577"/>
        <pc:sldMkLst>
          <pc:docMk/>
          <pc:sldMk cId="1502296672" sldId="284"/>
        </pc:sldMkLst>
        <pc:spChg chg="mod">
          <ac:chgData name="Lucas Borges de Oliveira" userId="S::lucas.oliveira@rnp.br::59ae8e67-8385-43e8-bfa5-eac98a7d375b" providerId="AD" clId="Web-{A279E73C-D226-5FBB-563E-510996609007}" dt="2026-05-21T12:37:27.317" v="222" actId="20577"/>
          <ac:spMkLst>
            <pc:docMk/>
            <pc:sldMk cId="1502296672" sldId="284"/>
            <ac:spMk id="2" creationId="{9DC8C8E9-3112-4008-9E0A-D5581FFC35B9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7:33.879" v="224" actId="20577"/>
        <pc:sldMkLst>
          <pc:docMk/>
          <pc:sldMk cId="844149999" sldId="286"/>
        </pc:sldMkLst>
        <pc:spChg chg="mod">
          <ac:chgData name="Lucas Borges de Oliveira" userId="S::lucas.oliveira@rnp.br::59ae8e67-8385-43e8-bfa5-eac98a7d375b" providerId="AD" clId="Web-{A279E73C-D226-5FBB-563E-510996609007}" dt="2026-05-21T12:37:33.879" v="224" actId="20577"/>
          <ac:spMkLst>
            <pc:docMk/>
            <pc:sldMk cId="844149999" sldId="286"/>
            <ac:spMk id="2" creationId="{0C430E95-BACA-BEBA-9D02-86EF67E27258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8:08.801" v="226" actId="20577"/>
        <pc:sldMkLst>
          <pc:docMk/>
          <pc:sldMk cId="2941995981" sldId="287"/>
        </pc:sldMkLst>
        <pc:spChg chg="mod">
          <ac:chgData name="Lucas Borges de Oliveira" userId="S::lucas.oliveira@rnp.br::59ae8e67-8385-43e8-bfa5-eac98a7d375b" providerId="AD" clId="Web-{A279E73C-D226-5FBB-563E-510996609007}" dt="2026-05-21T12:38:08.801" v="226" actId="20577"/>
          <ac:spMkLst>
            <pc:docMk/>
            <pc:sldMk cId="2941995981" sldId="287"/>
            <ac:spMk id="2" creationId="{23B921F2-37DF-F6FD-4038-D139845FF57D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9:28.662" v="229" actId="20577"/>
        <pc:sldMkLst>
          <pc:docMk/>
          <pc:sldMk cId="297688698" sldId="288"/>
        </pc:sldMkLst>
        <pc:spChg chg="mod">
          <ac:chgData name="Lucas Borges de Oliveira" userId="S::lucas.oliveira@rnp.br::59ae8e67-8385-43e8-bfa5-eac98a7d375b" providerId="AD" clId="Web-{A279E73C-D226-5FBB-563E-510996609007}" dt="2026-05-21T12:39:28.662" v="229" actId="20577"/>
          <ac:spMkLst>
            <pc:docMk/>
            <pc:sldMk cId="297688698" sldId="288"/>
            <ac:spMk id="36" creationId="{90DCCA38-5EF5-CCA9-CC8F-D18F9D371991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3:06:41.618" v="247" actId="1076"/>
        <pc:sldMkLst>
          <pc:docMk/>
          <pc:sldMk cId="2503383510" sldId="303"/>
        </pc:sldMkLst>
        <pc:spChg chg="mod">
          <ac:chgData name="Lucas Borges de Oliveira" userId="S::lucas.oliveira@rnp.br::59ae8e67-8385-43e8-bfa5-eac98a7d375b" providerId="AD" clId="Web-{A279E73C-D226-5FBB-563E-510996609007}" dt="2026-05-21T13:06:41.618" v="247" actId="1076"/>
          <ac:spMkLst>
            <pc:docMk/>
            <pc:sldMk cId="2503383510" sldId="303"/>
            <ac:spMk id="6" creationId="{C58C416A-8727-3504-B240-62F81EA4C0BF}"/>
          </ac:spMkLst>
        </pc:spChg>
        <pc:spChg chg="mod">
          <ac:chgData name="Lucas Borges de Oliveira" userId="S::lucas.oliveira@rnp.br::59ae8e67-8385-43e8-bfa5-eac98a7d375b" providerId="AD" clId="Web-{A279E73C-D226-5FBB-563E-510996609007}" dt="2026-05-21T13:06:20.132" v="244" actId="1076"/>
          <ac:spMkLst>
            <pc:docMk/>
            <pc:sldMk cId="2503383510" sldId="303"/>
            <ac:spMk id="10" creationId="{3B7B4C11-9853-8359-80C1-F316D72A10D5}"/>
          </ac:spMkLst>
        </pc:spChg>
        <pc:spChg chg="mod">
          <ac:chgData name="Lucas Borges de Oliveira" userId="S::lucas.oliveira@rnp.br::59ae8e67-8385-43e8-bfa5-eac98a7d375b" providerId="AD" clId="Web-{A279E73C-D226-5FBB-563E-510996609007}" dt="2026-05-21T13:06:27.070" v="245" actId="1076"/>
          <ac:spMkLst>
            <pc:docMk/>
            <pc:sldMk cId="2503383510" sldId="303"/>
            <ac:spMk id="26" creationId="{4CB6E57B-9316-E8DB-DB95-DE3776EDDBEA}"/>
          </ac:spMkLst>
        </pc:spChg>
        <pc:spChg chg="mod">
          <ac:chgData name="Lucas Borges de Oliveira" userId="S::lucas.oliveira@rnp.br::59ae8e67-8385-43e8-bfa5-eac98a7d375b" providerId="AD" clId="Web-{A279E73C-D226-5FBB-563E-510996609007}" dt="2026-05-21T13:06:33.242" v="246" actId="1076"/>
          <ac:spMkLst>
            <pc:docMk/>
            <pc:sldMk cId="2503383510" sldId="303"/>
            <ac:spMk id="30" creationId="{1D88C210-4308-E5FB-B21A-EABA059BD67F}"/>
          </ac:spMkLst>
        </pc:spChg>
        <pc:spChg chg="mod">
          <ac:chgData name="Lucas Borges de Oliveira" userId="S::lucas.oliveira@rnp.br::59ae8e67-8385-43e8-bfa5-eac98a7d375b" providerId="AD" clId="Web-{A279E73C-D226-5FBB-563E-510996609007}" dt="2026-05-21T13:06:03.819" v="243" actId="20577"/>
          <ac:spMkLst>
            <pc:docMk/>
            <pc:sldMk cId="2503383510" sldId="303"/>
            <ac:spMk id="32" creationId="{0A8D8960-3AF1-6C8D-C0CB-712A5DB89171}"/>
          </ac:spMkLst>
        </pc:spChg>
      </pc:sldChg>
      <pc:sldChg chg="modSp">
        <pc:chgData name="Lucas Borges de Oliveira" userId="S::lucas.oliveira@rnp.br::59ae8e67-8385-43e8-bfa5-eac98a7d375b" providerId="AD" clId="Web-{A279E73C-D226-5FBB-563E-510996609007}" dt="2026-05-21T12:33:44.329" v="218" actId="20577"/>
        <pc:sldMkLst>
          <pc:docMk/>
          <pc:sldMk cId="4008698475" sldId="320"/>
        </pc:sldMkLst>
        <pc:spChg chg="mod">
          <ac:chgData name="Lucas Borges de Oliveira" userId="S::lucas.oliveira@rnp.br::59ae8e67-8385-43e8-bfa5-eac98a7d375b" providerId="AD" clId="Web-{A279E73C-D226-5FBB-563E-510996609007}" dt="2026-05-21T12:33:44.329" v="218" actId="20577"/>
          <ac:spMkLst>
            <pc:docMk/>
            <pc:sldMk cId="4008698475" sldId="320"/>
            <ac:spMk id="52" creationId="{22879E86-50F5-E4C8-F225-A140E8F413B2}"/>
          </ac:spMkLst>
        </pc:spChg>
      </pc:sldChg>
      <pc:sldChg chg="addSp delSp modSp mod modClrScheme chgLayout">
        <pc:chgData name="Lucas Borges de Oliveira" userId="S::lucas.oliveira@rnp.br::59ae8e67-8385-43e8-bfa5-eac98a7d375b" providerId="AD" clId="Web-{A279E73C-D226-5FBB-563E-510996609007}" dt="2026-05-21T12:30:53.247" v="194" actId="20577"/>
        <pc:sldMkLst>
          <pc:docMk/>
          <pc:sldMk cId="1449248816" sldId="326"/>
        </pc:sldMkLst>
        <pc:spChg chg="mod ord">
          <ac:chgData name="Lucas Borges de Oliveira" userId="S::lucas.oliveira@rnp.br::59ae8e67-8385-43e8-bfa5-eac98a7d375b" providerId="AD" clId="Web-{A279E73C-D226-5FBB-563E-510996609007}" dt="2026-05-21T12:20:42.007" v="17"/>
          <ac:spMkLst>
            <pc:docMk/>
            <pc:sldMk cId="1449248816" sldId="326"/>
            <ac:spMk id="2" creationId="{07791F06-2ECE-E5B8-6DBF-0182C157B599}"/>
          </ac:spMkLst>
        </pc:spChg>
        <pc:spChg chg="add mod ord">
          <ac:chgData name="Lucas Borges de Oliveira" userId="S::lucas.oliveira@rnp.br::59ae8e67-8385-43e8-bfa5-eac98a7d375b" providerId="AD" clId="Web-{A279E73C-D226-5FBB-563E-510996609007}" dt="2026-05-21T12:30:53.247" v="194" actId="20577"/>
          <ac:spMkLst>
            <pc:docMk/>
            <pc:sldMk cId="1449248816" sldId="326"/>
            <ac:spMk id="3" creationId="{3AF754D1-03CF-2F23-7AB7-08BA77A053AB}"/>
          </ac:spMkLst>
        </pc:spChg>
        <pc:spChg chg="del">
          <ac:chgData name="Lucas Borges de Oliveira" userId="S::lucas.oliveira@rnp.br::59ae8e67-8385-43e8-bfa5-eac98a7d375b" providerId="AD" clId="Web-{A279E73C-D226-5FBB-563E-510996609007}" dt="2026-05-21T12:18:44.255" v="0"/>
          <ac:spMkLst>
            <pc:docMk/>
            <pc:sldMk cId="1449248816" sldId="326"/>
            <ac:spMk id="4" creationId="{72CD8296-20CE-7032-525F-EFED6498048F}"/>
          </ac:spMkLst>
        </pc:spChg>
        <pc:spChg chg="del mod ord">
          <ac:chgData name="Lucas Borges de Oliveira" userId="S::lucas.oliveira@rnp.br::59ae8e67-8385-43e8-bfa5-eac98a7d375b" providerId="AD" clId="Web-{A279E73C-D226-5FBB-563E-510996609007}" dt="2026-05-21T12:24:40.157" v="83"/>
          <ac:spMkLst>
            <pc:docMk/>
            <pc:sldMk cId="1449248816" sldId="326"/>
            <ac:spMk id="5" creationId="{5EF9157D-FE00-66FD-A734-6F675426FE70}"/>
          </ac:spMkLst>
        </pc:spChg>
        <pc:spChg chg="add del mod ord">
          <ac:chgData name="Lucas Borges de Oliveira" userId="S::lucas.oliveira@rnp.br::59ae8e67-8385-43e8-bfa5-eac98a7d375b" providerId="AD" clId="Web-{A279E73C-D226-5FBB-563E-510996609007}" dt="2026-05-21T12:20:46.210" v="18"/>
          <ac:spMkLst>
            <pc:docMk/>
            <pc:sldMk cId="1449248816" sldId="326"/>
            <ac:spMk id="6" creationId="{318FE34B-46D1-0830-EC3A-1CC3731A8CD5}"/>
          </ac:spMkLst>
        </pc:spChg>
        <pc:spChg chg="add mod">
          <ac:chgData name="Lucas Borges de Oliveira" userId="S::lucas.oliveira@rnp.br::59ae8e67-8385-43e8-bfa5-eac98a7d375b" providerId="AD" clId="Web-{A279E73C-D226-5FBB-563E-510996609007}" dt="2026-05-21T12:30:45.575" v="193" actId="1076"/>
          <ac:spMkLst>
            <pc:docMk/>
            <pc:sldMk cId="1449248816" sldId="326"/>
            <ac:spMk id="8" creationId="{69E3C473-0726-9849-044D-61843B050386}"/>
          </ac:spMkLst>
        </pc:spChg>
      </pc:sldChg>
      <pc:sldChg chg="addSp delSp modSp new del mod modClrScheme chgLayout">
        <pc:chgData name="Lucas Borges de Oliveira" userId="S::lucas.oliveira@rnp.br::59ae8e67-8385-43e8-bfa5-eac98a7d375b" providerId="AD" clId="Web-{A279E73C-D226-5FBB-563E-510996609007}" dt="2026-05-21T12:22:04.633" v="28"/>
        <pc:sldMkLst>
          <pc:docMk/>
          <pc:sldMk cId="2906433554" sldId="327"/>
        </pc:sldMkLst>
        <pc:spChg chg="add mod ord">
          <ac:chgData name="Lucas Borges de Oliveira" userId="S::lucas.oliveira@rnp.br::59ae8e67-8385-43e8-bfa5-eac98a7d375b" providerId="AD" clId="Web-{A279E73C-D226-5FBB-563E-510996609007}" dt="2026-05-21T12:20:23.241" v="15"/>
          <ac:spMkLst>
            <pc:docMk/>
            <pc:sldMk cId="2906433554" sldId="327"/>
            <ac:spMk id="2" creationId="{EA23A195-52C5-1AE9-ED39-96952DFFE609}"/>
          </ac:spMkLst>
        </pc:spChg>
        <pc:spChg chg="add mod ord">
          <ac:chgData name="Lucas Borges de Oliveira" userId="S::lucas.oliveira@rnp.br::59ae8e67-8385-43e8-bfa5-eac98a7d375b" providerId="AD" clId="Web-{A279E73C-D226-5FBB-563E-510996609007}" dt="2026-05-21T12:20:23.241" v="15"/>
          <ac:spMkLst>
            <pc:docMk/>
            <pc:sldMk cId="2906433554" sldId="327"/>
            <ac:spMk id="3" creationId="{E70D0B6D-D95F-B952-1858-9F00139DF30D}"/>
          </ac:spMkLst>
        </pc:spChg>
        <pc:spChg chg="add del mod ord">
          <ac:chgData name="Lucas Borges de Oliveira" userId="S::lucas.oliveira@rnp.br::59ae8e67-8385-43e8-bfa5-eac98a7d375b" providerId="AD" clId="Web-{A279E73C-D226-5FBB-563E-510996609007}" dt="2026-05-21T12:19:59.069" v="12"/>
          <ac:spMkLst>
            <pc:docMk/>
            <pc:sldMk cId="2906433554" sldId="327"/>
            <ac:spMk id="4" creationId="{91DD723C-21AF-2B3F-03B1-38B0056F98FF}"/>
          </ac:spMkLst>
        </pc:spChg>
        <pc:spChg chg="add del mod ord">
          <ac:chgData name="Lucas Borges de Oliveira" userId="S::lucas.oliveira@rnp.br::59ae8e67-8385-43e8-bfa5-eac98a7d375b" providerId="AD" clId="Web-{A279E73C-D226-5FBB-563E-510996609007}" dt="2026-05-21T12:19:51.397" v="11"/>
          <ac:spMkLst>
            <pc:docMk/>
            <pc:sldMk cId="2906433554" sldId="327"/>
            <ac:spMk id="5" creationId="{2F9699C4-CDF8-D478-3D67-87E9893F409B}"/>
          </ac:spMkLst>
        </pc:spChg>
        <pc:spChg chg="add mod ord">
          <ac:chgData name="Lucas Borges de Oliveira" userId="S::lucas.oliveira@rnp.br::59ae8e67-8385-43e8-bfa5-eac98a7d375b" providerId="AD" clId="Web-{A279E73C-D226-5FBB-563E-510996609007}" dt="2026-05-21T12:20:23.241" v="15"/>
          <ac:spMkLst>
            <pc:docMk/>
            <pc:sldMk cId="2906433554" sldId="327"/>
            <ac:spMk id="6" creationId="{C531EEC2-BBBA-75A2-FD80-E407FEEA0E42}"/>
          </ac:spMkLst>
        </pc:spChg>
      </pc:sldChg>
    </pc:docChg>
  </pc:docChgLst>
  <pc:docChgLst>
    <pc:chgData name="Luiz Eduardo Folly de Campos" userId="S::luiz.campos@rnp.br::e1015433-b39c-4c96-8eb1-eaa0b4aa8e92" providerId="AD" clId="Web-{3F3E364B-447F-DFCC-6773-792AB5C885EF}"/>
    <pc:docChg chg="addSld delSld modSld sldOrd">
      <pc:chgData name="Luiz Eduardo Folly de Campos" userId="S::luiz.campos@rnp.br::e1015433-b39c-4c96-8eb1-eaa0b4aa8e92" providerId="AD" clId="Web-{3F3E364B-447F-DFCC-6773-792AB5C885EF}" dt="2026-05-20T19:37:55.586" v="1435" actId="1076"/>
      <pc:docMkLst>
        <pc:docMk/>
      </pc:docMkLst>
    </pc:docChg>
  </pc:docChgLst>
  <pc:docChgLst>
    <pc:chgData name="Gabriel Vassoler" userId="S::gabriel.vassoler@rnp.br::a20cf0b2-dcd0-4d59-95d3-5d8456b4ce54" providerId="AD" clId="Web-{7D87CD57-8960-F7F1-E43B-B18373476F35}"/>
    <pc:docChg chg="addSld delSld modSld">
      <pc:chgData name="Gabriel Vassoler" userId="S::gabriel.vassoler@rnp.br::a20cf0b2-dcd0-4d59-95d3-5d8456b4ce54" providerId="AD" clId="Web-{7D87CD57-8960-F7F1-E43B-B18373476F35}" dt="2026-05-19T14:10:53.160" v="1161"/>
      <pc:docMkLst>
        <pc:docMk/>
      </pc:docMkLst>
      <pc:sldChg chg="delSp modSp">
        <pc:chgData name="Gabriel Vassoler" userId="S::gabriel.vassoler@rnp.br::a20cf0b2-dcd0-4d59-95d3-5d8456b4ce54" providerId="AD" clId="Web-{7D87CD57-8960-F7F1-E43B-B18373476F35}" dt="2026-05-19T14:10:53.160" v="1161"/>
        <pc:sldMkLst>
          <pc:docMk/>
          <pc:sldMk cId="3410260967" sldId="308"/>
        </pc:sldMkLst>
        <pc:spChg chg="mod">
          <ac:chgData name="Gabriel Vassoler" userId="S::gabriel.vassoler@rnp.br::a20cf0b2-dcd0-4d59-95d3-5d8456b4ce54" providerId="AD" clId="Web-{7D87CD57-8960-F7F1-E43B-B18373476F35}" dt="2026-05-19T14:10:53.160" v="1161"/>
          <ac:spMkLst>
            <pc:docMk/>
            <pc:sldMk cId="3410260967" sldId="308"/>
            <ac:spMk id="3" creationId="{656F13FE-6182-34BB-FAB0-B8EA584C9564}"/>
          </ac:spMkLst>
        </pc:spChg>
        <pc:spChg chg="mod">
          <ac:chgData name="Gabriel Vassoler" userId="S::gabriel.vassoler@rnp.br::a20cf0b2-dcd0-4d59-95d3-5d8456b4ce54" providerId="AD" clId="Web-{7D87CD57-8960-F7F1-E43B-B18373476F35}" dt="2026-05-19T14:10:34.707" v="1160"/>
          <ac:spMkLst>
            <pc:docMk/>
            <pc:sldMk cId="3410260967" sldId="308"/>
            <ac:spMk id="8" creationId="{40E52EC7-8964-104B-11D0-D9630BC0F58F}"/>
          </ac:spMkLst>
        </pc:spChg>
        <pc:spChg chg="mod">
          <ac:chgData name="Gabriel Vassoler" userId="S::gabriel.vassoler@rnp.br::a20cf0b2-dcd0-4d59-95d3-5d8456b4ce54" providerId="AD" clId="Web-{7D87CD57-8960-F7F1-E43B-B18373476F35}" dt="2026-05-19T14:09:19.564" v="1147" actId="1076"/>
          <ac:spMkLst>
            <pc:docMk/>
            <pc:sldMk cId="3410260967" sldId="308"/>
            <ac:spMk id="10" creationId="{E25CADDD-6D65-27C3-A942-F1075B5809A9}"/>
          </ac:spMkLst>
        </pc:spChg>
        <pc:picChg chg="mod">
          <ac:chgData name="Gabriel Vassoler" userId="S::gabriel.vassoler@rnp.br::a20cf0b2-dcd0-4d59-95d3-5d8456b4ce54" providerId="AD" clId="Web-{7D87CD57-8960-F7F1-E43B-B18373476F35}" dt="2026-05-19T14:09:13.767" v="1146" actId="1076"/>
          <ac:picMkLst>
            <pc:docMk/>
            <pc:sldMk cId="3410260967" sldId="308"/>
            <ac:picMk id="4" creationId="{780E8FA8-70A4-B2A3-549A-692AD1A83AB5}"/>
          </ac:picMkLst>
        </pc:picChg>
        <pc:picChg chg="mod">
          <ac:chgData name="Gabriel Vassoler" userId="S::gabriel.vassoler@rnp.br::a20cf0b2-dcd0-4d59-95d3-5d8456b4ce54" providerId="AD" clId="Web-{7D87CD57-8960-F7F1-E43B-B18373476F35}" dt="2026-05-19T14:10:15.550" v="1159" actId="1076"/>
          <ac:picMkLst>
            <pc:docMk/>
            <pc:sldMk cId="3410260967" sldId="308"/>
            <ac:picMk id="5" creationId="{CED1CD6B-E5A6-5361-63D6-204DDC3251FA}"/>
          </ac:picMkLst>
        </pc:picChg>
        <pc:picChg chg="mod">
          <ac:chgData name="Gabriel Vassoler" userId="S::gabriel.vassoler@rnp.br::a20cf0b2-dcd0-4d59-95d3-5d8456b4ce54" providerId="AD" clId="Web-{7D87CD57-8960-F7F1-E43B-B18373476F35}" dt="2026-05-19T14:09:01.111" v="1143" actId="1076"/>
          <ac:picMkLst>
            <pc:docMk/>
            <pc:sldMk cId="3410260967" sldId="308"/>
            <ac:picMk id="6" creationId="{7A869610-1C1C-4740-F324-69E7ED02E7A9}"/>
          </ac:picMkLst>
        </pc:picChg>
      </pc:sldChg>
      <pc:sldChg chg="addSp delSp modSp add replId">
        <pc:chgData name="Gabriel Vassoler" userId="S::gabriel.vassoler@rnp.br::a20cf0b2-dcd0-4d59-95d3-5d8456b4ce54" providerId="AD" clId="Web-{7D87CD57-8960-F7F1-E43B-B18373476F35}" dt="2026-05-19T14:07:58.593" v="1137" actId="1076"/>
        <pc:sldMkLst>
          <pc:docMk/>
          <pc:sldMk cId="2205524497" sldId="313"/>
        </pc:sldMkLst>
        <pc:spChg chg="add">
          <ac:chgData name="Gabriel Vassoler" userId="S::gabriel.vassoler@rnp.br::a20cf0b2-dcd0-4d59-95d3-5d8456b4ce54" providerId="AD" clId="Web-{7D87CD57-8960-F7F1-E43B-B18373476F35}" dt="2026-05-19T13:39:31.196" v="333"/>
          <ac:spMkLst>
            <pc:docMk/>
            <pc:sldMk cId="2205524497" sldId="313"/>
            <ac:spMk id="5" creationId="{E4FC5E30-B32A-53DB-336A-3CC257FC2074}"/>
          </ac:spMkLst>
        </pc:spChg>
        <pc:spChg chg="add">
          <ac:chgData name="Gabriel Vassoler" userId="S::gabriel.vassoler@rnp.br::a20cf0b2-dcd0-4d59-95d3-5d8456b4ce54" providerId="AD" clId="Web-{7D87CD57-8960-F7F1-E43B-B18373476F35}" dt="2026-05-19T13:39:31.228" v="334"/>
          <ac:spMkLst>
            <pc:docMk/>
            <pc:sldMk cId="2205524497" sldId="313"/>
            <ac:spMk id="8" creationId="{C364894C-EF37-0AF7-5469-E987B1E17F64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39:44.775" v="349" actId="20577"/>
          <ac:spMkLst>
            <pc:docMk/>
            <pc:sldMk cId="2205524497" sldId="313"/>
            <ac:spMk id="10" creationId="{0945B4B0-28EE-D0C5-CA0F-AEA4BF686845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0:27.932" v="360" actId="20577"/>
          <ac:spMkLst>
            <pc:docMk/>
            <pc:sldMk cId="2205524497" sldId="313"/>
            <ac:spMk id="12" creationId="{CB034D99-56F4-24AF-994B-EAD5E1D083B1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0:41.151" v="365" actId="1076"/>
          <ac:spMkLst>
            <pc:docMk/>
            <pc:sldMk cId="2205524497" sldId="313"/>
            <ac:spMk id="13" creationId="{648EE4AB-79DB-173C-5555-2A1AA0F85534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2:32.657" v="385" actId="20577"/>
          <ac:spMkLst>
            <pc:docMk/>
            <pc:sldMk cId="2205524497" sldId="313"/>
            <ac:spMk id="14" creationId="{2C3D928F-AFFC-80AB-CFE9-02F3DE797184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3:16.582" v="420" actId="20577"/>
          <ac:spMkLst>
            <pc:docMk/>
            <pc:sldMk cId="2205524497" sldId="313"/>
            <ac:spMk id="15" creationId="{74494AD1-0B76-8048-1485-454D3F37BD52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1:15.667" v="381" actId="20577"/>
          <ac:spMkLst>
            <pc:docMk/>
            <pc:sldMk cId="2205524497" sldId="313"/>
            <ac:spMk id="16" creationId="{5C39A1F9-A8D7-2FD5-A5E0-8384B4F4CD99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5:24.636" v="458" actId="14100"/>
          <ac:spMkLst>
            <pc:docMk/>
            <pc:sldMk cId="2205524497" sldId="313"/>
            <ac:spMk id="17" creationId="{E1CFE7DB-C76E-129E-8728-9B84C6DE7C84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3:00.487" v="394" actId="20577"/>
          <ac:spMkLst>
            <pc:docMk/>
            <pc:sldMk cId="2205524497" sldId="313"/>
            <ac:spMk id="18" creationId="{09358569-929A-EA28-5848-67B16923E84F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3:13.660" v="418" actId="20577"/>
          <ac:spMkLst>
            <pc:docMk/>
            <pc:sldMk cId="2205524497" sldId="313"/>
            <ac:spMk id="19" creationId="{79F2BBD8-E8D3-306A-D69E-B8ED6B34EA23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4:00.382" v="431" actId="20577"/>
          <ac:spMkLst>
            <pc:docMk/>
            <pc:sldMk cId="2205524497" sldId="313"/>
            <ac:spMk id="20" creationId="{F5B4885D-4482-F9FC-C377-5344E4927753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51:20.649" v="730" actId="1076"/>
          <ac:spMkLst>
            <pc:docMk/>
            <pc:sldMk cId="2205524497" sldId="313"/>
            <ac:spMk id="21" creationId="{F29F2E43-5208-721F-D4AF-B2E134F7D2A5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6:26.717" v="466" actId="20577"/>
          <ac:spMkLst>
            <pc:docMk/>
            <pc:sldMk cId="2205524497" sldId="313"/>
            <ac:spMk id="22" creationId="{F2610D19-EF49-009D-2258-1490ECFAAE42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6:38.687" v="486" actId="20577"/>
          <ac:spMkLst>
            <pc:docMk/>
            <pc:sldMk cId="2205524497" sldId="313"/>
            <ac:spMk id="23" creationId="{A2E1FE6E-8F36-CBF1-25A5-A4E05A960417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3:49:10.880" v="676" actId="1076"/>
          <ac:spMkLst>
            <pc:docMk/>
            <pc:sldMk cId="2205524497" sldId="313"/>
            <ac:spMk id="24" creationId="{F4A825EB-1606-7B0E-C438-35EE52488A17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125" v="989" actId="1076"/>
          <ac:spMkLst>
            <pc:docMk/>
            <pc:sldMk cId="2205524497" sldId="313"/>
            <ac:spMk id="48" creationId="{16202959-0AA1-63AB-5596-6DF71790D5BD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203" v="990" actId="1076"/>
          <ac:spMkLst>
            <pc:docMk/>
            <pc:sldMk cId="2205524497" sldId="313"/>
            <ac:spMk id="50" creationId="{7DF4204F-7B94-3E9D-EC78-43F518E23939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234" v="991" actId="1076"/>
          <ac:spMkLst>
            <pc:docMk/>
            <pc:sldMk cId="2205524497" sldId="313"/>
            <ac:spMk id="52" creationId="{86A7CB10-4919-9A74-5FE6-6B96A35B3131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265" v="992" actId="1076"/>
          <ac:spMkLst>
            <pc:docMk/>
            <pc:sldMk cId="2205524497" sldId="313"/>
            <ac:spMk id="54" creationId="{93C38D5F-1DA0-49F9-062B-45C6CA0F5D97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328" v="993" actId="1076"/>
          <ac:spMkLst>
            <pc:docMk/>
            <pc:sldMk cId="2205524497" sldId="313"/>
            <ac:spMk id="56" creationId="{C59ED304-6136-EAAA-DEB7-A0DBDF83A3CA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359" v="994" actId="1076"/>
          <ac:spMkLst>
            <pc:docMk/>
            <pc:sldMk cId="2205524497" sldId="313"/>
            <ac:spMk id="58" creationId="{B7F16C15-75D6-ABCE-27A5-C5BD8C555D45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406" v="995" actId="1076"/>
          <ac:spMkLst>
            <pc:docMk/>
            <pc:sldMk cId="2205524497" sldId="313"/>
            <ac:spMk id="60" creationId="{0EF39CC2-E581-FCBF-398B-070C1304BB40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437" v="996" actId="1076"/>
          <ac:spMkLst>
            <pc:docMk/>
            <pc:sldMk cId="2205524497" sldId="313"/>
            <ac:spMk id="62" creationId="{B9963B84-E5B6-EF61-3873-E8329D1079FC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469" v="997" actId="1076"/>
          <ac:spMkLst>
            <pc:docMk/>
            <pc:sldMk cId="2205524497" sldId="313"/>
            <ac:spMk id="64" creationId="{D21002F8-1FFC-D3F4-E5CD-60A29EDEC2C4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500" v="998" actId="1076"/>
          <ac:spMkLst>
            <pc:docMk/>
            <pc:sldMk cId="2205524497" sldId="313"/>
            <ac:spMk id="66" creationId="{74CA55E4-3371-3B34-DB11-90C1EFF01171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562" v="999" actId="1076"/>
          <ac:spMkLst>
            <pc:docMk/>
            <pc:sldMk cId="2205524497" sldId="313"/>
            <ac:spMk id="68" creationId="{96F663D3-C7E3-DF83-FB9E-BE7E075D28A6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610" v="1000" actId="1076"/>
          <ac:spMkLst>
            <pc:docMk/>
            <pc:sldMk cId="2205524497" sldId="313"/>
            <ac:spMk id="70" creationId="{AC814B6C-9E18-0742-6F2D-1F9FED81378A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640" v="1001" actId="1076"/>
          <ac:spMkLst>
            <pc:docMk/>
            <pc:sldMk cId="2205524497" sldId="313"/>
            <ac:spMk id="72" creationId="{66E179E8-1888-CCC6-E0A2-8E50E93194F5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703" v="1002" actId="1076"/>
          <ac:spMkLst>
            <pc:docMk/>
            <pc:sldMk cId="2205524497" sldId="313"/>
            <ac:spMk id="74" creationId="{B892E246-16E6-ED6C-6012-F3F4DEE68330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1:28.734" v="1003" actId="1076"/>
          <ac:spMkLst>
            <pc:docMk/>
            <pc:sldMk cId="2205524497" sldId="313"/>
            <ac:spMk id="76" creationId="{F930FA3A-32F9-A801-EAC4-5D059DE5B96C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5:09.947" v="1074" actId="1076"/>
          <ac:spMkLst>
            <pc:docMk/>
            <pc:sldMk cId="2205524497" sldId="313"/>
            <ac:spMk id="91" creationId="{9F17152B-C0DE-98C7-D112-91C5899E609D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296" v="1131" actId="1076"/>
          <ac:spMkLst>
            <pc:docMk/>
            <pc:sldMk cId="2205524497" sldId="313"/>
            <ac:spMk id="93" creationId="{81866144-EE54-0736-3B79-EC9D5EBE4A43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359" v="1132" actId="1076"/>
          <ac:spMkLst>
            <pc:docMk/>
            <pc:sldMk cId="2205524497" sldId="313"/>
            <ac:spMk id="95" creationId="{0DF30888-3AFC-9FC9-A849-252C47ADEE22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390" v="1133" actId="1076"/>
          <ac:spMkLst>
            <pc:docMk/>
            <pc:sldMk cId="2205524497" sldId="313"/>
            <ac:spMk id="97" creationId="{9ED45B9E-2275-B413-12FC-834E6F97F68A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437" v="1134" actId="1076"/>
          <ac:spMkLst>
            <pc:docMk/>
            <pc:sldMk cId="2205524497" sldId="313"/>
            <ac:spMk id="99" creationId="{7F5C51BC-4EC5-FAC2-6637-7FB05CA9E6AF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484" v="1135" actId="1076"/>
          <ac:spMkLst>
            <pc:docMk/>
            <pc:sldMk cId="2205524497" sldId="313"/>
            <ac:spMk id="101" creationId="{35B719E7-871B-F324-4A31-600F3F8F5351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546" v="1136" actId="1076"/>
          <ac:spMkLst>
            <pc:docMk/>
            <pc:sldMk cId="2205524497" sldId="313"/>
            <ac:spMk id="103" creationId="{FF5C0466-1881-8610-9C01-324C5198191E}"/>
          </ac:spMkLst>
        </pc:spChg>
        <pc:spChg chg="add mod">
          <ac:chgData name="Gabriel Vassoler" userId="S::gabriel.vassoler@rnp.br::a20cf0b2-dcd0-4d59-95d3-5d8456b4ce54" providerId="AD" clId="Web-{7D87CD57-8960-F7F1-E43B-B18373476F35}" dt="2026-05-19T14:07:58.593" v="1137" actId="1076"/>
          <ac:spMkLst>
            <pc:docMk/>
            <pc:sldMk cId="2205524497" sldId="313"/>
            <ac:spMk id="105" creationId="{D203063D-23D2-2628-EDCC-09D488A1C882}"/>
          </ac:spMkLst>
        </pc:spChg>
      </pc:sldChg>
    </pc:docChg>
  </pc:docChgLst>
  <pc:docChgLst>
    <pc:chgData name="Marcos Felipe Schwarz" userId="S::marcos.schwarz@rnp.br::59e4b38c-21ba-4320-9be7-b9bc825b1919" providerId="AD" clId="Web-{07BC8394-04B8-C8C4-0E7F-DC266D89BCE6}"/>
    <pc:docChg chg="modSld">
      <pc:chgData name="Marcos Felipe Schwarz" userId="S::marcos.schwarz@rnp.br::59e4b38c-21ba-4320-9be7-b9bc825b1919" providerId="AD" clId="Web-{07BC8394-04B8-C8C4-0E7F-DC266D89BCE6}" dt="2026-05-21T11:54:37.378" v="12" actId="20577"/>
      <pc:docMkLst>
        <pc:docMk/>
      </pc:docMkLst>
      <pc:sldChg chg="modSp">
        <pc:chgData name="Marcos Felipe Schwarz" userId="S::marcos.schwarz@rnp.br::59e4b38c-21ba-4320-9be7-b9bc825b1919" providerId="AD" clId="Web-{07BC8394-04B8-C8C4-0E7F-DC266D89BCE6}" dt="2026-05-21T11:54:37.378" v="12" actId="20577"/>
        <pc:sldMkLst>
          <pc:docMk/>
          <pc:sldMk cId="2609800336" sldId="263"/>
        </pc:sldMkLst>
        <pc:spChg chg="mod">
          <ac:chgData name="Marcos Felipe Schwarz" userId="S::marcos.schwarz@rnp.br::59e4b38c-21ba-4320-9be7-b9bc825b1919" providerId="AD" clId="Web-{07BC8394-04B8-C8C4-0E7F-DC266D89BCE6}" dt="2026-05-21T11:54:37.378" v="12" actId="20577"/>
          <ac:spMkLst>
            <pc:docMk/>
            <pc:sldMk cId="2609800336" sldId="263"/>
            <ac:spMk id="3" creationId="{5ADA4C62-6BA6-1881-64F0-E7158E96F6D0}"/>
          </ac:spMkLst>
        </pc:spChg>
        <pc:spChg chg="mod">
          <ac:chgData name="Marcos Felipe Schwarz" userId="S::marcos.schwarz@rnp.br::59e4b38c-21ba-4320-9be7-b9bc825b1919" providerId="AD" clId="Web-{07BC8394-04B8-C8C4-0E7F-DC266D89BCE6}" dt="2026-05-21T11:54:37.346" v="11" actId="20577"/>
          <ac:spMkLst>
            <pc:docMk/>
            <pc:sldMk cId="2609800336" sldId="263"/>
            <ac:spMk id="4" creationId="{C76D5401-8468-01AF-52B1-747043254BB3}"/>
          </ac:spMkLst>
        </pc:spChg>
      </pc:sldChg>
    </pc:docChg>
  </pc:docChgLst>
  <pc:docChgLst>
    <pc:chgData name="Gabriel Vassoler" userId="S::gabriel.vassoler@rnp.br::a20cf0b2-dcd0-4d59-95d3-5d8456b4ce54" providerId="AD" clId="Web-{0DCDACD6-341C-3AD2-3799-9E85796CE07A}"/>
    <pc:docChg chg="modSld">
      <pc:chgData name="Gabriel Vassoler" userId="S::gabriel.vassoler@rnp.br::a20cf0b2-dcd0-4d59-95d3-5d8456b4ce54" providerId="AD" clId="Web-{0DCDACD6-341C-3AD2-3799-9E85796CE07A}" dt="2026-05-20T17:01:20.478" v="202" actId="14100"/>
      <pc:docMkLst>
        <pc:docMk/>
      </pc:docMkLst>
    </pc:docChg>
  </pc:docChgLst>
  <pc:docChgLst>
    <pc:chgData name="Lucas Borges de Oliveira" userId="S::lucas.oliveira@rnp.br::59ae8e67-8385-43e8-bfa5-eac98a7d375b" providerId="AD" clId="Web-{077E144B-85CF-2A2D-9E45-1AD7CBBB0CBE}"/>
    <pc:docChg chg="modSld">
      <pc:chgData name="Lucas Borges de Oliveira" userId="S::lucas.oliveira@rnp.br::59ae8e67-8385-43e8-bfa5-eac98a7d375b" providerId="AD" clId="Web-{077E144B-85CF-2A2D-9E45-1AD7CBBB0CBE}" dt="2026-05-21T15:07:11.694" v="3" actId="20577"/>
      <pc:docMkLst>
        <pc:docMk/>
      </pc:docMkLst>
      <pc:sldChg chg="modSp">
        <pc:chgData name="Lucas Borges de Oliveira" userId="S::lucas.oliveira@rnp.br::59ae8e67-8385-43e8-bfa5-eac98a7d375b" providerId="AD" clId="Web-{077E144B-85CF-2A2D-9E45-1AD7CBBB0CBE}" dt="2026-05-21T15:07:11.694" v="3" actId="20577"/>
        <pc:sldMkLst>
          <pc:docMk/>
          <pc:sldMk cId="1578363630" sldId="301"/>
        </pc:sldMkLst>
        <pc:spChg chg="mod">
          <ac:chgData name="Lucas Borges de Oliveira" userId="S::lucas.oliveira@rnp.br::59ae8e67-8385-43e8-bfa5-eac98a7d375b" providerId="AD" clId="Web-{077E144B-85CF-2A2D-9E45-1AD7CBBB0CBE}" dt="2026-05-21T15:07:11.694" v="3" actId="20577"/>
          <ac:spMkLst>
            <pc:docMk/>
            <pc:sldMk cId="1578363630" sldId="301"/>
            <ac:spMk id="101" creationId="{E6301EC3-14BA-8C7C-614E-3DBAE3440E29}"/>
          </ac:spMkLst>
        </pc:spChg>
      </pc:sldChg>
    </pc:docChg>
  </pc:docChgLst>
  <pc:docChgLst>
    <pc:chgData name="Joaquim Afonso de Freitas Ribeiro" userId="S::joaquim.ribeiro@rnp.br::52c0b449-ad50-4317-96d7-e69b0ba761e5" providerId="AD" clId="Web-{4DE81E05-89FD-BBC5-7814-FC5FE82F60E0}"/>
    <pc:docChg chg="modSld">
      <pc:chgData name="Joaquim Afonso de Freitas Ribeiro" userId="S::joaquim.ribeiro@rnp.br::52c0b449-ad50-4317-96d7-e69b0ba761e5" providerId="AD" clId="Web-{4DE81E05-89FD-BBC5-7814-FC5FE82F60E0}" dt="2026-05-19T19:05:45.051" v="3" actId="1076"/>
      <pc:docMkLst>
        <pc:docMk/>
      </pc:docMkLst>
    </pc:docChg>
  </pc:docChgLst>
  <pc:docChgLst>
    <pc:chgData name="Gabriel Vassoler" userId="S::gabriel.vassoler@rnp.br::a20cf0b2-dcd0-4d59-95d3-5d8456b4ce54" providerId="AD" clId="Web-{134FEC1C-CCFF-68DA-0CFD-079399207863}"/>
    <pc:docChg chg="modSld">
      <pc:chgData name="Gabriel Vassoler" userId="S::gabriel.vassoler@rnp.br::a20cf0b2-dcd0-4d59-95d3-5d8456b4ce54" providerId="AD" clId="Web-{134FEC1C-CCFF-68DA-0CFD-079399207863}" dt="2026-05-19T16:52:09.383" v="24" actId="1076"/>
      <pc:docMkLst>
        <pc:docMk/>
      </pc:docMkLst>
      <pc:sldChg chg="addSp modSp">
        <pc:chgData name="Gabriel Vassoler" userId="S::gabriel.vassoler@rnp.br::a20cf0b2-dcd0-4d59-95d3-5d8456b4ce54" providerId="AD" clId="Web-{134FEC1C-CCFF-68DA-0CFD-079399207863}" dt="2026-05-19T16:52:09.383" v="24" actId="1076"/>
        <pc:sldMkLst>
          <pc:docMk/>
          <pc:sldMk cId="3410260967" sldId="308"/>
        </pc:sldMkLst>
        <pc:spChg chg="add mod">
          <ac:chgData name="Gabriel Vassoler" userId="S::gabriel.vassoler@rnp.br::a20cf0b2-dcd0-4d59-95d3-5d8456b4ce54" providerId="AD" clId="Web-{134FEC1C-CCFF-68DA-0CFD-079399207863}" dt="2026-05-19T16:52:09.383" v="24" actId="1076"/>
          <ac:spMkLst>
            <pc:docMk/>
            <pc:sldMk cId="3410260967" sldId="308"/>
            <ac:spMk id="11" creationId="{827D8509-73D4-BA3F-890E-89BD2E489549}"/>
          </ac:spMkLst>
        </pc:spChg>
      </pc:sldChg>
      <pc:sldChg chg="modSp">
        <pc:chgData name="Gabriel Vassoler" userId="S::gabriel.vassoler@rnp.br::a20cf0b2-dcd0-4d59-95d3-5d8456b4ce54" providerId="AD" clId="Web-{134FEC1C-CCFF-68DA-0CFD-079399207863}" dt="2026-05-19T14:54:49.811" v="20" actId="20577"/>
        <pc:sldMkLst>
          <pc:docMk/>
          <pc:sldMk cId="2205524497" sldId="313"/>
        </pc:sldMkLst>
        <pc:spChg chg="mod">
          <ac:chgData name="Gabriel Vassoler" userId="S::gabriel.vassoler@rnp.br::a20cf0b2-dcd0-4d59-95d3-5d8456b4ce54" providerId="AD" clId="Web-{134FEC1C-CCFF-68DA-0CFD-079399207863}" dt="2026-05-19T14:54:49.811" v="20" actId="20577"/>
          <ac:spMkLst>
            <pc:docMk/>
            <pc:sldMk cId="2205524497" sldId="313"/>
            <ac:spMk id="74" creationId="{B892E246-16E6-ED6C-6012-F3F4DEE68330}"/>
          </ac:spMkLst>
        </pc:spChg>
        <pc:spChg chg="mod">
          <ac:chgData name="Gabriel Vassoler" userId="S::gabriel.vassoler@rnp.br::a20cf0b2-dcd0-4d59-95d3-5d8456b4ce54" providerId="AD" clId="Web-{134FEC1C-CCFF-68DA-0CFD-079399207863}" dt="2026-05-19T14:54:47.530" v="19" actId="20577"/>
          <ac:spMkLst>
            <pc:docMk/>
            <pc:sldMk cId="2205524497" sldId="313"/>
            <ac:spMk id="76" creationId="{F930FA3A-32F9-A801-EAC4-5D059DE5B96C}"/>
          </ac:spMkLst>
        </pc:spChg>
      </pc:sldChg>
    </pc:docChg>
  </pc:docChgLst>
  <pc:docChgLst>
    <pc:chgData name="Gabriel Vassoler" userId="S::gabriel.vassoler@rnp.br::a20cf0b2-dcd0-4d59-95d3-5d8456b4ce54" providerId="AD" clId="Web-{1EF7D4C3-B609-2CC5-A233-E0C85AE12DB5}"/>
    <pc:docChg chg="addSld modSld">
      <pc:chgData name="Gabriel Vassoler" userId="S::gabriel.vassoler@rnp.br::a20cf0b2-dcd0-4d59-95d3-5d8456b4ce54" providerId="AD" clId="Web-{1EF7D4C3-B609-2CC5-A233-E0C85AE12DB5}" dt="2026-05-19T19:17:03.135" v="544" actId="20577"/>
      <pc:docMkLst>
        <pc:docMk/>
      </pc:docMkLst>
    </pc:docChg>
  </pc:docChgLst>
  <pc:docChgLst>
    <pc:chgData name="Lucas Borges de Oliveira" userId="S::lucas.oliveira@rnp.br::59ae8e67-8385-43e8-bfa5-eac98a7d375b" providerId="AD" clId="Web-{AC23602B-EA67-AAFA-B2AE-80E0FD111D5C}"/>
    <pc:docChg chg="modSld">
      <pc:chgData name="Lucas Borges de Oliveira" userId="S::lucas.oliveira@rnp.br::59ae8e67-8385-43e8-bfa5-eac98a7d375b" providerId="AD" clId="Web-{AC23602B-EA67-AAFA-B2AE-80E0FD111D5C}" dt="2026-05-20T19:03:07.844" v="23" actId="20577"/>
      <pc:docMkLst>
        <pc:docMk/>
      </pc:docMkLst>
    </pc:docChg>
  </pc:docChgLst>
  <pc:docChgLst>
    <pc:chgData name="Lucas Borges de Oliveira" userId="S::lucas.oliveira@rnp.br::59ae8e67-8385-43e8-bfa5-eac98a7d375b" providerId="AD" clId="Web-{4F1AB3F1-81B6-D440-FCC4-24D200A5FB1B}"/>
    <pc:docChg chg="delSld modSld sldOrd">
      <pc:chgData name="Lucas Borges de Oliveira" userId="S::lucas.oliveira@rnp.br::59ae8e67-8385-43e8-bfa5-eac98a7d375b" providerId="AD" clId="Web-{4F1AB3F1-81B6-D440-FCC4-24D200A5FB1B}" dt="2026-05-14T20:59:31.689" v="196" actId="20577"/>
      <pc:docMkLst>
        <pc:docMk/>
      </pc:docMkLst>
      <pc:sldChg chg="modSp">
        <pc:chgData name="Lucas Borges de Oliveira" userId="S::lucas.oliveira@rnp.br::59ae8e67-8385-43e8-bfa5-eac98a7d375b" providerId="AD" clId="Web-{4F1AB3F1-81B6-D440-FCC4-24D200A5FB1B}" dt="2026-05-14T20:59:31.689" v="196" actId="20577"/>
        <pc:sldMkLst>
          <pc:docMk/>
          <pc:sldMk cId="1093675032" sldId="260"/>
        </pc:sldMkLst>
        <pc:spChg chg="mod">
          <ac:chgData name="Lucas Borges de Oliveira" userId="S::lucas.oliveira@rnp.br::59ae8e67-8385-43e8-bfa5-eac98a7d375b" providerId="AD" clId="Web-{4F1AB3F1-81B6-D440-FCC4-24D200A5FB1B}" dt="2026-05-14T20:57:28.526" v="159" actId="20577"/>
          <ac:spMkLst>
            <pc:docMk/>
            <pc:sldMk cId="1093675032" sldId="260"/>
            <ac:spMk id="5" creationId="{AE1B5D43-2D31-BB5B-8844-186CED8385D2}"/>
          </ac:spMkLst>
        </pc:spChg>
        <pc:spChg chg="mod">
          <ac:chgData name="Lucas Borges de Oliveira" userId="S::lucas.oliveira@rnp.br::59ae8e67-8385-43e8-bfa5-eac98a7d375b" providerId="AD" clId="Web-{4F1AB3F1-81B6-D440-FCC4-24D200A5FB1B}" dt="2026-05-14T20:59:31.689" v="196" actId="20577"/>
          <ac:spMkLst>
            <pc:docMk/>
            <pc:sldMk cId="1093675032" sldId="260"/>
            <ac:spMk id="6" creationId="{AADC3C6A-1F75-A005-C9D4-BD96DBDCD172}"/>
          </ac:spMkLst>
        </pc:spChg>
      </pc:sldChg>
      <pc:sldChg chg="addSp modSp">
        <pc:chgData name="Lucas Borges de Oliveira" userId="S::lucas.oliveira@rnp.br::59ae8e67-8385-43e8-bfa5-eac98a7d375b" providerId="AD" clId="Web-{4F1AB3F1-81B6-D440-FCC4-24D200A5FB1B}" dt="2026-05-14T20:57:09.103" v="158"/>
        <pc:sldMkLst>
          <pc:docMk/>
          <pc:sldMk cId="2609800336" sldId="263"/>
        </pc:sldMkLst>
        <pc:spChg chg="mod">
          <ac:chgData name="Lucas Borges de Oliveira" userId="S::lucas.oliveira@rnp.br::59ae8e67-8385-43e8-bfa5-eac98a7d375b" providerId="AD" clId="Web-{4F1AB3F1-81B6-D440-FCC4-24D200A5FB1B}" dt="2026-05-14T20:56:44.399" v="154" actId="1076"/>
          <ac:spMkLst>
            <pc:docMk/>
            <pc:sldMk cId="2609800336" sldId="263"/>
            <ac:spMk id="3" creationId="{5ADA4C62-6BA6-1881-64F0-E7158E96F6D0}"/>
          </ac:spMkLst>
        </pc:spChg>
        <pc:spChg chg="mod">
          <ac:chgData name="Lucas Borges de Oliveira" userId="S::lucas.oliveira@rnp.br::59ae8e67-8385-43e8-bfa5-eac98a7d375b" providerId="AD" clId="Web-{4F1AB3F1-81B6-D440-FCC4-24D200A5FB1B}" dt="2026-05-14T20:57:09.103" v="158"/>
          <ac:spMkLst>
            <pc:docMk/>
            <pc:sldMk cId="2609800336" sldId="263"/>
            <ac:spMk id="4" creationId="{C76D5401-8468-01AF-52B1-747043254BB3}"/>
          </ac:spMkLst>
        </pc:spChg>
        <pc:spChg chg="add mod">
          <ac:chgData name="Lucas Borges de Oliveira" userId="S::lucas.oliveira@rnp.br::59ae8e67-8385-43e8-bfa5-eac98a7d375b" providerId="AD" clId="Web-{4F1AB3F1-81B6-D440-FCC4-24D200A5FB1B}" dt="2026-05-14T20:56:48.306" v="156" actId="1076"/>
          <ac:spMkLst>
            <pc:docMk/>
            <pc:sldMk cId="2609800336" sldId="263"/>
            <ac:spMk id="6" creationId="{3D02E447-57AB-5934-6489-7C610AD52197}"/>
          </ac:spMkLst>
        </pc:spChg>
        <pc:spChg chg="add mod">
          <ac:chgData name="Lucas Borges de Oliveira" userId="S::lucas.oliveira@rnp.br::59ae8e67-8385-43e8-bfa5-eac98a7d375b" providerId="AD" clId="Web-{4F1AB3F1-81B6-D440-FCC4-24D200A5FB1B}" dt="2026-05-14T20:56:48.321" v="157" actId="1076"/>
          <ac:spMkLst>
            <pc:docMk/>
            <pc:sldMk cId="2609800336" sldId="263"/>
            <ac:spMk id="8" creationId="{4F3D55C0-ED19-B41D-EE07-B9A9F6B8532B}"/>
          </ac:spMkLst>
        </pc:spChg>
      </pc:sldChg>
      <pc:sldChg chg="addSp delSp modSp mod modClrScheme chgLayout">
        <pc:chgData name="Lucas Borges de Oliveira" userId="S::lucas.oliveira@rnp.br::59ae8e67-8385-43e8-bfa5-eac98a7d375b" providerId="AD" clId="Web-{4F1AB3F1-81B6-D440-FCC4-24D200A5FB1B}" dt="2026-05-14T20:45:52.784" v="106" actId="1076"/>
        <pc:sldMkLst>
          <pc:docMk/>
          <pc:sldMk cId="1890951553" sldId="297"/>
        </pc:sldMkLst>
        <pc:spChg chg="mod ord">
          <ac:chgData name="Lucas Borges de Oliveira" userId="S::lucas.oliveira@rnp.br::59ae8e67-8385-43e8-bfa5-eac98a7d375b" providerId="AD" clId="Web-{4F1AB3F1-81B6-D440-FCC4-24D200A5FB1B}" dt="2026-05-14T20:43:23.871" v="81" actId="20577"/>
          <ac:spMkLst>
            <pc:docMk/>
            <pc:sldMk cId="1890951553" sldId="297"/>
            <ac:spMk id="2" creationId="{75F54971-6B56-99E0-B275-EA59D1FB9A6E}"/>
          </ac:spMkLst>
        </pc:spChg>
        <pc:spChg chg="add del mod ord">
          <ac:chgData name="Lucas Borges de Oliveira" userId="S::lucas.oliveira@rnp.br::59ae8e67-8385-43e8-bfa5-eac98a7d375b" providerId="AD" clId="Web-{4F1AB3F1-81B6-D440-FCC4-24D200A5FB1B}" dt="2026-05-14T20:43:28.152" v="82" actId="20577"/>
          <ac:spMkLst>
            <pc:docMk/>
            <pc:sldMk cId="1890951553" sldId="297"/>
            <ac:spMk id="3" creationId="{9E346DE6-FDE0-D6EE-7F01-BF0B6F6F1CB8}"/>
          </ac:spMkLst>
        </pc:spChg>
        <pc:spChg chg="add del mod ord">
          <ac:chgData name="Lucas Borges de Oliveira" userId="S::lucas.oliveira@rnp.br::59ae8e67-8385-43e8-bfa5-eac98a7d375b" providerId="AD" clId="Web-{4F1AB3F1-81B6-D440-FCC4-24D200A5FB1B}" dt="2026-05-14T20:45:43.737" v="104" actId="20577"/>
          <ac:spMkLst>
            <pc:docMk/>
            <pc:sldMk cId="1890951553" sldId="297"/>
            <ac:spMk id="4" creationId="{E26B6844-BFEB-8967-FE53-217E31594DA4}"/>
          </ac:spMkLst>
        </pc:spChg>
        <pc:picChg chg="add mod">
          <ac:chgData name="Lucas Borges de Oliveira" userId="S::lucas.oliveira@rnp.br::59ae8e67-8385-43e8-bfa5-eac98a7d375b" providerId="AD" clId="Web-{4F1AB3F1-81B6-D440-FCC4-24D200A5FB1B}" dt="2026-05-14T20:45:52.784" v="106" actId="1076"/>
          <ac:picMkLst>
            <pc:docMk/>
            <pc:sldMk cId="1890951553" sldId="297"/>
            <ac:picMk id="10" creationId="{378A7F45-2CA1-CFBC-A2A6-84C613CEF591}"/>
          </ac:picMkLst>
        </pc:picChg>
        <pc:picChg chg="add mod">
          <ac:chgData name="Lucas Borges de Oliveira" userId="S::lucas.oliveira@rnp.br::59ae8e67-8385-43e8-bfa5-eac98a7d375b" providerId="AD" clId="Web-{4F1AB3F1-81B6-D440-FCC4-24D200A5FB1B}" dt="2026-05-14T20:45:50.487" v="105" actId="1076"/>
          <ac:picMkLst>
            <pc:docMk/>
            <pc:sldMk cId="1890951553" sldId="297"/>
            <ac:picMk id="11" creationId="{575EF760-02CC-D0B4-D9DA-2B2905ACE5AF}"/>
          </ac:picMkLst>
        </pc:picChg>
      </pc:sldChg>
    </pc:docChg>
  </pc:docChgLst>
  <pc:docChgLst>
    <pc:chgData name="Lucas Borges de Oliveira" userId="S::lucas.oliveira@rnp.br::59ae8e67-8385-43e8-bfa5-eac98a7d375b" providerId="AD" clId="Web-{D781F160-C117-72A9-5C0C-6FDA970F125A}"/>
    <pc:docChg chg="modSld">
      <pc:chgData name="Lucas Borges de Oliveira" userId="S::lucas.oliveira@rnp.br::59ae8e67-8385-43e8-bfa5-eac98a7d375b" providerId="AD" clId="Web-{D781F160-C117-72A9-5C0C-6FDA970F125A}" dt="2026-05-18T19:16:09.182" v="7" actId="1076"/>
      <pc:docMkLst>
        <pc:docMk/>
      </pc:docMkLst>
      <pc:sldChg chg="modSp">
        <pc:chgData name="Lucas Borges de Oliveira" userId="S::lucas.oliveira@rnp.br::59ae8e67-8385-43e8-bfa5-eac98a7d375b" providerId="AD" clId="Web-{D781F160-C117-72A9-5C0C-6FDA970F125A}" dt="2026-05-18T18:56:36.576" v="4" actId="20577"/>
        <pc:sldMkLst>
          <pc:docMk/>
          <pc:sldMk cId="2609800336" sldId="263"/>
        </pc:sldMkLst>
        <pc:spChg chg="mod">
          <ac:chgData name="Lucas Borges de Oliveira" userId="S::lucas.oliveira@rnp.br::59ae8e67-8385-43e8-bfa5-eac98a7d375b" providerId="AD" clId="Web-{D781F160-C117-72A9-5C0C-6FDA970F125A}" dt="2026-05-18T18:56:36.576" v="4" actId="20577"/>
          <ac:spMkLst>
            <pc:docMk/>
            <pc:sldMk cId="2609800336" sldId="263"/>
            <ac:spMk id="8" creationId="{4F3D55C0-ED19-B41D-EE07-B9A9F6B8532B}"/>
          </ac:spMkLst>
        </pc:spChg>
      </pc:sldChg>
      <pc:sldChg chg="modSp">
        <pc:chgData name="Lucas Borges de Oliveira" userId="S::lucas.oliveira@rnp.br::59ae8e67-8385-43e8-bfa5-eac98a7d375b" providerId="AD" clId="Web-{D781F160-C117-72A9-5C0C-6FDA970F125A}" dt="2026-05-18T19:16:09.182" v="7" actId="1076"/>
        <pc:sldMkLst>
          <pc:docMk/>
          <pc:sldMk cId="2503383510" sldId="303"/>
        </pc:sldMkLst>
        <pc:spChg chg="mod">
          <ac:chgData name="Lucas Borges de Oliveira" userId="S::lucas.oliveira@rnp.br::59ae8e67-8385-43e8-bfa5-eac98a7d375b" providerId="AD" clId="Web-{D781F160-C117-72A9-5C0C-6FDA970F125A}" dt="2026-05-18T19:16:09.182" v="7" actId="1076"/>
          <ac:spMkLst>
            <pc:docMk/>
            <pc:sldMk cId="2503383510" sldId="303"/>
            <ac:spMk id="9" creationId="{D33B871A-15DA-4A0D-FF0D-C3369D0B8CAB}"/>
          </ac:spMkLst>
        </pc:spChg>
      </pc:sldChg>
    </pc:docChg>
  </pc:docChgLst>
  <pc:docChgLst>
    <pc:chgData name="Janssen Cristian Martins" userId="S::janssen.martins@rnp.br::667cc8d4-7f89-4b0a-b2d3-87b5c9daf91d" providerId="AD" clId="Web-{9B878DA4-2D59-D00D-50BF-D15C76852A60}"/>
    <pc:docChg chg="modSld">
      <pc:chgData name="Janssen Cristian Martins" userId="S::janssen.martins@rnp.br::667cc8d4-7f89-4b0a-b2d3-87b5c9daf91d" providerId="AD" clId="Web-{9B878DA4-2D59-D00D-50BF-D15C76852A60}" dt="2026-05-18T05:49:27.332" v="106" actId="20577"/>
      <pc:docMkLst>
        <pc:docMk/>
      </pc:docMkLst>
      <pc:sldChg chg="addSp delSp modSp">
        <pc:chgData name="Janssen Cristian Martins" userId="S::janssen.martins@rnp.br::667cc8d4-7f89-4b0a-b2d3-87b5c9daf91d" providerId="AD" clId="Web-{9B878DA4-2D59-D00D-50BF-D15C76852A60}" dt="2026-05-18T05:34:35.147" v="6" actId="14100"/>
        <pc:sldMkLst>
          <pc:docMk/>
          <pc:sldMk cId="2042319676" sldId="302"/>
        </pc:sldMkLst>
      </pc:sldChg>
      <pc:sldChg chg="addSp modSp">
        <pc:chgData name="Janssen Cristian Martins" userId="S::janssen.martins@rnp.br::667cc8d4-7f89-4b0a-b2d3-87b5c9daf91d" providerId="AD" clId="Web-{9B878DA4-2D59-D00D-50BF-D15C76852A60}" dt="2026-05-18T05:49:27.332" v="106" actId="20577"/>
        <pc:sldMkLst>
          <pc:docMk/>
          <pc:sldMk cId="2503383510" sldId="303"/>
        </pc:sldMkLst>
        <pc:spChg chg="add mod">
          <ac:chgData name="Janssen Cristian Martins" userId="S::janssen.martins@rnp.br::667cc8d4-7f89-4b0a-b2d3-87b5c9daf91d" providerId="AD" clId="Web-{9B878DA4-2D59-D00D-50BF-D15C76852A60}" dt="2026-05-18T05:46:02.828" v="86" actId="1076"/>
          <ac:spMkLst>
            <pc:docMk/>
            <pc:sldMk cId="2503383510" sldId="303"/>
            <ac:spMk id="5" creationId="{275188E5-ECF2-3438-E73C-203AD82741C5}"/>
          </ac:spMkLst>
        </pc:spChg>
        <pc:spChg chg="add mod">
          <ac:chgData name="Janssen Cristian Martins" userId="S::janssen.martins@rnp.br::667cc8d4-7f89-4b0a-b2d3-87b5c9daf91d" providerId="AD" clId="Web-{9B878DA4-2D59-D00D-50BF-D15C76852A60}" dt="2026-05-18T05:46:02.859" v="87" actId="1076"/>
          <ac:spMkLst>
            <pc:docMk/>
            <pc:sldMk cId="2503383510" sldId="303"/>
            <ac:spMk id="6" creationId="{C58C416A-8727-3504-B240-62F81EA4C0BF}"/>
          </ac:spMkLst>
        </pc:spChg>
        <pc:spChg chg="add mod">
          <ac:chgData name="Janssen Cristian Martins" userId="S::janssen.martins@rnp.br::667cc8d4-7f89-4b0a-b2d3-87b5c9daf91d" providerId="AD" clId="Web-{9B878DA4-2D59-D00D-50BF-D15C76852A60}" dt="2026-05-18T05:46:02.875" v="88" actId="1076"/>
          <ac:spMkLst>
            <pc:docMk/>
            <pc:sldMk cId="2503383510" sldId="303"/>
            <ac:spMk id="7" creationId="{A9121253-9284-A2E3-B5C0-512C3FBBD959}"/>
          </ac:spMkLst>
        </pc:spChg>
        <pc:spChg chg="add mod">
          <ac:chgData name="Janssen Cristian Martins" userId="S::janssen.martins@rnp.br::667cc8d4-7f89-4b0a-b2d3-87b5c9daf91d" providerId="AD" clId="Web-{9B878DA4-2D59-D00D-50BF-D15C76852A60}" dt="2026-05-18T05:46:02.890" v="89" actId="1076"/>
          <ac:spMkLst>
            <pc:docMk/>
            <pc:sldMk cId="2503383510" sldId="303"/>
            <ac:spMk id="9" creationId="{D33B871A-15DA-4A0D-FF0D-C3369D0B8CAB}"/>
          </ac:spMkLst>
        </pc:spChg>
        <pc:spChg chg="mod">
          <ac:chgData name="Janssen Cristian Martins" userId="S::janssen.martins@rnp.br::667cc8d4-7f89-4b0a-b2d3-87b5c9daf91d" providerId="AD" clId="Web-{9B878DA4-2D59-D00D-50BF-D15C76852A60}" dt="2026-05-18T05:48:48.503" v="104" actId="20577"/>
          <ac:spMkLst>
            <pc:docMk/>
            <pc:sldMk cId="2503383510" sldId="303"/>
            <ac:spMk id="28" creationId="{E24A955B-99B0-E80C-5B96-2138EC8624FA}"/>
          </ac:spMkLst>
        </pc:spChg>
        <pc:spChg chg="mod">
          <ac:chgData name="Janssen Cristian Martins" userId="S::janssen.martins@rnp.br::667cc8d4-7f89-4b0a-b2d3-87b5c9daf91d" providerId="AD" clId="Web-{9B878DA4-2D59-D00D-50BF-D15C76852A60}" dt="2026-05-18T05:48:22.065" v="101" actId="14100"/>
          <ac:spMkLst>
            <pc:docMk/>
            <pc:sldMk cId="2503383510" sldId="303"/>
            <ac:spMk id="29" creationId="{EF949728-60C4-6FAC-6F61-E88511106487}"/>
          </ac:spMkLst>
        </pc:spChg>
        <pc:spChg chg="mod">
          <ac:chgData name="Janssen Cristian Martins" userId="S::janssen.martins@rnp.br::667cc8d4-7f89-4b0a-b2d3-87b5c9daf91d" providerId="AD" clId="Web-{9B878DA4-2D59-D00D-50BF-D15C76852A60}" dt="2026-05-18T05:45:39.921" v="81" actId="14100"/>
          <ac:spMkLst>
            <pc:docMk/>
            <pc:sldMk cId="2503383510" sldId="303"/>
            <ac:spMk id="31" creationId="{79F543F7-D60F-7AEE-AA5F-9CC9F6B7D1E5}"/>
          </ac:spMkLst>
        </pc:spChg>
        <pc:spChg chg="mod">
          <ac:chgData name="Janssen Cristian Martins" userId="S::janssen.martins@rnp.br::667cc8d4-7f89-4b0a-b2d3-87b5c9daf91d" providerId="AD" clId="Web-{9B878DA4-2D59-D00D-50BF-D15C76852A60}" dt="2026-05-18T05:49:27.332" v="106" actId="20577"/>
          <ac:spMkLst>
            <pc:docMk/>
            <pc:sldMk cId="2503383510" sldId="303"/>
            <ac:spMk id="32" creationId="{0A8D8960-3AF1-6C8D-C0CB-712A5DB89171}"/>
          </ac:spMkLst>
        </pc:spChg>
        <pc:picChg chg="add mod">
          <ac:chgData name="Janssen Cristian Martins" userId="S::janssen.martins@rnp.br::667cc8d4-7f89-4b0a-b2d3-87b5c9daf91d" providerId="AD" clId="Web-{9B878DA4-2D59-D00D-50BF-D15C76852A60}" dt="2026-05-18T05:35:25.022" v="15" actId="1076"/>
          <ac:picMkLst>
            <pc:docMk/>
            <pc:sldMk cId="2503383510" sldId="303"/>
            <ac:picMk id="4" creationId="{88600345-D0CC-552E-5E99-55F78A02F897}"/>
          </ac:picMkLst>
        </pc:picChg>
        <pc:picChg chg="mod">
          <ac:chgData name="Janssen Cristian Martins" userId="S::janssen.martins@rnp.br::667cc8d4-7f89-4b0a-b2d3-87b5c9daf91d" providerId="AD" clId="Web-{9B878DA4-2D59-D00D-50BF-D15C76852A60}" dt="2026-05-18T05:35:28.429" v="16" actId="1076"/>
          <ac:picMkLst>
            <pc:docMk/>
            <pc:sldMk cId="2503383510" sldId="303"/>
            <ac:picMk id="36" creationId="{12882459-C510-4B50-3576-6E7E070B0038}"/>
          </ac:picMkLst>
        </pc:picChg>
      </pc:sldChg>
    </pc:docChg>
  </pc:docChgLst>
  <pc:docChgLst>
    <pc:chgData name="Marcos Felipe Schwarz" userId="S::marcos.schwarz@rnp.br::59e4b38c-21ba-4320-9be7-b9bc825b1919" providerId="AD" clId="Web-{EE516C95-4C94-6DA4-B01A-48E960831024}"/>
    <pc:docChg chg="delSld modSld">
      <pc:chgData name="Marcos Felipe Schwarz" userId="S::marcos.schwarz@rnp.br::59e4b38c-21ba-4320-9be7-b9bc825b1919" providerId="AD" clId="Web-{EE516C95-4C94-6DA4-B01A-48E960831024}" dt="2026-05-19T14:57:16.035" v="8" actId="20577"/>
      <pc:docMkLst>
        <pc:docMk/>
      </pc:docMkLst>
      <pc:sldChg chg="modSp">
        <pc:chgData name="Marcos Felipe Schwarz" userId="S::marcos.schwarz@rnp.br::59e4b38c-21ba-4320-9be7-b9bc825b1919" providerId="AD" clId="Web-{EE516C95-4C94-6DA4-B01A-48E960831024}" dt="2026-05-19T14:57:07.832" v="7" actId="20577"/>
        <pc:sldMkLst>
          <pc:docMk/>
          <pc:sldMk cId="3410260967" sldId="308"/>
        </pc:sldMkLst>
        <pc:spChg chg="mod">
          <ac:chgData name="Marcos Felipe Schwarz" userId="S::marcos.schwarz@rnp.br::59e4b38c-21ba-4320-9be7-b9bc825b1919" providerId="AD" clId="Web-{EE516C95-4C94-6DA4-B01A-48E960831024}" dt="2026-05-19T14:57:07.832" v="7" actId="20577"/>
          <ac:spMkLst>
            <pc:docMk/>
            <pc:sldMk cId="3410260967" sldId="308"/>
            <ac:spMk id="2" creationId="{3E027D04-9E70-6105-6DBA-94175C03D60E}"/>
          </ac:spMkLst>
        </pc:spChg>
      </pc:sldChg>
      <pc:sldChg chg="modSp">
        <pc:chgData name="Marcos Felipe Schwarz" userId="S::marcos.schwarz@rnp.br::59e4b38c-21ba-4320-9be7-b9bc825b1919" providerId="AD" clId="Web-{EE516C95-4C94-6DA4-B01A-48E960831024}" dt="2026-05-19T14:57:16.035" v="8" actId="20577"/>
        <pc:sldMkLst>
          <pc:docMk/>
          <pc:sldMk cId="2205524497" sldId="313"/>
        </pc:sldMkLst>
        <pc:spChg chg="mod">
          <ac:chgData name="Marcos Felipe Schwarz" userId="S::marcos.schwarz@rnp.br::59e4b38c-21ba-4320-9be7-b9bc825b1919" providerId="AD" clId="Web-{EE516C95-4C94-6DA4-B01A-48E960831024}" dt="2026-05-19T14:57:16.035" v="8" actId="20577"/>
          <ac:spMkLst>
            <pc:docMk/>
            <pc:sldMk cId="2205524497" sldId="313"/>
            <ac:spMk id="2" creationId="{249004AF-4451-ADCF-01E1-EDBEEAB62700}"/>
          </ac:spMkLst>
        </pc:spChg>
      </pc:sldChg>
    </pc:docChg>
  </pc:docChgLst>
  <pc:docChgLst>
    <pc:chgData name="Lucas Borges de Oliveira" userId="S::lucas.oliveira@rnp.br::59ae8e67-8385-43e8-bfa5-eac98a7d375b" providerId="AD" clId="Web-{A4A84D54-D28A-B7EC-6E44-B82F8FB3035F}"/>
    <pc:docChg chg="addSld modSld">
      <pc:chgData name="Lucas Borges de Oliveira" userId="S::lucas.oliveira@rnp.br::59ae8e67-8385-43e8-bfa5-eac98a7d375b" providerId="AD" clId="Web-{A4A84D54-D28A-B7EC-6E44-B82F8FB3035F}" dt="2026-05-14T20:33:41.217" v="18" actId="20577"/>
      <pc:docMkLst>
        <pc:docMk/>
      </pc:docMkLst>
      <pc:sldChg chg="addSp delSp modSp add mod replId modClrScheme chgLayout">
        <pc:chgData name="Lucas Borges de Oliveira" userId="S::lucas.oliveira@rnp.br::59ae8e67-8385-43e8-bfa5-eac98a7d375b" providerId="AD" clId="Web-{A4A84D54-D28A-B7EC-6E44-B82F8FB3035F}" dt="2026-05-14T20:33:41.217" v="18" actId="20577"/>
        <pc:sldMkLst>
          <pc:docMk/>
          <pc:sldMk cId="1578363630" sldId="301"/>
        </pc:sldMkLst>
        <pc:spChg chg="add mod ord">
          <ac:chgData name="Lucas Borges de Oliveira" userId="S::lucas.oliveira@rnp.br::59ae8e67-8385-43e8-bfa5-eac98a7d375b" providerId="AD" clId="Web-{A4A84D54-D28A-B7EC-6E44-B82F8FB3035F}" dt="2026-05-14T20:32:23.603" v="5" actId="1076"/>
          <ac:spMkLst>
            <pc:docMk/>
            <pc:sldMk cId="1578363630" sldId="301"/>
            <ac:spMk id="2" creationId="{2CFCBB06-E21A-474E-F5E1-3FCCC5A755A6}"/>
          </ac:spMkLst>
        </pc:spChg>
        <pc:spChg chg="mod ord">
          <ac:chgData name="Lucas Borges de Oliveira" userId="S::lucas.oliveira@rnp.br::59ae8e67-8385-43e8-bfa5-eac98a7d375b" providerId="AD" clId="Web-{A4A84D54-D28A-B7EC-6E44-B82F8FB3035F}" dt="2026-05-14T20:32:09.524" v="2"/>
          <ac:spMkLst>
            <pc:docMk/>
            <pc:sldMk cId="1578363630" sldId="301"/>
            <ac:spMk id="92" creationId="{9F77661D-0443-6298-BAAE-D7604F9FBA4F}"/>
          </ac:spMkLst>
        </pc:spChg>
        <pc:spChg chg="mod">
          <ac:chgData name="Lucas Borges de Oliveira" userId="S::lucas.oliveira@rnp.br::59ae8e67-8385-43e8-bfa5-eac98a7d375b" providerId="AD" clId="Web-{A4A84D54-D28A-B7EC-6E44-B82F8FB3035F}" dt="2026-05-14T20:33:34.779" v="16"/>
          <ac:spMkLst>
            <pc:docMk/>
            <pc:sldMk cId="1578363630" sldId="301"/>
            <ac:spMk id="97" creationId="{F86E13A7-95A7-FF7F-8A1D-4654531B1DCA}"/>
          </ac:spMkLst>
        </pc:spChg>
        <pc:spChg chg="mod">
          <ac:chgData name="Lucas Borges de Oliveira" userId="S::lucas.oliveira@rnp.br::59ae8e67-8385-43e8-bfa5-eac98a7d375b" providerId="AD" clId="Web-{A4A84D54-D28A-B7EC-6E44-B82F8FB3035F}" dt="2026-05-14T20:33:41.217" v="18" actId="20577"/>
          <ac:spMkLst>
            <pc:docMk/>
            <pc:sldMk cId="1578363630" sldId="301"/>
            <ac:spMk id="101" creationId="{E6301EC3-14BA-8C7C-614E-3DBAE3440E29}"/>
          </ac:spMkLst>
        </pc:spChg>
        <pc:spChg chg="mod">
          <ac:chgData name="Lucas Borges de Oliveira" userId="S::lucas.oliveira@rnp.br::59ae8e67-8385-43e8-bfa5-eac98a7d375b" providerId="AD" clId="Web-{A4A84D54-D28A-B7EC-6E44-B82F8FB3035F}" dt="2026-05-14T20:33:34.794" v="17"/>
          <ac:spMkLst>
            <pc:docMk/>
            <pc:sldMk cId="1578363630" sldId="301"/>
            <ac:spMk id="105" creationId="{D93AAAE2-2A7A-1EBC-1469-B8EF7FA3440D}"/>
          </ac:spMkLst>
        </pc:spChg>
      </pc:sldChg>
      <pc:sldMasterChg chg="addSldLayout">
        <pc:chgData name="Lucas Borges de Oliveira" userId="S::lucas.oliveira@rnp.br::59ae8e67-8385-43e8-bfa5-eac98a7d375b" providerId="AD" clId="Web-{A4A84D54-D28A-B7EC-6E44-B82F8FB3035F}" dt="2026-05-14T20:31:21.116" v="0"/>
        <pc:sldMasterMkLst>
          <pc:docMk/>
          <pc:sldMasterMk cId="4125463419" sldId="2147483662"/>
        </pc:sldMasterMkLst>
        <pc:sldLayoutChg chg="add replId">
          <pc:chgData name="Lucas Borges de Oliveira" userId="S::lucas.oliveira@rnp.br::59ae8e67-8385-43e8-bfa5-eac98a7d375b" providerId="AD" clId="Web-{A4A84D54-D28A-B7EC-6E44-B82F8FB3035F}" dt="2026-05-14T20:31:21.116" v="0"/>
          <pc:sldLayoutMkLst>
            <pc:docMk/>
            <pc:sldMasterMk cId="4125463419" sldId="2147483662"/>
            <pc:sldLayoutMk cId="1173161556" sldId="2147483682"/>
          </pc:sldLayoutMkLst>
        </pc:sldLayoutChg>
      </pc:sldMasterChg>
    </pc:docChg>
  </pc:docChgLst>
  <pc:docChgLst>
    <pc:chgData name="Gabriel Vassoler" userId="S::gabriel.vassoler@rnp.br::a20cf0b2-dcd0-4d59-95d3-5d8456b4ce54" providerId="AD" clId="Web-{AFFD104A-B3F3-52C2-419D-7995AD49E7FA}"/>
    <pc:docChg chg="modSld">
      <pc:chgData name="Gabriel Vassoler" userId="S::gabriel.vassoler@rnp.br::a20cf0b2-dcd0-4d59-95d3-5d8456b4ce54" providerId="AD" clId="Web-{AFFD104A-B3F3-52C2-419D-7995AD49E7FA}" dt="2026-05-21T19:14:24.858" v="3" actId="1076"/>
      <pc:docMkLst>
        <pc:docMk/>
      </pc:docMkLst>
      <pc:sldChg chg="modSp">
        <pc:chgData name="Gabriel Vassoler" userId="S::gabriel.vassoler@rnp.br::a20cf0b2-dcd0-4d59-95d3-5d8456b4ce54" providerId="AD" clId="Web-{AFFD104A-B3F3-52C2-419D-7995AD49E7FA}" dt="2026-05-21T19:14:24.858" v="3" actId="1076"/>
        <pc:sldMkLst>
          <pc:docMk/>
          <pc:sldMk cId="2205524497" sldId="313"/>
        </pc:sldMkLst>
        <pc:spChg chg="mod">
          <ac:chgData name="Gabriel Vassoler" userId="S::gabriel.vassoler@rnp.br::a20cf0b2-dcd0-4d59-95d3-5d8456b4ce54" providerId="AD" clId="Web-{AFFD104A-B3F3-52C2-419D-7995AD49E7FA}" dt="2026-05-21T19:14:24.858" v="3" actId="1076"/>
          <ac:spMkLst>
            <pc:docMk/>
            <pc:sldMk cId="2205524497" sldId="313"/>
            <ac:spMk id="68" creationId="{96F663D3-C7E3-DF83-FB9E-BE7E075D28A6}"/>
          </ac:spMkLst>
        </pc:spChg>
        <pc:spChg chg="mod">
          <ac:chgData name="Gabriel Vassoler" userId="S::gabriel.vassoler@rnp.br::a20cf0b2-dcd0-4d59-95d3-5d8456b4ce54" providerId="AD" clId="Web-{AFFD104A-B3F3-52C2-419D-7995AD49E7FA}" dt="2026-05-21T19:14:22.140" v="2" actId="1076"/>
          <ac:spMkLst>
            <pc:docMk/>
            <pc:sldMk cId="2205524497" sldId="313"/>
            <ac:spMk id="74" creationId="{B892E246-16E6-ED6C-6012-F3F4DEE68330}"/>
          </ac:spMkLst>
        </pc:spChg>
      </pc:sldChg>
    </pc:docChg>
  </pc:docChgLst>
  <pc:docChgLst>
    <pc:chgData name="Lucas Borges de Oliveira" userId="S::lucas.oliveira@rnp.br::59ae8e67-8385-43e8-bfa5-eac98a7d375b" providerId="AD" clId="Web-{5D2245D7-2732-48B1-D168-1781438250AA}"/>
    <pc:docChg chg="addSld modSld sldOrd">
      <pc:chgData name="Lucas Borges de Oliveira" userId="S::lucas.oliveira@rnp.br::59ae8e67-8385-43e8-bfa5-eac98a7d375b" providerId="AD" clId="Web-{5D2245D7-2732-48B1-D168-1781438250AA}" dt="2026-05-14T12:54:52.892" v="30" actId="1076"/>
      <pc:docMkLst>
        <pc:docMk/>
      </pc:docMkLst>
      <pc:sldChg chg="modSp">
        <pc:chgData name="Lucas Borges de Oliveira" userId="S::lucas.oliveira@rnp.br::59ae8e67-8385-43e8-bfa5-eac98a7d375b" providerId="AD" clId="Web-{5D2245D7-2732-48B1-D168-1781438250AA}" dt="2026-05-14T12:54:52.892" v="30" actId="1076"/>
        <pc:sldMkLst>
          <pc:docMk/>
          <pc:sldMk cId="1136658826" sldId="279"/>
        </pc:sldMkLst>
        <pc:grpChg chg="mod">
          <ac:chgData name="Lucas Borges de Oliveira" userId="S::lucas.oliveira@rnp.br::59ae8e67-8385-43e8-bfa5-eac98a7d375b" providerId="AD" clId="Web-{5D2245D7-2732-48B1-D168-1781438250AA}" dt="2026-05-14T12:54:52.892" v="30" actId="1076"/>
          <ac:grpSpMkLst>
            <pc:docMk/>
            <pc:sldMk cId="1136658826" sldId="279"/>
            <ac:grpSpMk id="9" creationId="{9ED83DF4-ECE3-DF63-84B0-7A1FD1B92101}"/>
          </ac:grpSpMkLst>
        </pc:grpChg>
      </pc:sldChg>
      <pc:sldChg chg="modSp">
        <pc:chgData name="Lucas Borges de Oliveira" userId="S::lucas.oliveira@rnp.br::59ae8e67-8385-43e8-bfa5-eac98a7d375b" providerId="AD" clId="Web-{5D2245D7-2732-48B1-D168-1781438250AA}" dt="2026-05-14T11:57:16.559" v="28" actId="20577"/>
        <pc:sldMkLst>
          <pc:docMk/>
          <pc:sldMk cId="2014022407" sldId="291"/>
        </pc:sldMkLst>
        <pc:spChg chg="mod">
          <ac:chgData name="Lucas Borges de Oliveira" userId="S::lucas.oliveira@rnp.br::59ae8e67-8385-43e8-bfa5-eac98a7d375b" providerId="AD" clId="Web-{5D2245D7-2732-48B1-D168-1781438250AA}" dt="2026-05-14T11:57:16.559" v="28" actId="20577"/>
          <ac:spMkLst>
            <pc:docMk/>
            <pc:sldMk cId="2014022407" sldId="291"/>
            <ac:spMk id="5" creationId="{62668704-F31C-4FF6-BA6E-B0F27688BE55}"/>
          </ac:spMkLst>
        </pc:spChg>
      </pc:sldChg>
    </pc:docChg>
  </pc:docChgLst>
  <pc:docChgLst>
    <pc:chgData name="Janssen Cristian Martins" userId="S::janssen.martins@rnp.br::667cc8d4-7f89-4b0a-b2d3-87b5c9daf91d" providerId="AD" clId="Web-{786FBD11-A4F7-E8CA-153E-66D6A2B2E78B}"/>
    <pc:docChg chg="addSld delSld modSld">
      <pc:chgData name="Janssen Cristian Martins" userId="S::janssen.martins@rnp.br::667cc8d4-7f89-4b0a-b2d3-87b5c9daf91d" providerId="AD" clId="Web-{786FBD11-A4F7-E8CA-153E-66D6A2B2E78B}" dt="2026-05-15T02:00:11.975" v="539" actId="20577"/>
      <pc:docMkLst>
        <pc:docMk/>
      </pc:docMkLst>
      <pc:sldChg chg="addSp delSp modSp add replId">
        <pc:chgData name="Janssen Cristian Martins" userId="S::janssen.martins@rnp.br::667cc8d4-7f89-4b0a-b2d3-87b5c9daf91d" providerId="AD" clId="Web-{786FBD11-A4F7-E8CA-153E-66D6A2B2E78B}" dt="2026-05-15T01:59:56.162" v="536" actId="20577"/>
        <pc:sldMkLst>
          <pc:docMk/>
          <pc:sldMk cId="2042319676" sldId="302"/>
        </pc:sldMkLst>
        <pc:spChg chg="mod">
          <ac:chgData name="Janssen Cristian Martins" userId="S::janssen.martins@rnp.br::667cc8d4-7f89-4b0a-b2d3-87b5c9daf91d" providerId="AD" clId="Web-{786FBD11-A4F7-E8CA-153E-66D6A2B2E78B}" dt="2026-05-15T01:59:56.162" v="536" actId="20577"/>
          <ac:spMkLst>
            <pc:docMk/>
            <pc:sldMk cId="2042319676" sldId="302"/>
            <ac:spMk id="2" creationId="{644226F6-15A8-DFB2-011B-AF655B53F404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58:19.767" v="528" actId="1076"/>
          <ac:spMkLst>
            <pc:docMk/>
            <pc:sldMk cId="2042319676" sldId="302"/>
            <ac:spMk id="4" creationId="{49433ABB-A3E5-3276-4082-4CA2EE65B9EA}"/>
          </ac:spMkLst>
        </pc:spChg>
      </pc:sldChg>
      <pc:sldChg chg="addSp delSp modSp add replId">
        <pc:chgData name="Janssen Cristian Martins" userId="S::janssen.martins@rnp.br::667cc8d4-7f89-4b0a-b2d3-87b5c9daf91d" providerId="AD" clId="Web-{786FBD11-A4F7-E8CA-153E-66D6A2B2E78B}" dt="2026-05-15T02:00:11.975" v="539" actId="20577"/>
        <pc:sldMkLst>
          <pc:docMk/>
          <pc:sldMk cId="2503383510" sldId="303"/>
        </pc:sldMkLst>
        <pc:spChg chg="add">
          <ac:chgData name="Janssen Cristian Martins" userId="S::janssen.martins@rnp.br::667cc8d4-7f89-4b0a-b2d3-87b5c9daf91d" providerId="AD" clId="Web-{786FBD11-A4F7-E8CA-153E-66D6A2B2E78B}" dt="2026-05-15T00:58:38.723" v="203"/>
          <ac:spMkLst>
            <pc:docMk/>
            <pc:sldMk cId="2503383510" sldId="303"/>
            <ac:spMk id="8" creationId="{F2F1485A-84AB-63E4-FA77-089DF9F7DEEB}"/>
          </ac:spMkLst>
        </pc:spChg>
        <pc:spChg chg="add">
          <ac:chgData name="Janssen Cristian Martins" userId="S::janssen.martins@rnp.br::667cc8d4-7f89-4b0a-b2d3-87b5c9daf91d" providerId="AD" clId="Web-{786FBD11-A4F7-E8CA-153E-66D6A2B2E78B}" dt="2026-05-15T00:58:38.723" v="204"/>
          <ac:spMkLst>
            <pc:docMk/>
            <pc:sldMk cId="2503383510" sldId="303"/>
            <ac:spMk id="10" creationId="{3B7B4C11-9853-8359-80C1-F316D72A10D5}"/>
          </ac:spMkLst>
        </pc:spChg>
        <pc:spChg chg="add">
          <ac:chgData name="Janssen Cristian Martins" userId="S::janssen.martins@rnp.br::667cc8d4-7f89-4b0a-b2d3-87b5c9daf91d" providerId="AD" clId="Web-{786FBD11-A4F7-E8CA-153E-66D6A2B2E78B}" dt="2026-05-15T00:58:38.738" v="205"/>
          <ac:spMkLst>
            <pc:docMk/>
            <pc:sldMk cId="2503383510" sldId="303"/>
            <ac:spMk id="12" creationId="{446019EF-18BA-CEAD-BD9B-B3172CFE13CD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0:59:28.490" v="227" actId="20577"/>
          <ac:spMkLst>
            <pc:docMk/>
            <pc:sldMk cId="2503383510" sldId="303"/>
            <ac:spMk id="14" creationId="{12415681-5B25-ACFE-9085-687CC8F73CA3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11.918" v="400" actId="1076"/>
          <ac:spMkLst>
            <pc:docMk/>
            <pc:sldMk cId="2503383510" sldId="303"/>
            <ac:spMk id="25" creationId="{F4572CD4-4FBE-19E0-5B64-89D16FA446C3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11.934" v="401" actId="1076"/>
          <ac:spMkLst>
            <pc:docMk/>
            <pc:sldMk cId="2503383510" sldId="303"/>
            <ac:spMk id="26" creationId="{4CB6E57B-9316-E8DB-DB95-DE3776EDDBEA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11.934" v="402" actId="1076"/>
          <ac:spMkLst>
            <pc:docMk/>
            <pc:sldMk cId="2503383510" sldId="303"/>
            <ac:spMk id="27" creationId="{8E83E950-93B7-8F23-0375-A29FCF22498F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2:00:11.975" v="539" actId="20577"/>
          <ac:spMkLst>
            <pc:docMk/>
            <pc:sldMk cId="2503383510" sldId="303"/>
            <ac:spMk id="28" creationId="{E24A955B-99B0-E80C-5B96-2138EC8624FA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21.918" v="408" actId="1076"/>
          <ac:spMkLst>
            <pc:docMk/>
            <pc:sldMk cId="2503383510" sldId="303"/>
            <ac:spMk id="29" creationId="{EF949728-60C4-6FAC-6F61-E88511106487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25.809" v="413" actId="20577"/>
          <ac:spMkLst>
            <pc:docMk/>
            <pc:sldMk cId="2503383510" sldId="303"/>
            <ac:spMk id="30" creationId="{1D88C210-4308-E5FB-B21A-EABA059BD67F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1:37.106" v="422" actId="20577"/>
          <ac:spMkLst>
            <pc:docMk/>
            <pc:sldMk cId="2503383510" sldId="303"/>
            <ac:spMk id="31" creationId="{79F543F7-D60F-7AEE-AA5F-9CC9F6B7D1E5}"/>
          </ac:spMkLst>
        </pc:spChg>
        <pc:spChg chg="add mod">
          <ac:chgData name="Janssen Cristian Martins" userId="S::janssen.martins@rnp.br::667cc8d4-7f89-4b0a-b2d3-87b5c9daf91d" providerId="AD" clId="Web-{786FBD11-A4F7-E8CA-153E-66D6A2B2E78B}" dt="2026-05-15T01:22:13.139" v="460" actId="20577"/>
          <ac:spMkLst>
            <pc:docMk/>
            <pc:sldMk cId="2503383510" sldId="303"/>
            <ac:spMk id="32" creationId="{0A8D8960-3AF1-6C8D-C0CB-712A5DB89171}"/>
          </ac:spMkLst>
        </pc:spChg>
        <pc:picChg chg="add mod">
          <ac:chgData name="Janssen Cristian Martins" userId="S::janssen.martins@rnp.br::667cc8d4-7f89-4b0a-b2d3-87b5c9daf91d" providerId="AD" clId="Web-{786FBD11-A4F7-E8CA-153E-66D6A2B2E78B}" dt="2026-05-15T01:58:59.925" v="533" actId="1076"/>
          <ac:picMkLst>
            <pc:docMk/>
            <pc:sldMk cId="2503383510" sldId="303"/>
            <ac:picMk id="34" creationId="{AF42FFF5-5308-6B5C-35FD-AFC0FA733A48}"/>
          </ac:picMkLst>
        </pc:picChg>
        <pc:picChg chg="add mod">
          <ac:chgData name="Janssen Cristian Martins" userId="S::janssen.martins@rnp.br::667cc8d4-7f89-4b0a-b2d3-87b5c9daf91d" providerId="AD" clId="Web-{786FBD11-A4F7-E8CA-153E-66D6A2B2E78B}" dt="2026-05-15T01:24:35.769" v="473" actId="1076"/>
          <ac:picMkLst>
            <pc:docMk/>
            <pc:sldMk cId="2503383510" sldId="303"/>
            <ac:picMk id="35" creationId="{B8CA361F-FE83-A257-6B60-44DD5EDE123A}"/>
          </ac:picMkLst>
        </pc:picChg>
        <pc:picChg chg="add mod">
          <ac:chgData name="Janssen Cristian Martins" userId="S::janssen.martins@rnp.br::667cc8d4-7f89-4b0a-b2d3-87b5c9daf91d" providerId="AD" clId="Web-{786FBD11-A4F7-E8CA-153E-66D6A2B2E78B}" dt="2026-05-15T01:58:57.050" v="532" actId="1076"/>
          <ac:picMkLst>
            <pc:docMk/>
            <pc:sldMk cId="2503383510" sldId="303"/>
            <ac:picMk id="36" creationId="{12882459-C510-4B50-3576-6E7E070B0038}"/>
          </ac:picMkLst>
        </pc:picChg>
        <pc:picChg chg="add mod">
          <ac:chgData name="Janssen Cristian Martins" userId="S::janssen.martins@rnp.br::667cc8d4-7f89-4b0a-b2d3-87b5c9daf91d" providerId="AD" clId="Web-{786FBD11-A4F7-E8CA-153E-66D6A2B2E78B}" dt="2026-05-15T01:58:52.659" v="531" actId="1076"/>
          <ac:picMkLst>
            <pc:docMk/>
            <pc:sldMk cId="2503383510" sldId="303"/>
            <ac:picMk id="37" creationId="{2EC5DEC0-2A75-0A85-694B-86A7FF55B7CA}"/>
          </ac:picMkLst>
        </pc:picChg>
        <pc:picChg chg="add mod">
          <ac:chgData name="Janssen Cristian Martins" userId="S::janssen.martins@rnp.br::667cc8d4-7f89-4b0a-b2d3-87b5c9daf91d" providerId="AD" clId="Web-{786FBD11-A4F7-E8CA-153E-66D6A2B2E78B}" dt="2026-05-15T01:26:25.773" v="488" actId="1076"/>
          <ac:picMkLst>
            <pc:docMk/>
            <pc:sldMk cId="2503383510" sldId="303"/>
            <ac:picMk id="39" creationId="{FB8E6B6F-27A5-9FEC-6704-2F19B8CACA7A}"/>
          </ac:picMkLst>
        </pc:picChg>
        <pc:picChg chg="add mod">
          <ac:chgData name="Janssen Cristian Martins" userId="S::janssen.martins@rnp.br::667cc8d4-7f89-4b0a-b2d3-87b5c9daf91d" providerId="AD" clId="Web-{786FBD11-A4F7-E8CA-153E-66D6A2B2E78B}" dt="2026-05-15T01:59:01.472" v="534" actId="1076"/>
          <ac:picMkLst>
            <pc:docMk/>
            <pc:sldMk cId="2503383510" sldId="303"/>
            <ac:picMk id="41" creationId="{CF95C342-F9F7-26D5-F042-1DB60713148C}"/>
          </ac:picMkLst>
        </pc:picChg>
      </pc:sldChg>
    </pc:docChg>
  </pc:docChgLst>
  <pc:docChgLst>
    <pc:chgData name="Gabriel Vassoler" userId="S::gabriel.vassoler@rnp.br::a20cf0b2-dcd0-4d59-95d3-5d8456b4ce54" providerId="AD" clId="Web-{F199D65A-1DB4-C0BB-47D0-66DEEC900E72}"/>
    <pc:docChg chg="modSld">
      <pc:chgData name="Gabriel Vassoler" userId="S::gabriel.vassoler@rnp.br::a20cf0b2-dcd0-4d59-95d3-5d8456b4ce54" providerId="AD" clId="Web-{F199D65A-1DB4-C0BB-47D0-66DEEC900E72}" dt="2026-05-20T19:15:39.646" v="1"/>
      <pc:docMkLst>
        <pc:docMk/>
      </pc:docMkLst>
    </pc:docChg>
  </pc:docChgLst>
  <pc:docChgLst>
    <pc:chgData name="Lucas Borges de Oliveira" userId="S::lucas.oliveira@rnp.br::59ae8e67-8385-43e8-bfa5-eac98a7d375b" providerId="AD" clId="Web-{0B3B7D3D-E71D-25CC-07F7-EB4123909806}"/>
    <pc:docChg chg="modSld">
      <pc:chgData name="Lucas Borges de Oliveira" userId="S::lucas.oliveira@rnp.br::59ae8e67-8385-43e8-bfa5-eac98a7d375b" providerId="AD" clId="Web-{0B3B7D3D-E71D-25CC-07F7-EB4123909806}" dt="2026-05-22T19:31:21.901" v="1" actId="14100"/>
      <pc:docMkLst>
        <pc:docMk/>
      </pc:docMkLst>
      <pc:sldChg chg="modSp">
        <pc:chgData name="Lucas Borges de Oliveira" userId="S::lucas.oliveira@rnp.br::59ae8e67-8385-43e8-bfa5-eac98a7d375b" providerId="AD" clId="Web-{0B3B7D3D-E71D-25CC-07F7-EB4123909806}" dt="2026-05-22T19:31:21.901" v="1" actId="14100"/>
        <pc:sldMkLst>
          <pc:docMk/>
          <pc:sldMk cId="2018655947" sldId="324"/>
        </pc:sldMkLst>
        <pc:spChg chg="mod">
          <ac:chgData name="Lucas Borges de Oliveira" userId="S::lucas.oliveira@rnp.br::59ae8e67-8385-43e8-bfa5-eac98a7d375b" providerId="AD" clId="Web-{0B3B7D3D-E71D-25CC-07F7-EB4123909806}" dt="2026-05-22T19:31:21.901" v="1" actId="14100"/>
          <ac:spMkLst>
            <pc:docMk/>
            <pc:sldMk cId="2018655947" sldId="324"/>
            <ac:spMk id="22" creationId="{00000000-0000-0000-0000-000000000000}"/>
          </ac:spMkLst>
        </pc:spChg>
      </pc:sldChg>
    </pc:docChg>
  </pc:docChgLst>
  <pc:docChgLst>
    <pc:chgData name="Lucas Borges de Oliveira" userId="S::lucas.oliveira@rnp.br::59ae8e67-8385-43e8-bfa5-eac98a7d375b" providerId="AD" clId="Web-{68D7C2F4-6974-71CC-CD35-E3A954CA3B0D}"/>
    <pc:docChg chg="addSld delSld modSld">
      <pc:chgData name="Lucas Borges de Oliveira" userId="S::lucas.oliveira@rnp.br::59ae8e67-8385-43e8-bfa5-eac98a7d375b" providerId="AD" clId="Web-{68D7C2F4-6974-71CC-CD35-E3A954CA3B0D}" dt="2026-05-08T13:32:42.257" v="14" actId="20577"/>
      <pc:docMkLst>
        <pc:docMk/>
      </pc:docMkLst>
      <pc:sldChg chg="modSp new">
        <pc:chgData name="Lucas Borges de Oliveira" userId="S::lucas.oliveira@rnp.br::59ae8e67-8385-43e8-bfa5-eac98a7d375b" providerId="AD" clId="Web-{68D7C2F4-6974-71CC-CD35-E3A954CA3B0D}" dt="2026-05-08T13:32:42.257" v="14" actId="20577"/>
        <pc:sldMkLst>
          <pc:docMk/>
          <pc:sldMk cId="1890951553" sldId="297"/>
        </pc:sldMkLst>
        <pc:spChg chg="mod">
          <ac:chgData name="Lucas Borges de Oliveira" userId="S::lucas.oliveira@rnp.br::59ae8e67-8385-43e8-bfa5-eac98a7d375b" providerId="AD" clId="Web-{68D7C2F4-6974-71CC-CD35-E3A954CA3B0D}" dt="2026-05-08T13:32:42.257" v="14" actId="20577"/>
          <ac:spMkLst>
            <pc:docMk/>
            <pc:sldMk cId="1890951553" sldId="297"/>
            <ac:spMk id="2" creationId="{75F54971-6B56-99E0-B275-EA59D1FB9A6E}"/>
          </ac:spMkLst>
        </pc:spChg>
      </pc:sldChg>
    </pc:docChg>
  </pc:docChgLst>
  <pc:docChgLst>
    <pc:chgData name="Luiz Eduardo Folly de Campos" userId="S::luiz.campos@rnp.br::e1015433-b39c-4c96-8eb1-eaa0b4aa8e92" providerId="AD" clId="Web-{F4455D40-6385-374D-181F-4D6D3D354868}"/>
    <pc:docChg chg="addSld modSld sldOrd">
      <pc:chgData name="Luiz Eduardo Folly de Campos" userId="S::luiz.campos@rnp.br::e1015433-b39c-4c96-8eb1-eaa0b4aa8e92" providerId="AD" clId="Web-{F4455D40-6385-374D-181F-4D6D3D354868}" dt="2026-05-20T21:07:54.322" v="75"/>
      <pc:docMkLst>
        <pc:docMk/>
      </pc:docMkLst>
    </pc:docChg>
  </pc:docChgLst>
  <pc:docChgLst>
    <pc:chgData name="Lucas Borges de Oliveira" userId="S::lucas.oliveira@rnp.br::59ae8e67-8385-43e8-bfa5-eac98a7d375b" providerId="AD" clId="Web-{1409627A-324B-B62D-A333-3572C04ABB25}"/>
    <pc:docChg chg="addSld delSld modSld addMainMaster modMainMaster">
      <pc:chgData name="Lucas Borges de Oliveira" userId="S::lucas.oliveira@rnp.br::59ae8e67-8385-43e8-bfa5-eac98a7d375b" providerId="AD" clId="Web-{1409627A-324B-B62D-A333-3572C04ABB25}" dt="2026-05-06T14:17:03.560" v="187"/>
      <pc:docMkLst>
        <pc:docMk/>
      </pc:docMkLst>
      <pc:sldChg chg="modSp add">
        <pc:chgData name="Lucas Borges de Oliveira" userId="S::lucas.oliveira@rnp.br::59ae8e67-8385-43e8-bfa5-eac98a7d375b" providerId="AD" clId="Web-{1409627A-324B-B62D-A333-3572C04ABB25}" dt="2026-05-06T13:15:21.240" v="122" actId="20577"/>
        <pc:sldMkLst>
          <pc:docMk/>
          <pc:sldMk cId="1093675032" sldId="260"/>
        </pc:sldMkLst>
        <pc:spChg chg="mod">
          <ac:chgData name="Lucas Borges de Oliveira" userId="S::lucas.oliveira@rnp.br::59ae8e67-8385-43e8-bfa5-eac98a7d375b" providerId="AD" clId="Web-{1409627A-324B-B62D-A333-3572C04ABB25}" dt="2026-05-06T13:15:21.240" v="122" actId="20577"/>
          <ac:spMkLst>
            <pc:docMk/>
            <pc:sldMk cId="1093675032" sldId="260"/>
            <ac:spMk id="5" creationId="{AE1B5D43-2D31-BB5B-8844-186CED8385D2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14:50.286" v="120" actId="20577"/>
          <ac:spMkLst>
            <pc:docMk/>
            <pc:sldMk cId="1093675032" sldId="260"/>
            <ac:spMk id="6" creationId="{AADC3C6A-1F75-A005-C9D4-BD96DBDCD172}"/>
          </ac:spMkLst>
        </pc:spChg>
      </pc:sldChg>
      <pc:sldChg chg="modSp add del">
        <pc:chgData name="Lucas Borges de Oliveira" userId="S::lucas.oliveira@rnp.br::59ae8e67-8385-43e8-bfa5-eac98a7d375b" providerId="AD" clId="Web-{1409627A-324B-B62D-A333-3572C04ABB25}" dt="2026-05-06T13:15:45.288" v="126" actId="14100"/>
        <pc:sldMkLst>
          <pc:docMk/>
          <pc:sldMk cId="2609800336" sldId="263"/>
        </pc:sldMkLst>
        <pc:spChg chg="mod">
          <ac:chgData name="Lucas Borges de Oliveira" userId="S::lucas.oliveira@rnp.br::59ae8e67-8385-43e8-bfa5-eac98a7d375b" providerId="AD" clId="Web-{1409627A-324B-B62D-A333-3572C04ABB25}" dt="2026-05-06T13:15:45.288" v="126" actId="14100"/>
          <ac:spMkLst>
            <pc:docMk/>
            <pc:sldMk cId="2609800336" sldId="263"/>
            <ac:spMk id="2" creationId="{EDE4FC3E-CF6A-1CCA-26FA-1672DBBCB566}"/>
          </ac:spMkLst>
        </pc:spChg>
      </pc:sldChg>
      <pc:sldChg chg="modSp mod modClrScheme chgLayout">
        <pc:chgData name="Lucas Borges de Oliveira" userId="S::lucas.oliveira@rnp.br::59ae8e67-8385-43e8-bfa5-eac98a7d375b" providerId="AD" clId="Web-{1409627A-324B-B62D-A333-3572C04ABB25}" dt="2026-05-06T14:11:27.091" v="141" actId="1076"/>
        <pc:sldMkLst>
          <pc:docMk/>
          <pc:sldMk cId="1964900412" sldId="276"/>
        </pc:sldMkLst>
        <pc:spChg chg="mod ord">
          <ac:chgData name="Lucas Borges de Oliveira" userId="S::lucas.oliveira@rnp.br::59ae8e67-8385-43e8-bfa5-eac98a7d375b" providerId="AD" clId="Web-{1409627A-324B-B62D-A333-3572C04ABB25}" dt="2026-05-06T13:02:48.303" v="14"/>
          <ac:spMkLst>
            <pc:docMk/>
            <pc:sldMk cId="1964900412" sldId="276"/>
            <ac:spMk id="2" creationId="{5921E025-2496-EE00-12B6-62F6134BDD0E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4:11:27.076" v="140" actId="1076"/>
          <ac:spMkLst>
            <pc:docMk/>
            <pc:sldMk cId="1964900412" sldId="276"/>
            <ac:spMk id="3" creationId="{04E80B36-3BA4-F119-A0E5-D93E362E9F3F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4:11:27.091" v="141" actId="1076"/>
          <ac:spMkLst>
            <pc:docMk/>
            <pc:sldMk cId="1964900412" sldId="276"/>
            <ac:spMk id="4" creationId="{03E44310-BABD-FC09-8364-6E7044F8092A}"/>
          </ac:spMkLst>
        </pc:spChg>
      </pc:sldChg>
      <pc:sldChg chg="modSp mod modClrScheme chgLayout">
        <pc:chgData name="Lucas Borges de Oliveira" userId="S::lucas.oliveira@rnp.br::59ae8e67-8385-43e8-bfa5-eac98a7d375b" providerId="AD" clId="Web-{1409627A-324B-B62D-A333-3572C04ABB25}" dt="2026-05-06T14:11:36.638" v="143" actId="1076"/>
        <pc:sldMkLst>
          <pc:docMk/>
          <pc:sldMk cId="597831367" sldId="278"/>
        </pc:sldMkLst>
        <pc:spChg chg="mod ord">
          <ac:chgData name="Lucas Borges de Oliveira" userId="S::lucas.oliveira@rnp.br::59ae8e67-8385-43e8-bfa5-eac98a7d375b" providerId="AD" clId="Web-{1409627A-324B-B62D-A333-3572C04ABB25}" dt="2026-05-06T13:03:00.819" v="15"/>
          <ac:spMkLst>
            <pc:docMk/>
            <pc:sldMk cId="597831367" sldId="278"/>
            <ac:spMk id="2" creationId="{DAECD37D-F58D-1639-BBA0-BE607F4F3D12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4:11:36.623" v="142" actId="1076"/>
          <ac:spMkLst>
            <pc:docMk/>
            <pc:sldMk cId="597831367" sldId="278"/>
            <ac:spMk id="3" creationId="{A5949696-04A6-2FF2-14A2-E50903111C38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4:11:36.638" v="143" actId="1076"/>
          <ac:spMkLst>
            <pc:docMk/>
            <pc:sldMk cId="597831367" sldId="278"/>
            <ac:spMk id="4" creationId="{35738085-8C50-F19F-6A54-1F2B4796BE0C}"/>
          </ac:spMkLst>
        </pc:spChg>
      </pc:sldChg>
      <pc:sldChg chg="modSp mod modClrScheme chgLayout">
        <pc:chgData name="Lucas Borges de Oliveira" userId="S::lucas.oliveira@rnp.br::59ae8e67-8385-43e8-bfa5-eac98a7d375b" providerId="AD" clId="Web-{1409627A-324B-B62D-A333-3572C04ABB25}" dt="2026-05-06T13:11:12.231" v="85" actId="1076"/>
        <pc:sldMkLst>
          <pc:docMk/>
          <pc:sldMk cId="1136658826" sldId="279"/>
        </pc:sldMkLst>
        <pc:spChg chg="mod ord">
          <ac:chgData name="Lucas Borges de Oliveira" userId="S::lucas.oliveira@rnp.br::59ae8e67-8385-43e8-bfa5-eac98a7d375b" providerId="AD" clId="Web-{1409627A-324B-B62D-A333-3572C04ABB25}" dt="2026-05-06T13:03:10.335" v="16"/>
          <ac:spMkLst>
            <pc:docMk/>
            <pc:sldMk cId="1136658826" sldId="279"/>
            <ac:spMk id="2" creationId="{01E082A1-FA38-D25D-E4D3-4988D45BAE74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04:04.617" v="24" actId="14100"/>
          <ac:spMkLst>
            <pc:docMk/>
            <pc:sldMk cId="1136658826" sldId="279"/>
            <ac:spMk id="4" creationId="{F2F84D79-A4E0-62D0-CEA8-37C8D9EE6D0F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04:19.103" v="25" actId="1076"/>
          <ac:spMkLst>
            <pc:docMk/>
            <pc:sldMk cId="1136658826" sldId="279"/>
            <ac:spMk id="11" creationId="{E1719989-4BF2-F8C3-232E-A860C12AFF26}"/>
          </ac:spMkLst>
        </pc:spChg>
        <pc:grpChg chg="mod ord">
          <ac:chgData name="Lucas Borges de Oliveira" userId="S::lucas.oliveira@rnp.br::59ae8e67-8385-43e8-bfa5-eac98a7d375b" providerId="AD" clId="Web-{1409627A-324B-B62D-A333-3572C04ABB25}" dt="2026-05-06T13:11:12.231" v="85" actId="1076"/>
          <ac:grpSpMkLst>
            <pc:docMk/>
            <pc:sldMk cId="1136658826" sldId="279"/>
            <ac:grpSpMk id="9" creationId="{9ED83DF4-ECE3-DF63-84B0-7A1FD1B92101}"/>
          </ac:grpSpMkLst>
        </pc:grpChg>
        <pc:picChg chg="mod">
          <ac:chgData name="Lucas Borges de Oliveira" userId="S::lucas.oliveira@rnp.br::59ae8e67-8385-43e8-bfa5-eac98a7d375b" providerId="AD" clId="Web-{1409627A-324B-B62D-A333-3572C04ABB25}" dt="2026-05-06T13:03:46.960" v="21" actId="14100"/>
          <ac:picMkLst>
            <pc:docMk/>
            <pc:sldMk cId="1136658826" sldId="279"/>
            <ac:picMk id="5" creationId="{E6A5FB50-28DC-4DD8-A0BF-BCF26242EED9}"/>
          </ac:picMkLst>
        </pc:picChg>
      </pc:sldChg>
      <pc:sldChg chg="modSp mod modClrScheme chgLayout">
        <pc:chgData name="Lucas Borges de Oliveira" userId="S::lucas.oliveira@rnp.br::59ae8e67-8385-43e8-bfa5-eac98a7d375b" providerId="AD" clId="Web-{1409627A-324B-B62D-A333-3572C04ABB25}" dt="2026-05-06T12:59:01.283" v="8"/>
        <pc:sldMkLst>
          <pc:docMk/>
          <pc:sldMk cId="78627162" sldId="280"/>
        </pc:sldMkLst>
        <pc:spChg chg="mod ord">
          <ac:chgData name="Lucas Borges de Oliveira" userId="S::lucas.oliveira@rnp.br::59ae8e67-8385-43e8-bfa5-eac98a7d375b" providerId="AD" clId="Web-{1409627A-324B-B62D-A333-3572C04ABB25}" dt="2026-05-06T12:59:01.283" v="8"/>
          <ac:spMkLst>
            <pc:docMk/>
            <pc:sldMk cId="78627162" sldId="280"/>
            <ac:spMk id="2" creationId="{34A4A3BF-9170-8DD9-693C-1BF3CB5C9F61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2:59:01.283" v="8"/>
          <ac:spMkLst>
            <pc:docMk/>
            <pc:sldMk cId="78627162" sldId="280"/>
            <ac:spMk id="3" creationId="{19F93CAF-CC04-053D-9C9E-A1BDDF5DD684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2:59:01.283" v="8"/>
          <ac:spMkLst>
            <pc:docMk/>
            <pc:sldMk cId="78627162" sldId="280"/>
            <ac:spMk id="4" creationId="{74737DF1-454E-61D7-EEA5-EFE238F97A44}"/>
          </ac:spMkLst>
        </pc:s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5:26.496" v="174" actId="20577"/>
        <pc:sldMkLst>
          <pc:docMk/>
          <pc:sldMk cId="1181012119" sldId="281"/>
        </pc:sldMkLst>
        <pc:spChg chg="mod ord">
          <ac:chgData name="Lucas Borges de Oliveira" userId="S::lucas.oliveira@rnp.br::59ae8e67-8385-43e8-bfa5-eac98a7d375b" providerId="AD" clId="Web-{1409627A-324B-B62D-A333-3572C04ABB25}" dt="2026-05-06T12:59:19.862" v="10"/>
          <ac:spMkLst>
            <pc:docMk/>
            <pc:sldMk cId="1181012119" sldId="281"/>
            <ac:spMk id="2" creationId="{BA1457F6-9E26-48FB-F79D-5A37E0303C6F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4:56.209" v="165"/>
          <ac:spMkLst>
            <pc:docMk/>
            <pc:sldMk cId="1181012119" sldId="281"/>
            <ac:spMk id="28" creationId="{E6AB809A-65B1-F8DB-A8DC-6EC911FA3ACB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4:56.209" v="166"/>
          <ac:spMkLst>
            <pc:docMk/>
            <pc:sldMk cId="1181012119" sldId="281"/>
            <ac:spMk id="30" creationId="{ABCFD1CC-3A43-C8A2-7155-56CECDE6AA7C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4:56.209" v="167"/>
          <ac:spMkLst>
            <pc:docMk/>
            <pc:sldMk cId="1181012119" sldId="281"/>
            <ac:spMk id="32" creationId="{FB1C0355-5AF4-A29C-5FE7-E4E2AAAA3EBD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5:26.496" v="174" actId="20577"/>
          <ac:spMkLst>
            <pc:docMk/>
            <pc:sldMk cId="1181012119" sldId="281"/>
            <ac:spMk id="34" creationId="{661AA418-B6B7-683A-4BC4-DE7F826061BF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4:56.209" v="169"/>
          <ac:spMkLst>
            <pc:docMk/>
            <pc:sldMk cId="1181012119" sldId="281"/>
            <ac:spMk id="36" creationId="{30B3C7C5-8F0D-1326-F3B5-11FCC680090D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4:56.287" v="170"/>
          <ac:spMkLst>
            <pc:docMk/>
            <pc:sldMk cId="1181012119" sldId="281"/>
            <ac:spMk id="38" creationId="{0CC42AD5-1AD8-27C3-3FF6-765CDCAACA45}"/>
          </ac:spMkLst>
        </pc:s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1:00.200" v="139"/>
        <pc:sldMkLst>
          <pc:docMk/>
          <pc:sldMk cId="1435928453" sldId="282"/>
        </pc:sldMkLst>
        <pc:spChg chg="mod ord">
          <ac:chgData name="Lucas Borges de Oliveira" userId="S::lucas.oliveira@rnp.br::59ae8e67-8385-43e8-bfa5-eac98a7d375b" providerId="AD" clId="Web-{1409627A-324B-B62D-A333-3572C04ABB25}" dt="2026-05-06T13:01:33.177" v="11"/>
          <ac:spMkLst>
            <pc:docMk/>
            <pc:sldMk cId="1435928453" sldId="282"/>
            <ac:spMk id="2" creationId="{E1BF3946-BD42-0A8E-738F-16A3F8DA6B37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0:39.855" v="137" actId="1076"/>
          <ac:spMkLst>
            <pc:docMk/>
            <pc:sldMk cId="1435928453" sldId="282"/>
            <ac:spMk id="16" creationId="{CAD27B1B-5539-FE37-C7FB-0DED9DCCB19E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0:30.386" v="136" actId="1076"/>
          <ac:spMkLst>
            <pc:docMk/>
            <pc:sldMk cId="1435928453" sldId="282"/>
            <ac:spMk id="28" creationId="{5FD0E0A3-F9C6-EFD3-A553-4F57F3118FB7}"/>
          </ac:spMkLst>
        </pc:spChg>
        <pc:grpChg chg="add mod">
          <ac:chgData name="Lucas Borges de Oliveira" userId="S::lucas.oliveira@rnp.br::59ae8e67-8385-43e8-bfa5-eac98a7d375b" providerId="AD" clId="Web-{1409627A-324B-B62D-A333-3572C04ABB25}" dt="2026-05-06T14:10:44.731" v="138" actId="14100"/>
          <ac:grpSpMkLst>
            <pc:docMk/>
            <pc:sldMk cId="1435928453" sldId="282"/>
            <ac:grpSpMk id="5" creationId="{CFC2DE2C-4CEA-4B75-F359-8F397BA19543}"/>
          </ac:grpSpMkLst>
        </pc:grpChg>
        <pc:grpChg chg="add">
          <ac:chgData name="Lucas Borges de Oliveira" userId="S::lucas.oliveira@rnp.br::59ae8e67-8385-43e8-bfa5-eac98a7d375b" providerId="AD" clId="Web-{1409627A-324B-B62D-A333-3572C04ABB25}" dt="2026-05-06T14:11:00.200" v="139"/>
          <ac:grpSpMkLst>
            <pc:docMk/>
            <pc:sldMk cId="1435928453" sldId="282"/>
            <ac:grpSpMk id="6" creationId="{BE560BC6-8973-E7D8-19CA-2F8F008178D6}"/>
          </ac:grpSpMkLst>
        </pc:gr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3:11:05.949" v="84" actId="1076"/>
        <pc:sldMkLst>
          <pc:docMk/>
          <pc:sldMk cId="1502296672" sldId="284"/>
        </pc:sldMkLst>
        <pc:spChg chg="mod ord">
          <ac:chgData name="Lucas Borges de Oliveira" userId="S::lucas.oliveira@rnp.br::59ae8e67-8385-43e8-bfa5-eac98a7d375b" providerId="AD" clId="Web-{1409627A-324B-B62D-A333-3572C04ABB25}" dt="2026-05-06T13:04:43.539" v="27"/>
          <ac:spMkLst>
            <pc:docMk/>
            <pc:sldMk cId="1502296672" sldId="284"/>
            <ac:spMk id="2" creationId="{9DC8C8E9-3112-4008-9E0A-D5581FFC35B9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05:44.478" v="30" actId="1076"/>
          <ac:spMkLst>
            <pc:docMk/>
            <pc:sldMk cId="1502296672" sldId="284"/>
            <ac:spMk id="3" creationId="{947490B3-05AA-0BF1-A191-3971037E01D6}"/>
          </ac:spMkLst>
        </pc:spChg>
        <pc:grpChg chg="mod ord">
          <ac:chgData name="Lucas Borges de Oliveira" userId="S::lucas.oliveira@rnp.br::59ae8e67-8385-43e8-bfa5-eac98a7d375b" providerId="AD" clId="Web-{1409627A-324B-B62D-A333-3572C04ABB25}" dt="2026-05-06T13:11:05.949" v="84" actId="1076"/>
          <ac:grpSpMkLst>
            <pc:docMk/>
            <pc:sldMk cId="1502296672" sldId="284"/>
            <ac:grpSpMk id="8" creationId="{62DCDCEC-2F93-FF17-CBFF-0AEE2C83BFE3}"/>
          </ac:grpSpMkLst>
        </pc:gr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6:38.556" v="179"/>
        <pc:sldMkLst>
          <pc:docMk/>
          <pc:sldMk cId="844149999" sldId="286"/>
        </pc:sldMkLst>
        <pc:spChg chg="mod ord">
          <ac:chgData name="Lucas Borges de Oliveira" userId="S::lucas.oliveira@rnp.br::59ae8e67-8385-43e8-bfa5-eac98a7d375b" providerId="AD" clId="Web-{1409627A-324B-B62D-A333-3572C04ABB25}" dt="2026-05-06T13:05:56.947" v="31"/>
          <ac:spMkLst>
            <pc:docMk/>
            <pc:sldMk cId="844149999" sldId="286"/>
            <ac:spMk id="2" creationId="{0C430E95-BACA-BEBA-9D02-86EF67E27258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06:43.478" v="33" actId="1076"/>
          <ac:spMkLst>
            <pc:docMk/>
            <pc:sldMk cId="844149999" sldId="286"/>
            <ac:spMk id="3" creationId="{68DDCA97-D737-B11B-9666-302E74D739B2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6:38.556" v="178"/>
          <ac:spMkLst>
            <pc:docMk/>
            <pc:sldMk cId="844149999" sldId="286"/>
            <ac:spMk id="57" creationId="{88F571C0-C2C1-AFD1-FCB1-5932FB6849C5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6:38.556" v="179"/>
          <ac:spMkLst>
            <pc:docMk/>
            <pc:sldMk cId="844149999" sldId="286"/>
            <ac:spMk id="61" creationId="{6309310C-F3DC-8AD1-4DB4-C34A2766E1E2}"/>
          </ac:spMkLst>
        </pc:spChg>
        <pc:grpChg chg="add mod">
          <ac:chgData name="Lucas Borges de Oliveira" userId="S::lucas.oliveira@rnp.br::59ae8e67-8385-43e8-bfa5-eac98a7d375b" providerId="AD" clId="Web-{1409627A-324B-B62D-A333-3572C04ABB25}" dt="2026-05-06T13:10:59.699" v="83" actId="1076"/>
          <ac:grpSpMkLst>
            <pc:docMk/>
            <pc:sldMk cId="844149999" sldId="286"/>
            <ac:grpSpMk id="5" creationId="{C21FD426-346F-5033-D0D7-2F4D5B81EDB0}"/>
          </ac:grpSpMkLst>
        </pc:gr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6:25.539" v="177" actId="20577"/>
        <pc:sldMkLst>
          <pc:docMk/>
          <pc:sldMk cId="2941995981" sldId="287"/>
        </pc:sldMkLst>
        <pc:spChg chg="mod ord">
          <ac:chgData name="Lucas Borges de Oliveira" userId="S::lucas.oliveira@rnp.br::59ae8e67-8385-43e8-bfa5-eac98a7d375b" providerId="AD" clId="Web-{1409627A-324B-B62D-A333-3572C04ABB25}" dt="2026-05-06T13:07:42.699" v="37"/>
          <ac:spMkLst>
            <pc:docMk/>
            <pc:sldMk cId="2941995981" sldId="287"/>
            <ac:spMk id="2" creationId="{23B921F2-37DF-F6FD-4038-D139845FF57D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07:42.699" v="37"/>
          <ac:spMkLst>
            <pc:docMk/>
            <pc:sldMk cId="2941995981" sldId="287"/>
            <ac:spMk id="3" creationId="{F6ACC12C-D697-AB99-0BB3-3FE66FAFE225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6:08.661" v="175" actId="20577"/>
          <ac:spMkLst>
            <pc:docMk/>
            <pc:sldMk cId="2941995981" sldId="287"/>
            <ac:spMk id="20" creationId="{2E184597-63EB-0809-2CE1-015DC53C0885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6:18.241" v="176" actId="20577"/>
          <ac:spMkLst>
            <pc:docMk/>
            <pc:sldMk cId="2941995981" sldId="287"/>
            <ac:spMk id="21" creationId="{A8F73CB1-5FA5-8ABE-007D-546F778BDEE0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6:25.539" v="177" actId="20577"/>
          <ac:spMkLst>
            <pc:docMk/>
            <pc:sldMk cId="2941995981" sldId="287"/>
            <ac:spMk id="22" creationId="{75A76F0C-35A1-6221-2832-79BD91C4D8CE}"/>
          </ac:spMkLst>
        </pc:spChg>
        <pc:grpChg chg="add mod">
          <ac:chgData name="Lucas Borges de Oliveira" userId="S::lucas.oliveira@rnp.br::59ae8e67-8385-43e8-bfa5-eac98a7d375b" providerId="AD" clId="Web-{1409627A-324B-B62D-A333-3572C04ABB25}" dt="2026-05-06T13:10:53.870" v="82" actId="1076"/>
          <ac:grpSpMkLst>
            <pc:docMk/>
            <pc:sldMk cId="2941995981" sldId="287"/>
            <ac:grpSpMk id="4" creationId="{7C3D07A5-2F47-7027-618A-062DC3202E15}"/>
          </ac:grpSpMkLst>
        </pc:gr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3:44.845" v="153"/>
        <pc:sldMkLst>
          <pc:docMk/>
          <pc:sldMk cId="297688698" sldId="288"/>
        </pc:sldMkLst>
        <pc:spChg chg="mod ord">
          <ac:chgData name="Lucas Borges de Oliveira" userId="S::lucas.oliveira@rnp.br::59ae8e67-8385-43e8-bfa5-eac98a7d375b" providerId="AD" clId="Web-{1409627A-324B-B62D-A333-3572C04ABB25}" dt="2026-05-06T13:08:04.905" v="39"/>
          <ac:spMkLst>
            <pc:docMk/>
            <pc:sldMk cId="297688698" sldId="288"/>
            <ac:spMk id="2" creationId="{CB3C4188-709B-86BA-5715-3886903B4C1F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0"/>
          <ac:spMkLst>
            <pc:docMk/>
            <pc:sldMk cId="297688698" sldId="288"/>
            <ac:spMk id="5" creationId="{C10160CC-97CF-C0B4-AC38-AD224097DDB2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3:44.845" v="153"/>
          <ac:spMkLst>
            <pc:docMk/>
            <pc:sldMk cId="297688698" sldId="288"/>
            <ac:spMk id="7" creationId="{09B40BE7-82D4-6509-A82C-A9696676AA33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3:29.375" v="150" actId="20577"/>
          <ac:spMkLst>
            <pc:docMk/>
            <pc:sldMk cId="297688698" sldId="288"/>
            <ac:spMk id="9" creationId="{F7F67CF1-3119-4B9B-57E5-4941377529A1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113" v="68"/>
          <ac:spMkLst>
            <pc:docMk/>
            <pc:sldMk cId="297688698" sldId="288"/>
            <ac:spMk id="10" creationId="{A1228019-6432-92DD-D0FF-8D38599D12E9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113" v="67"/>
          <ac:spMkLst>
            <pc:docMk/>
            <pc:sldMk cId="297688698" sldId="288"/>
            <ac:spMk id="11" creationId="{EB2677B0-CF51-C7EC-E6B1-D81E4BC977A6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113" v="66"/>
          <ac:spMkLst>
            <pc:docMk/>
            <pc:sldMk cId="297688698" sldId="288"/>
            <ac:spMk id="14" creationId="{D75130A7-6366-DD92-DC9A-FFB8CFE9059B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5"/>
          <ac:spMkLst>
            <pc:docMk/>
            <pc:sldMk cId="297688698" sldId="288"/>
            <ac:spMk id="15" creationId="{0B0AA02A-7612-7B13-330E-15E8A477D4E7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59"/>
          <ac:spMkLst>
            <pc:docMk/>
            <pc:sldMk cId="297688698" sldId="288"/>
            <ac:spMk id="17" creationId="{E1774137-A1AA-09B9-859D-91A0CC7DBCC2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4"/>
          <ac:spMkLst>
            <pc:docMk/>
            <pc:sldMk cId="297688698" sldId="288"/>
            <ac:spMk id="18" creationId="{E43BA30D-A7D7-19B0-2ABF-8F7DCBF8BFB3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3"/>
          <ac:spMkLst>
            <pc:docMk/>
            <pc:sldMk cId="297688698" sldId="288"/>
            <ac:spMk id="19" creationId="{ABCAAB1C-2898-C457-9BC6-03F23C3F4EEF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58"/>
          <ac:spMkLst>
            <pc:docMk/>
            <pc:sldMk cId="297688698" sldId="288"/>
            <ac:spMk id="21" creationId="{F3A4D0CE-9ED2-810F-FC9C-B0AA274AA0EE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13.457" v="70"/>
          <ac:spMkLst>
            <pc:docMk/>
            <pc:sldMk cId="297688698" sldId="288"/>
            <ac:spMk id="24" creationId="{743381FE-4E35-BB4A-25D2-F1EB572DA79C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2"/>
          <ac:spMkLst>
            <pc:docMk/>
            <pc:sldMk cId="297688698" sldId="288"/>
            <ac:spMk id="26" creationId="{50B1CF2C-4DA3-635D-52C9-517FDB930951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3:44.813" v="151"/>
          <ac:spMkLst>
            <pc:docMk/>
            <pc:sldMk cId="297688698" sldId="288"/>
            <ac:spMk id="30" creationId="{0FF1B51D-43E1-6181-0449-03CB11FD5D0E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3:44.813" v="152"/>
          <ac:spMkLst>
            <pc:docMk/>
            <pc:sldMk cId="297688698" sldId="288"/>
            <ac:spMk id="32" creationId="{E77FF7C9-94BD-2F62-7ED1-1094B71BAFBC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2:52.015" v="146" actId="20577"/>
          <ac:spMkLst>
            <pc:docMk/>
            <pc:sldMk cId="297688698" sldId="288"/>
            <ac:spMk id="36" creationId="{90DCCA38-5EF5-CCA9-CC8F-D18F9D371991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2:41.765" v="145" actId="20577"/>
          <ac:spMkLst>
            <pc:docMk/>
            <pc:sldMk cId="297688698" sldId="288"/>
            <ac:spMk id="38" creationId="{E032DD7A-32A1-1636-3EBF-2164FBDFEFB3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3:09:09.098" v="61"/>
          <ac:spMkLst>
            <pc:docMk/>
            <pc:sldMk cId="297688698" sldId="288"/>
            <ac:spMk id="40" creationId="{E887F650-F2A8-A4A6-48D5-45A61CF12724}"/>
          </ac:spMkLst>
        </pc:spChg>
      </pc:sldChg>
      <pc:sldChg chg="addSp delSp modSp mod modClrScheme chgLayout">
        <pc:chgData name="Lucas Borges de Oliveira" userId="S::lucas.oliveira@rnp.br::59ae8e67-8385-43e8-bfa5-eac98a7d375b" providerId="AD" clId="Web-{1409627A-324B-B62D-A333-3572C04ABB25}" dt="2026-05-06T14:17:03.560" v="187"/>
        <pc:sldMkLst>
          <pc:docMk/>
          <pc:sldMk cId="2014022407" sldId="291"/>
        </pc:sldMkLst>
        <pc:spChg chg="mod ord">
          <ac:chgData name="Lucas Borges de Oliveira" userId="S::lucas.oliveira@rnp.br::59ae8e67-8385-43e8-bfa5-eac98a7d375b" providerId="AD" clId="Web-{1409627A-324B-B62D-A333-3572C04ABB25}" dt="2026-05-06T13:10:25.900" v="78"/>
          <ac:spMkLst>
            <pc:docMk/>
            <pc:sldMk cId="2014022407" sldId="291"/>
            <ac:spMk id="3" creationId="{39AE9F25-96C3-B0E0-84B5-E2197219E67E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7:03.529" v="185"/>
          <ac:spMkLst>
            <pc:docMk/>
            <pc:sldMk cId="2014022407" sldId="291"/>
            <ac:spMk id="4" creationId="{13058482-1FCC-79AD-E246-D91152283E00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7:03.529" v="186"/>
          <ac:spMkLst>
            <pc:docMk/>
            <pc:sldMk cId="2014022407" sldId="291"/>
            <ac:spMk id="5" creationId="{62668704-F31C-4FF6-BA6E-B0F27688BE55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7:03.560" v="187"/>
          <ac:spMkLst>
            <pc:docMk/>
            <pc:sldMk cId="2014022407" sldId="291"/>
            <ac:spMk id="6" creationId="{0019F8DE-0872-AE76-7D57-F2D17E0BF48F}"/>
          </ac:spMkLst>
        </pc:spChg>
        <pc:spChg chg="mod ord">
          <ac:chgData name="Lucas Borges de Oliveira" userId="S::lucas.oliveira@rnp.br::59ae8e67-8385-43e8-bfa5-eac98a7d375b" providerId="AD" clId="Web-{1409627A-324B-B62D-A333-3572C04ABB25}" dt="2026-05-06T13:10:25.900" v="78"/>
          <ac:spMkLst>
            <pc:docMk/>
            <pc:sldMk cId="2014022407" sldId="291"/>
            <ac:spMk id="8" creationId="{6F770A2A-F833-3057-3551-CCBB15F29ECA}"/>
          </ac:spMkLst>
        </pc:spChg>
        <pc:spChg chg="mod">
          <ac:chgData name="Lucas Borges de Oliveira" userId="S::lucas.oliveira@rnp.br::59ae8e67-8385-43e8-bfa5-eac98a7d375b" providerId="AD" clId="Web-{1409627A-324B-B62D-A333-3572C04ABB25}" dt="2026-05-06T14:17:03.529" v="184"/>
          <ac:spMkLst>
            <pc:docMk/>
            <pc:sldMk cId="2014022407" sldId="291"/>
            <ac:spMk id="19" creationId="{33EE9E51-2B1E-46AD-11C8-DF5086774BFB}"/>
          </ac:spMkLst>
        </pc:spChg>
        <pc:grpChg chg="add mod">
          <ac:chgData name="Lucas Borges de Oliveira" userId="S::lucas.oliveira@rnp.br::59ae8e67-8385-43e8-bfa5-eac98a7d375b" providerId="AD" clId="Web-{1409627A-324B-B62D-A333-3572C04ABB25}" dt="2026-05-06T13:10:44.057" v="81" actId="1076"/>
          <ac:grpSpMkLst>
            <pc:docMk/>
            <pc:sldMk cId="2014022407" sldId="291"/>
            <ac:grpSpMk id="7" creationId="{D4EEC832-5D3C-FF0D-303D-A21E5A7C3B09}"/>
          </ac:grpSpMkLst>
        </pc:grpChg>
      </pc:sldChg>
      <pc:sldMasterChg chg="add addSldLayout">
        <pc:chgData name="Lucas Borges de Oliveira" userId="S::lucas.oliveira@rnp.br::59ae8e67-8385-43e8-bfa5-eac98a7d375b" providerId="AD" clId="Web-{1409627A-324B-B62D-A333-3572C04ABB25}" dt="2026-05-06T12:48:34.613" v="2"/>
        <pc:sldMasterMkLst>
          <pc:docMk/>
          <pc:sldMasterMk cId="299310386" sldId="2147483660"/>
        </pc:sldMasterMkLst>
        <pc:sldLayoutChg chg="add">
          <pc:chgData name="Lucas Borges de Oliveira" userId="S::lucas.oliveira@rnp.br::59ae8e67-8385-43e8-bfa5-eac98a7d375b" providerId="AD" clId="Web-{1409627A-324B-B62D-A333-3572C04ABB25}" dt="2026-05-06T12:48:34.613" v="2"/>
          <pc:sldLayoutMkLst>
            <pc:docMk/>
            <pc:sldMasterMk cId="299310386" sldId="2147483660"/>
            <pc:sldLayoutMk cId="3135460493" sldId="2147483661"/>
          </pc:sldLayoutMkLst>
        </pc:sldLayoutChg>
      </pc:sldMasterChg>
      <pc:sldMasterChg chg="add addSldLayout">
        <pc:chgData name="Lucas Borges de Oliveira" userId="S::lucas.oliveira@rnp.br::59ae8e67-8385-43e8-bfa5-eac98a7d375b" providerId="AD" clId="Web-{1409627A-324B-B62D-A333-3572C04ABB25}" dt="2026-05-06T12:58:41.720" v="7"/>
        <pc:sldMasterMkLst>
          <pc:docMk/>
          <pc:sldMasterMk cId="4125463419" sldId="2147483662"/>
        </pc:sldMasterMkLst>
        <pc:sldLayoutChg chg="add">
          <pc:chgData name="Lucas Borges de Oliveira" userId="S::lucas.oliveira@rnp.br::59ae8e67-8385-43e8-bfa5-eac98a7d375b" providerId="AD" clId="Web-{1409627A-324B-B62D-A333-3572C04ABB25}" dt="2026-05-06T12:58:41.720" v="7"/>
          <pc:sldLayoutMkLst>
            <pc:docMk/>
            <pc:sldMasterMk cId="4125463419" sldId="2147483662"/>
            <pc:sldLayoutMk cId="1744730950" sldId="2147483664"/>
          </pc:sldLayoutMkLst>
        </pc:sldLayoutChg>
        <pc:sldLayoutChg chg="add">
          <pc:chgData name="Lucas Borges de Oliveira" userId="S::lucas.oliveira@rnp.br::59ae8e67-8385-43e8-bfa5-eac98a7d375b" providerId="AD" clId="Web-{1409627A-324B-B62D-A333-3572C04ABB25}" dt="2026-05-06T12:58:41.720" v="7"/>
          <pc:sldLayoutMkLst>
            <pc:docMk/>
            <pc:sldMasterMk cId="4125463419" sldId="2147483662"/>
            <pc:sldLayoutMk cId="622016052" sldId="2147483674"/>
          </pc:sldLayoutMkLst>
        </pc:sldLayoutChg>
        <pc:sldLayoutChg chg="add">
          <pc:chgData name="Lucas Borges de Oliveira" userId="S::lucas.oliveira@rnp.br::59ae8e67-8385-43e8-bfa5-eac98a7d375b" providerId="AD" clId="Web-{1409627A-324B-B62D-A333-3572C04ABB25}" dt="2026-05-06T12:58:41.720" v="7"/>
          <pc:sldLayoutMkLst>
            <pc:docMk/>
            <pc:sldMasterMk cId="4125463419" sldId="2147483662"/>
            <pc:sldLayoutMk cId="2262962883" sldId="2147483675"/>
          </pc:sldLayoutMkLst>
        </pc:sldLayoutChg>
        <pc:sldLayoutChg chg="add">
          <pc:chgData name="Lucas Borges de Oliveira" userId="S::lucas.oliveira@rnp.br::59ae8e67-8385-43e8-bfa5-eac98a7d375b" providerId="AD" clId="Web-{1409627A-324B-B62D-A333-3572C04ABB25}" dt="2026-05-06T12:58:41.720" v="7"/>
          <pc:sldLayoutMkLst>
            <pc:docMk/>
            <pc:sldMasterMk cId="4125463419" sldId="2147483662"/>
            <pc:sldLayoutMk cId="611211933" sldId="2147483676"/>
          </pc:sldLayoutMkLst>
        </pc:sldLayoutChg>
      </pc:sldMasterChg>
      <pc:sldMasterChg chg="add addSldLayout">
        <pc:chgData name="Lucas Borges de Oliveira" userId="S::lucas.oliveira@rnp.br::59ae8e67-8385-43e8-bfa5-eac98a7d375b" providerId="AD" clId="Web-{1409627A-324B-B62D-A333-3572C04ABB25}" dt="2026-05-06T13:12:57.001" v="97"/>
        <pc:sldMasterMkLst>
          <pc:docMk/>
          <pc:sldMasterMk cId="3158884812" sldId="2147483671"/>
        </pc:sldMasterMkLst>
        <pc:sldLayoutChg chg="add">
          <pc:chgData name="Lucas Borges de Oliveira" userId="S::lucas.oliveira@rnp.br::59ae8e67-8385-43e8-bfa5-eac98a7d375b" providerId="AD" clId="Web-{1409627A-324B-B62D-A333-3572C04ABB25}" dt="2026-05-06T13:12:57.001" v="97"/>
          <pc:sldLayoutMkLst>
            <pc:docMk/>
            <pc:sldMasterMk cId="3158884812" sldId="2147483671"/>
            <pc:sldLayoutMk cId="3781979537" sldId="2147483672"/>
          </pc:sldLayoutMkLst>
        </pc:sldLayoutChg>
      </pc:sldMasterChg>
    </pc:docChg>
  </pc:docChgLst>
  <pc:docChgLst>
    <pc:chgData name="Joaquim Afonso de Freitas Ribeiro" userId="S::joaquim.ribeiro@rnp.br::52c0b449-ad50-4317-96d7-e69b0ba761e5" providerId="AD" clId="Web-{CB80AE76-5D42-A6BC-7901-DFC90C7997F6}"/>
    <pc:docChg chg="addSld delSld modSld">
      <pc:chgData name="Joaquim Afonso de Freitas Ribeiro" userId="S::joaquim.ribeiro@rnp.br::52c0b449-ad50-4317-96d7-e69b0ba761e5" providerId="AD" clId="Web-{CB80AE76-5D42-A6BC-7901-DFC90C7997F6}" dt="2026-05-20T18:53:07.415" v="37"/>
      <pc:docMkLst>
        <pc:docMk/>
      </pc:docMkLst>
    </pc:docChg>
  </pc:docChgLst>
  <pc:docChgLst>
    <pc:chgData name="Lucas Borges de Oliveira" userId="S::lucas.oliveira@rnp.br::59ae8e67-8385-43e8-bfa5-eac98a7d375b" providerId="AD" clId="Web-{5D1BF15C-ECC5-C427-6BFB-C83FC4A71AB3}"/>
    <pc:docChg chg="mod addSld modSld">
      <pc:chgData name="Lucas Borges de Oliveira" userId="S::lucas.oliveira@rnp.br::59ae8e67-8385-43e8-bfa5-eac98a7d375b" providerId="AD" clId="Web-{5D1BF15C-ECC5-C427-6BFB-C83FC4A71AB3}" dt="2026-05-20T18:59:53.001" v="39"/>
      <pc:docMkLst>
        <pc:docMk/>
      </pc:docMkLst>
      <pc:sldChg chg="modSp modCm">
        <pc:chgData name="Lucas Borges de Oliveira" userId="S::lucas.oliveira@rnp.br::59ae8e67-8385-43e8-bfa5-eac98a7d375b" providerId="AD" clId="Web-{5D1BF15C-ECC5-C427-6BFB-C83FC4A71AB3}" dt="2026-05-20T18:20:15.720" v="8" actId="20577"/>
        <pc:sldMkLst>
          <pc:docMk/>
          <pc:sldMk cId="2014022407" sldId="291"/>
        </pc:sldMkLst>
        <pc:spChg chg="mod">
          <ac:chgData name="Lucas Borges de Oliveira" userId="S::lucas.oliveira@rnp.br::59ae8e67-8385-43e8-bfa5-eac98a7d375b" providerId="AD" clId="Web-{5D1BF15C-ECC5-C427-6BFB-C83FC4A71AB3}" dt="2026-05-20T18:20:15.720" v="8" actId="20577"/>
          <ac:spMkLst>
            <pc:docMk/>
            <pc:sldMk cId="2014022407" sldId="291"/>
            <ac:spMk id="3" creationId="{39AE9F25-96C3-B0E0-84B5-E2197219E6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ucas Borges de Oliveira" userId="S::lucas.oliveira@rnp.br::59ae8e67-8385-43e8-bfa5-eac98a7d375b" providerId="AD" clId="Web-{5D1BF15C-ECC5-C427-6BFB-C83FC4A71AB3}" dt="2026-05-20T18:20:15.720" v="8" actId="20577"/>
              <pc2:cmMkLst xmlns:pc2="http://schemas.microsoft.com/office/powerpoint/2019/9/main/command">
                <pc:docMk/>
                <pc:sldMk cId="2014022407" sldId="291"/>
                <pc2:cmMk id="{DB59E67F-E240-4E1C-8F5C-D97257B2D7ED}"/>
              </pc2:cmMkLst>
            </pc226:cmChg>
          </p:ext>
        </pc:extLst>
      </pc:sldChg>
    </pc:docChg>
  </pc:docChgLst>
  <pc:docChgLst>
    <pc:chgData name="Marcos Felipe Schwarz" userId="S::marcos.schwarz@rnp.br::59e4b38c-21ba-4320-9be7-b9bc825b1919" providerId="AD" clId="Web-{1046252C-A17E-7A4C-DD8A-D76828DA75D0}"/>
    <pc:docChg chg="mod addSld delSld modSld sldOrd">
      <pc:chgData name="Marcos Felipe Schwarz" userId="S::marcos.schwarz@rnp.br::59e4b38c-21ba-4320-9be7-b9bc825b1919" providerId="AD" clId="Web-{1046252C-A17E-7A4C-DD8A-D76828DA75D0}" dt="2026-05-18T20:55:06.269" v="372"/>
      <pc:docMkLst>
        <pc:docMk/>
      </pc:docMkLst>
      <pc:sldChg chg="modSp">
        <pc:chgData name="Marcos Felipe Schwarz" userId="S::marcos.schwarz@rnp.br::59e4b38c-21ba-4320-9be7-b9bc825b1919" providerId="AD" clId="Web-{1046252C-A17E-7A4C-DD8A-D76828DA75D0}" dt="2026-05-18T19:05:15.057" v="124" actId="20577"/>
        <pc:sldMkLst>
          <pc:docMk/>
          <pc:sldMk cId="1964900412" sldId="276"/>
        </pc:sldMkLst>
        <pc:spChg chg="mod">
          <ac:chgData name="Marcos Felipe Schwarz" userId="S::marcos.schwarz@rnp.br::59e4b38c-21ba-4320-9be7-b9bc825b1919" providerId="AD" clId="Web-{1046252C-A17E-7A4C-DD8A-D76828DA75D0}" dt="2026-05-18T19:05:15.057" v="124" actId="20577"/>
          <ac:spMkLst>
            <pc:docMk/>
            <pc:sldMk cId="1964900412" sldId="276"/>
            <ac:spMk id="4" creationId="{03E44310-BABD-FC09-8364-6E7044F8092A}"/>
          </ac:spMkLst>
        </pc:spChg>
      </pc:sldChg>
      <pc:sldChg chg="modSp">
        <pc:chgData name="Marcos Felipe Schwarz" userId="S::marcos.schwarz@rnp.br::59e4b38c-21ba-4320-9be7-b9bc825b1919" providerId="AD" clId="Web-{1046252C-A17E-7A4C-DD8A-D76828DA75D0}" dt="2026-05-18T18:59:42.171" v="93" actId="20577"/>
        <pc:sldMkLst>
          <pc:docMk/>
          <pc:sldMk cId="1181012119" sldId="281"/>
        </pc:sldMkLst>
        <pc:spChg chg="mod">
          <ac:chgData name="Marcos Felipe Schwarz" userId="S::marcos.schwarz@rnp.br::59e4b38c-21ba-4320-9be7-b9bc825b1919" providerId="AD" clId="Web-{1046252C-A17E-7A4C-DD8A-D76828DA75D0}" dt="2026-05-18T18:57:57.573" v="10" actId="20577"/>
          <ac:spMkLst>
            <pc:docMk/>
            <pc:sldMk cId="1181012119" sldId="281"/>
            <ac:spMk id="36" creationId="{30B3C7C5-8F0D-1326-F3B5-11FCC680090D}"/>
          </ac:spMkLst>
        </pc:spChg>
        <pc:spChg chg="mod">
          <ac:chgData name="Marcos Felipe Schwarz" userId="S::marcos.schwarz@rnp.br::59e4b38c-21ba-4320-9be7-b9bc825b1919" providerId="AD" clId="Web-{1046252C-A17E-7A4C-DD8A-D76828DA75D0}" dt="2026-05-18T18:59:42.171" v="93" actId="20577"/>
          <ac:spMkLst>
            <pc:docMk/>
            <pc:sldMk cId="1181012119" sldId="281"/>
            <ac:spMk id="38" creationId="{0CC42AD5-1AD8-27C3-3FF6-765CDCAACA45}"/>
          </ac:spMkLst>
        </pc:spChg>
      </pc:sldChg>
      <pc:sldChg chg="addSp delSp modSp">
        <pc:chgData name="Marcos Felipe Schwarz" userId="S::marcos.schwarz@rnp.br::59e4b38c-21ba-4320-9be7-b9bc825b1919" providerId="AD" clId="Web-{1046252C-A17E-7A4C-DD8A-D76828DA75D0}" dt="2026-05-18T20:37:24.529" v="307" actId="20577"/>
        <pc:sldMkLst>
          <pc:docMk/>
          <pc:sldMk cId="1435928453" sldId="282"/>
        </pc:sldMkLst>
        <pc:spChg chg="mod">
          <ac:chgData name="Marcos Felipe Schwarz" userId="S::marcos.schwarz@rnp.br::59e4b38c-21ba-4320-9be7-b9bc825b1919" providerId="AD" clId="Web-{1046252C-A17E-7A4C-DD8A-D76828DA75D0}" dt="2026-05-18T20:37:24.529" v="307" actId="20577"/>
          <ac:spMkLst>
            <pc:docMk/>
            <pc:sldMk cId="1435928453" sldId="282"/>
            <ac:spMk id="28" creationId="{5FD0E0A3-F9C6-EFD3-A553-4F57F3118FB7}"/>
          </ac:spMkLst>
        </pc:spChg>
      </pc:sldChg>
      <pc:sldChg chg="modSp">
        <pc:chgData name="Marcos Felipe Schwarz" userId="S::marcos.schwarz@rnp.br::59e4b38c-21ba-4320-9be7-b9bc825b1919" providerId="AD" clId="Web-{1046252C-A17E-7A4C-DD8A-D76828DA75D0}" dt="2026-05-18T20:41:30.741" v="318" actId="20577"/>
        <pc:sldMkLst>
          <pc:docMk/>
          <pc:sldMk cId="297688698" sldId="288"/>
        </pc:sldMkLst>
        <pc:spChg chg="mod">
          <ac:chgData name="Marcos Felipe Schwarz" userId="S::marcos.schwarz@rnp.br::59e4b38c-21ba-4320-9be7-b9bc825b1919" providerId="AD" clId="Web-{1046252C-A17E-7A4C-DD8A-D76828DA75D0}" dt="2026-05-18T20:41:30.741" v="318" actId="20577"/>
          <ac:spMkLst>
            <pc:docMk/>
            <pc:sldMk cId="297688698" sldId="288"/>
            <ac:spMk id="9" creationId="{F7F67CF1-3119-4B9B-57E5-4941377529A1}"/>
          </ac:spMkLst>
        </pc:spChg>
      </pc:sldChg>
      <pc:sldChg chg="addSp delSp modSp new mod modShow">
        <pc:chgData name="Marcos Felipe Schwarz" userId="S::marcos.schwarz@rnp.br::59e4b38c-21ba-4320-9be7-b9bc825b1919" providerId="AD" clId="Web-{1046252C-A17E-7A4C-DD8A-D76828DA75D0}" dt="2026-05-18T20:52:30.967" v="364" actId="14100"/>
        <pc:sldMkLst>
          <pc:docMk/>
          <pc:sldMk cId="3410260967" sldId="308"/>
        </pc:sldMkLst>
        <pc:picChg chg="add mod ord modCrop">
          <ac:chgData name="Marcos Felipe Schwarz" userId="S::marcos.schwarz@rnp.br::59e4b38c-21ba-4320-9be7-b9bc825b1919" providerId="AD" clId="Web-{1046252C-A17E-7A4C-DD8A-D76828DA75D0}" dt="2026-05-18T20:52:30.967" v="364" actId="14100"/>
          <ac:picMkLst>
            <pc:docMk/>
            <pc:sldMk cId="3410260967" sldId="308"/>
            <ac:picMk id="5" creationId="{CED1CD6B-E5A6-5361-63D6-204DDC3251FA}"/>
          </ac:picMkLst>
        </pc:picChg>
        <pc:picChg chg="add mod ord modCrop">
          <ac:chgData name="Marcos Felipe Schwarz" userId="S::marcos.schwarz@rnp.br::59e4b38c-21ba-4320-9be7-b9bc825b1919" providerId="AD" clId="Web-{1046252C-A17E-7A4C-DD8A-D76828DA75D0}" dt="2026-05-18T20:52:12.935" v="361" actId="14100"/>
          <ac:picMkLst>
            <pc:docMk/>
            <pc:sldMk cId="3410260967" sldId="308"/>
            <ac:picMk id="6" creationId="{7A869610-1C1C-4740-F324-69E7ED02E7A9}"/>
          </ac:picMkLst>
        </pc:picChg>
      </pc:sldChg>
      <pc:sldMasterChg chg="addSldLayout delSldLayout">
        <pc:chgData name="Marcos Felipe Schwarz" userId="S::marcos.schwarz@rnp.br::59e4b38c-21ba-4320-9be7-b9bc825b1919" providerId="AD" clId="Web-{1046252C-A17E-7A4C-DD8A-D76828DA75D0}" dt="2026-05-18T20:49:32.445" v="338"/>
        <pc:sldMasterMkLst>
          <pc:docMk/>
          <pc:sldMasterMk cId="4125463419" sldId="2147483662"/>
        </pc:sldMasterMkLst>
        <pc:sldLayoutChg chg="add">
          <pc:chgData name="Marcos Felipe Schwarz" userId="S::marcos.schwarz@rnp.br::59e4b38c-21ba-4320-9be7-b9bc825b1919" providerId="AD" clId="Web-{1046252C-A17E-7A4C-DD8A-D76828DA75D0}" dt="2026-05-18T20:49:32.085" v="337"/>
          <pc:sldLayoutMkLst>
            <pc:docMk/>
            <pc:sldMasterMk cId="4125463419" sldId="2147483662"/>
            <pc:sldLayoutMk cId="1314589799" sldId="2147483683"/>
          </pc:sldLayoutMkLst>
        </pc:sldLayoutChg>
        <pc:sldLayoutChg chg="add">
          <pc:chgData name="Marcos Felipe Schwarz" userId="S::marcos.schwarz@rnp.br::59e4b38c-21ba-4320-9be7-b9bc825b1919" providerId="AD" clId="Web-{1046252C-A17E-7A4C-DD8A-D76828DA75D0}" dt="2026-05-18T20:49:32.445" v="338"/>
          <pc:sldLayoutMkLst>
            <pc:docMk/>
            <pc:sldMasterMk cId="4125463419" sldId="2147483662"/>
            <pc:sldLayoutMk cId="1711950691" sldId="2147483684"/>
          </pc:sldLayoutMkLst>
        </pc:sldLayoutChg>
      </pc:sldMasterChg>
    </pc:docChg>
  </pc:docChgLst>
  <pc:docChgLst>
    <pc:chgData name="Marcos Felipe Schwarz" userId="S::marcos.schwarz@rnp.br::59e4b38c-21ba-4320-9be7-b9bc825b1919" providerId="AD" clId="Web-{47B89C4A-40AF-6F36-9B7C-C5BF84DAF103}"/>
    <pc:docChg chg="addSld delSld modSld">
      <pc:chgData name="Marcos Felipe Schwarz" userId="S::marcos.schwarz@rnp.br::59e4b38c-21ba-4320-9be7-b9bc825b1919" providerId="AD" clId="Web-{47B89C4A-40AF-6F36-9B7C-C5BF84DAF103}" dt="2026-05-19T13:26:48.286" v="492" actId="20577"/>
      <pc:docMkLst>
        <pc:docMk/>
      </pc:docMkLst>
      <pc:sldChg chg="modSp">
        <pc:chgData name="Marcos Felipe Schwarz" userId="S::marcos.schwarz@rnp.br::59e4b38c-21ba-4320-9be7-b9bc825b1919" providerId="AD" clId="Web-{47B89C4A-40AF-6F36-9B7C-C5BF84DAF103}" dt="2026-05-19T13:19:12.141" v="424" actId="20577"/>
        <pc:sldMkLst>
          <pc:docMk/>
          <pc:sldMk cId="2609800336" sldId="263"/>
        </pc:sldMkLst>
        <pc:spChg chg="mod">
          <ac:chgData name="Marcos Felipe Schwarz" userId="S::marcos.schwarz@rnp.br::59e4b38c-21ba-4320-9be7-b9bc825b1919" providerId="AD" clId="Web-{47B89C4A-40AF-6F36-9B7C-C5BF84DAF103}" dt="2026-05-19T13:19:12.141" v="424" actId="20577"/>
          <ac:spMkLst>
            <pc:docMk/>
            <pc:sldMk cId="2609800336" sldId="263"/>
            <ac:spMk id="2" creationId="{EDE4FC3E-CF6A-1CCA-26FA-1672DBBCB566}"/>
          </ac:spMkLst>
        </pc:spChg>
      </pc:sldChg>
      <pc:sldChg chg="modSp">
        <pc:chgData name="Marcos Felipe Schwarz" userId="S::marcos.schwarz@rnp.br::59e4b38c-21ba-4320-9be7-b9bc825b1919" providerId="AD" clId="Web-{47B89C4A-40AF-6F36-9B7C-C5BF84DAF103}" dt="2026-05-19T13:25:38.268" v="453" actId="20577"/>
        <pc:sldMkLst>
          <pc:docMk/>
          <pc:sldMk cId="1964900412" sldId="276"/>
        </pc:sldMkLst>
        <pc:spChg chg="mod">
          <ac:chgData name="Marcos Felipe Schwarz" userId="S::marcos.schwarz@rnp.br::59e4b38c-21ba-4320-9be7-b9bc825b1919" providerId="AD" clId="Web-{47B89C4A-40AF-6F36-9B7C-C5BF84DAF103}" dt="2026-05-19T13:20:30.333" v="434" actId="20577"/>
          <ac:spMkLst>
            <pc:docMk/>
            <pc:sldMk cId="1964900412" sldId="276"/>
            <ac:spMk id="2" creationId="{5921E025-2496-EE00-12B6-62F6134BDD0E}"/>
          </ac:spMkLst>
        </pc:spChg>
        <pc:spChg chg="mod">
          <ac:chgData name="Marcos Felipe Schwarz" userId="S::marcos.schwarz@rnp.br::59e4b38c-21ba-4320-9be7-b9bc825b1919" providerId="AD" clId="Web-{47B89C4A-40AF-6F36-9B7C-C5BF84DAF103}" dt="2026-05-19T13:25:38.268" v="453" actId="20577"/>
          <ac:spMkLst>
            <pc:docMk/>
            <pc:sldMk cId="1964900412" sldId="276"/>
            <ac:spMk id="4" creationId="{03E44310-BABD-FC09-8364-6E7044F8092A}"/>
          </ac:spMkLst>
        </pc:spChg>
      </pc:sldChg>
      <pc:sldChg chg="modSp">
        <pc:chgData name="Marcos Felipe Schwarz" userId="S::marcos.schwarz@rnp.br::59e4b38c-21ba-4320-9be7-b9bc825b1919" providerId="AD" clId="Web-{47B89C4A-40AF-6F36-9B7C-C5BF84DAF103}" dt="2026-05-19T13:26:48.286" v="492" actId="20577"/>
        <pc:sldMkLst>
          <pc:docMk/>
          <pc:sldMk cId="597831367" sldId="278"/>
        </pc:sldMkLst>
        <pc:spChg chg="mod">
          <ac:chgData name="Marcos Felipe Schwarz" userId="S::marcos.schwarz@rnp.br::59e4b38c-21ba-4320-9be7-b9bc825b1919" providerId="AD" clId="Web-{47B89C4A-40AF-6F36-9B7C-C5BF84DAF103}" dt="2026-05-19T13:20:33.083" v="435" actId="20577"/>
          <ac:spMkLst>
            <pc:docMk/>
            <pc:sldMk cId="597831367" sldId="278"/>
            <ac:spMk id="2" creationId="{DAECD37D-F58D-1639-BBA0-BE607F4F3D12}"/>
          </ac:spMkLst>
        </pc:spChg>
        <pc:spChg chg="mod">
          <ac:chgData name="Marcos Felipe Schwarz" userId="S::marcos.schwarz@rnp.br::59e4b38c-21ba-4320-9be7-b9bc825b1919" providerId="AD" clId="Web-{47B89C4A-40AF-6F36-9B7C-C5BF84DAF103}" dt="2026-05-19T13:26:48.286" v="492" actId="20577"/>
          <ac:spMkLst>
            <pc:docMk/>
            <pc:sldMk cId="597831367" sldId="278"/>
            <ac:spMk id="4" creationId="{35738085-8C50-F19F-6A54-1F2B4796BE0C}"/>
          </ac:spMkLst>
        </pc:spChg>
      </pc:sldChg>
      <pc:sldChg chg="modSp">
        <pc:chgData name="Marcos Felipe Schwarz" userId="S::marcos.schwarz@rnp.br::59e4b38c-21ba-4320-9be7-b9bc825b1919" providerId="AD" clId="Web-{47B89C4A-40AF-6F36-9B7C-C5BF84DAF103}" dt="2026-05-19T13:19:37.189" v="430" actId="20577"/>
        <pc:sldMkLst>
          <pc:docMk/>
          <pc:sldMk cId="78627162" sldId="280"/>
        </pc:sldMkLst>
        <pc:spChg chg="mod">
          <ac:chgData name="Marcos Felipe Schwarz" userId="S::marcos.schwarz@rnp.br::59e4b38c-21ba-4320-9be7-b9bc825b1919" providerId="AD" clId="Web-{47B89C4A-40AF-6F36-9B7C-C5BF84DAF103}" dt="2026-05-19T13:19:37.189" v="430" actId="20577"/>
          <ac:spMkLst>
            <pc:docMk/>
            <pc:sldMk cId="78627162" sldId="280"/>
            <ac:spMk id="2" creationId="{34A4A3BF-9170-8DD9-693C-1BF3CB5C9F61}"/>
          </ac:spMkLst>
        </pc:spChg>
        <pc:spChg chg="mod">
          <ac:chgData name="Marcos Felipe Schwarz" userId="S::marcos.schwarz@rnp.br::59e4b38c-21ba-4320-9be7-b9bc825b1919" providerId="AD" clId="Web-{47B89C4A-40AF-6F36-9B7C-C5BF84DAF103}" dt="2026-05-19T13:19:20.189" v="425" actId="20577"/>
          <ac:spMkLst>
            <pc:docMk/>
            <pc:sldMk cId="78627162" sldId="280"/>
            <ac:spMk id="3" creationId="{19F93CAF-CC04-053D-9C9E-A1BDDF5DD684}"/>
          </ac:spMkLst>
        </pc:spChg>
      </pc:sldChg>
      <pc:sldChg chg="addSp delSp modSp">
        <pc:chgData name="Marcos Felipe Schwarz" userId="S::marcos.schwarz@rnp.br::59e4b38c-21ba-4320-9be7-b9bc825b1919" providerId="AD" clId="Web-{47B89C4A-40AF-6F36-9B7C-C5BF84DAF103}" dt="2026-05-19T13:19:44.252" v="432"/>
        <pc:sldMkLst>
          <pc:docMk/>
          <pc:sldMk cId="1181012119" sldId="281"/>
        </pc:sldMkLst>
      </pc:sldChg>
      <pc:sldChg chg="modSp">
        <pc:chgData name="Marcos Felipe Schwarz" userId="S::marcos.schwarz@rnp.br::59e4b38c-21ba-4320-9be7-b9bc825b1919" providerId="AD" clId="Web-{47B89C4A-40AF-6F36-9B7C-C5BF84DAF103}" dt="2026-05-19T13:24:09.408" v="443" actId="14100"/>
        <pc:sldMkLst>
          <pc:docMk/>
          <pc:sldMk cId="1435928453" sldId="282"/>
        </pc:sldMkLst>
        <pc:spChg chg="mod">
          <ac:chgData name="Marcos Felipe Schwarz" userId="S::marcos.schwarz@rnp.br::59e4b38c-21ba-4320-9be7-b9bc825b1919" providerId="AD" clId="Web-{47B89C4A-40AF-6F36-9B7C-C5BF84DAF103}" dt="2026-05-18T21:26:40.707" v="74" actId="20577"/>
          <ac:spMkLst>
            <pc:docMk/>
            <pc:sldMk cId="1435928453" sldId="282"/>
            <ac:spMk id="2" creationId="{E1BF3946-BD42-0A8E-738F-16A3F8DA6B37}"/>
          </ac:spMkLst>
        </pc:spChg>
        <pc:spChg chg="mod">
          <ac:chgData name="Marcos Felipe Schwarz" userId="S::marcos.schwarz@rnp.br::59e4b38c-21ba-4320-9be7-b9bc825b1919" providerId="AD" clId="Web-{47B89C4A-40AF-6F36-9B7C-C5BF84DAF103}" dt="2026-05-19T13:21:58.102" v="436" actId="20577"/>
          <ac:spMkLst>
            <pc:docMk/>
            <pc:sldMk cId="1435928453" sldId="282"/>
            <ac:spMk id="16" creationId="{CAD27B1B-5539-FE37-C7FB-0DED9DCCB19E}"/>
          </ac:spMkLst>
        </pc:spChg>
        <pc:spChg chg="mod">
          <ac:chgData name="Marcos Felipe Schwarz" userId="S::marcos.schwarz@rnp.br::59e4b38c-21ba-4320-9be7-b9bc825b1919" providerId="AD" clId="Web-{47B89C4A-40AF-6F36-9B7C-C5BF84DAF103}" dt="2026-05-18T21:26:22.550" v="72" actId="20577"/>
          <ac:spMkLst>
            <pc:docMk/>
            <pc:sldMk cId="1435928453" sldId="282"/>
            <ac:spMk id="28" creationId="{5FD0E0A3-F9C6-EFD3-A553-4F57F3118FB7}"/>
          </ac:spMkLst>
        </pc:spChg>
        <pc:picChg chg="mod">
          <ac:chgData name="Marcos Felipe Schwarz" userId="S::marcos.schwarz@rnp.br::59e4b38c-21ba-4320-9be7-b9bc825b1919" providerId="AD" clId="Web-{47B89C4A-40AF-6F36-9B7C-C5BF84DAF103}" dt="2026-05-19T13:24:09.408" v="443" actId="14100"/>
          <ac:picMkLst>
            <pc:docMk/>
            <pc:sldMk cId="1435928453" sldId="282"/>
            <ac:picMk id="13" creationId="{D16A5B7A-6E7C-6AAC-AB51-54A5D815FFA1}"/>
          </ac:picMkLst>
        </pc:picChg>
        <pc:picChg chg="mod">
          <ac:chgData name="Marcos Felipe Schwarz" userId="S::marcos.schwarz@rnp.br::59e4b38c-21ba-4320-9be7-b9bc825b1919" providerId="AD" clId="Web-{47B89C4A-40AF-6F36-9B7C-C5BF84DAF103}" dt="2026-05-19T13:23:40.560" v="439" actId="1076"/>
          <ac:picMkLst>
            <pc:docMk/>
            <pc:sldMk cId="1435928453" sldId="282"/>
            <ac:picMk id="21" creationId="{336F3E1B-7352-22F0-A154-C1C60AC647B4}"/>
          </ac:picMkLst>
        </pc:picChg>
      </pc:sldChg>
      <pc:sldChg chg="addSp delSp modSp">
        <pc:chgData name="Marcos Felipe Schwarz" userId="S::marcos.schwarz@rnp.br::59e4b38c-21ba-4320-9be7-b9bc825b1919" providerId="AD" clId="Web-{47B89C4A-40AF-6F36-9B7C-C5BF84DAF103}" dt="2026-05-19T13:24:45.891" v="448" actId="1076"/>
        <pc:sldMkLst>
          <pc:docMk/>
          <pc:sldMk cId="1502296672" sldId="284"/>
        </pc:sldMkLst>
        <pc:spChg chg="add mod">
          <ac:chgData name="Marcos Felipe Schwarz" userId="S::marcos.schwarz@rnp.br::59e4b38c-21ba-4320-9be7-b9bc825b1919" providerId="AD" clId="Web-{47B89C4A-40AF-6F36-9B7C-C5BF84DAF103}" dt="2026-05-19T13:16:54.419" v="402" actId="1076"/>
          <ac:spMkLst>
            <pc:docMk/>
            <pc:sldMk cId="1502296672" sldId="284"/>
            <ac:spMk id="4" creationId="{56D74C1A-E6C0-8AF0-0AF9-557752BC67D5}"/>
          </ac:spMkLst>
        </pc:spChg>
        <pc:spChg chg="add mod">
          <ac:chgData name="Marcos Felipe Schwarz" userId="S::marcos.schwarz@rnp.br::59e4b38c-21ba-4320-9be7-b9bc825b1919" providerId="AD" clId="Web-{47B89C4A-40AF-6F36-9B7C-C5BF84DAF103}" dt="2026-05-19T13:15:48.291" v="389" actId="1076"/>
          <ac:spMkLst>
            <pc:docMk/>
            <pc:sldMk cId="1502296672" sldId="284"/>
            <ac:spMk id="5" creationId="{5E5DC8CB-1EB1-5B66-16DA-A4BD8FE72A28}"/>
          </ac:spMkLst>
        </pc:spChg>
        <pc:spChg chg="add mod">
          <ac:chgData name="Marcos Felipe Schwarz" userId="S::marcos.schwarz@rnp.br::59e4b38c-21ba-4320-9be7-b9bc825b1919" providerId="AD" clId="Web-{47B89C4A-40AF-6F36-9B7C-C5BF84DAF103}" dt="2026-05-19T13:24:45.891" v="448" actId="1076"/>
          <ac:spMkLst>
            <pc:docMk/>
            <pc:sldMk cId="1502296672" sldId="284"/>
            <ac:spMk id="11" creationId="{34EB401C-8C10-C3D4-7670-7A574A9F9A7F}"/>
          </ac:spMkLst>
        </pc:spChg>
      </pc:sldChg>
      <pc:sldChg chg="modSp">
        <pc:chgData name="Marcos Felipe Schwarz" userId="S::marcos.schwarz@rnp.br::59e4b38c-21ba-4320-9be7-b9bc825b1919" providerId="AD" clId="Web-{47B89C4A-40AF-6F36-9B7C-C5BF84DAF103}" dt="2026-05-19T13:18:52.360" v="416" actId="1076"/>
        <pc:sldMkLst>
          <pc:docMk/>
          <pc:sldMk cId="1890951553" sldId="297"/>
        </pc:sldMkLst>
        <pc:spChg chg="mod">
          <ac:chgData name="Marcos Felipe Schwarz" userId="S::marcos.schwarz@rnp.br::59e4b38c-21ba-4320-9be7-b9bc825b1919" providerId="AD" clId="Web-{47B89C4A-40AF-6F36-9B7C-C5BF84DAF103}" dt="2026-05-19T13:18:42.969" v="414" actId="20577"/>
          <ac:spMkLst>
            <pc:docMk/>
            <pc:sldMk cId="1890951553" sldId="297"/>
            <ac:spMk id="4" creationId="{E26B6844-BFEB-8967-FE53-217E31594DA4}"/>
          </ac:spMkLst>
        </pc:spChg>
        <pc:picChg chg="mod">
          <ac:chgData name="Marcos Felipe Schwarz" userId="S::marcos.schwarz@rnp.br::59e4b38c-21ba-4320-9be7-b9bc825b1919" providerId="AD" clId="Web-{47B89C4A-40AF-6F36-9B7C-C5BF84DAF103}" dt="2026-05-19T13:18:52.360" v="415" actId="1076"/>
          <ac:picMkLst>
            <pc:docMk/>
            <pc:sldMk cId="1890951553" sldId="297"/>
            <ac:picMk id="10" creationId="{378A7F45-2CA1-CFBC-A2A6-84C613CEF591}"/>
          </ac:picMkLst>
        </pc:picChg>
        <pc:picChg chg="mod">
          <ac:chgData name="Marcos Felipe Schwarz" userId="S::marcos.schwarz@rnp.br::59e4b38c-21ba-4320-9be7-b9bc825b1919" providerId="AD" clId="Web-{47B89C4A-40AF-6F36-9B7C-C5BF84DAF103}" dt="2026-05-19T13:18:52.360" v="416" actId="1076"/>
          <ac:picMkLst>
            <pc:docMk/>
            <pc:sldMk cId="1890951553" sldId="297"/>
            <ac:picMk id="11" creationId="{575EF760-02CC-D0B4-D9DA-2B2905ACE5AF}"/>
          </ac:picMkLst>
        </pc:picChg>
      </pc:sldChg>
      <pc:sldChg chg="addSp delSp modSp mod modShow">
        <pc:chgData name="Marcos Felipe Schwarz" userId="S::marcos.schwarz@rnp.br::59e4b38c-21ba-4320-9be7-b9bc825b1919" providerId="AD" clId="Web-{47B89C4A-40AF-6F36-9B7C-C5BF84DAF103}" dt="2026-05-18T21:46:52.813" v="382"/>
        <pc:sldMkLst>
          <pc:docMk/>
          <pc:sldMk cId="3410260967" sldId="308"/>
        </pc:sldMkLst>
        <pc:spChg chg="mod">
          <ac:chgData name="Marcos Felipe Schwarz" userId="S::marcos.schwarz@rnp.br::59e4b38c-21ba-4320-9be7-b9bc825b1919" providerId="AD" clId="Web-{47B89C4A-40AF-6F36-9B7C-C5BF84DAF103}" dt="2026-05-18T21:45:51.717" v="377" actId="20577"/>
          <ac:spMkLst>
            <pc:docMk/>
            <pc:sldMk cId="3410260967" sldId="308"/>
            <ac:spMk id="2" creationId="{3E027D04-9E70-6105-6DBA-94175C03D60E}"/>
          </ac:spMkLst>
        </pc:spChg>
        <pc:spChg chg="add mod">
          <ac:chgData name="Marcos Felipe Schwarz" userId="S::marcos.schwarz@rnp.br::59e4b38c-21ba-4320-9be7-b9bc825b1919" providerId="AD" clId="Web-{47B89C4A-40AF-6F36-9B7C-C5BF84DAF103}" dt="2026-05-18T21:44:03.604" v="355" actId="1076"/>
          <ac:spMkLst>
            <pc:docMk/>
            <pc:sldMk cId="3410260967" sldId="308"/>
            <ac:spMk id="3" creationId="{656F13FE-6182-34BB-FAB0-B8EA584C9564}"/>
          </ac:spMkLst>
        </pc:spChg>
        <pc:spChg chg="add mod">
          <ac:chgData name="Marcos Felipe Schwarz" userId="S::marcos.schwarz@rnp.br::59e4b38c-21ba-4320-9be7-b9bc825b1919" providerId="AD" clId="Web-{47B89C4A-40AF-6F36-9B7C-C5BF84DAF103}" dt="2026-05-18T21:44:03.604" v="356" actId="1076"/>
          <ac:spMkLst>
            <pc:docMk/>
            <pc:sldMk cId="3410260967" sldId="308"/>
            <ac:spMk id="8" creationId="{40E52EC7-8964-104B-11D0-D9630BC0F58F}"/>
          </ac:spMkLst>
        </pc:spChg>
        <pc:spChg chg="add mod">
          <ac:chgData name="Marcos Felipe Schwarz" userId="S::marcos.schwarz@rnp.br::59e4b38c-21ba-4320-9be7-b9bc825b1919" providerId="AD" clId="Web-{47B89C4A-40AF-6F36-9B7C-C5BF84DAF103}" dt="2026-05-18T21:44:03.620" v="357" actId="1076"/>
          <ac:spMkLst>
            <pc:docMk/>
            <pc:sldMk cId="3410260967" sldId="308"/>
            <ac:spMk id="10" creationId="{E25CADDD-6D65-27C3-A942-F1075B5809A9}"/>
          </ac:spMkLst>
        </pc:spChg>
        <pc:picChg chg="add mod">
          <ac:chgData name="Marcos Felipe Schwarz" userId="S::marcos.schwarz@rnp.br::59e4b38c-21ba-4320-9be7-b9bc825b1919" providerId="AD" clId="Web-{47B89C4A-40AF-6F36-9B7C-C5BF84DAF103}" dt="2026-05-18T21:44:03.588" v="354" actId="1076"/>
          <ac:picMkLst>
            <pc:docMk/>
            <pc:sldMk cId="3410260967" sldId="308"/>
            <ac:picMk id="4" creationId="{780E8FA8-70A4-B2A3-549A-692AD1A83AB5}"/>
          </ac:picMkLst>
        </pc:picChg>
        <pc:picChg chg="mod modCrop">
          <ac:chgData name="Marcos Felipe Schwarz" userId="S::marcos.schwarz@rnp.br::59e4b38c-21ba-4320-9be7-b9bc825b1919" providerId="AD" clId="Web-{47B89C4A-40AF-6F36-9B7C-C5BF84DAF103}" dt="2026-05-18T21:38:56.890" v="288" actId="1076"/>
          <ac:picMkLst>
            <pc:docMk/>
            <pc:sldMk cId="3410260967" sldId="308"/>
            <ac:picMk id="5" creationId="{CED1CD6B-E5A6-5361-63D6-204DDC3251FA}"/>
          </ac:picMkLst>
        </pc:picChg>
        <pc:picChg chg="mod modCrop">
          <ac:chgData name="Marcos Felipe Schwarz" userId="S::marcos.schwarz@rnp.br::59e4b38c-21ba-4320-9be7-b9bc825b1919" providerId="AD" clId="Web-{47B89C4A-40AF-6F36-9B7C-C5BF84DAF103}" dt="2026-05-18T21:43:57.604" v="353" actId="1076"/>
          <ac:picMkLst>
            <pc:docMk/>
            <pc:sldMk cId="3410260967" sldId="308"/>
            <ac:picMk id="6" creationId="{7A869610-1C1C-4740-F324-69E7ED02E7A9}"/>
          </ac:picMkLst>
        </pc:picChg>
      </pc:sldChg>
    </pc:docChg>
  </pc:docChgLst>
  <pc:docChgLst>
    <pc:chgData name="Lucas Borges de Oliveira" userId="S::lucas.oliveira@rnp.br::59ae8e67-8385-43e8-bfa5-eac98a7d375b" providerId="AD" clId="Web-{479604A9-0E8B-4110-1BB7-F97EFCCEAE6D}"/>
    <pc:docChg chg="addSld delSld modSld sldOrd">
      <pc:chgData name="Lucas Borges de Oliveira" userId="S::lucas.oliveira@rnp.br::59ae8e67-8385-43e8-bfa5-eac98a7d375b" providerId="AD" clId="Web-{479604A9-0E8B-4110-1BB7-F97EFCCEAE6D}" dt="2026-05-21T12:16:38.277" v="859" actId="14100"/>
      <pc:docMkLst>
        <pc:docMk/>
      </pc:docMkLst>
      <pc:sldChg chg="modSp">
        <pc:chgData name="Lucas Borges de Oliveira" userId="S::lucas.oliveira@rnp.br::59ae8e67-8385-43e8-bfa5-eac98a7d375b" providerId="AD" clId="Web-{479604A9-0E8B-4110-1BB7-F97EFCCEAE6D}" dt="2026-05-21T12:08:04.585" v="820" actId="20577"/>
        <pc:sldMkLst>
          <pc:docMk/>
          <pc:sldMk cId="1131559204" sldId="299"/>
        </pc:sldMkLst>
        <pc:spChg chg="mod">
          <ac:chgData name="Lucas Borges de Oliveira" userId="S::lucas.oliveira@rnp.br::59ae8e67-8385-43e8-bfa5-eac98a7d375b" providerId="AD" clId="Web-{479604A9-0E8B-4110-1BB7-F97EFCCEAE6D}" dt="2026-05-21T12:08:04.585" v="820" actId="20577"/>
          <ac:spMkLst>
            <pc:docMk/>
            <pc:sldMk cId="1131559204" sldId="299"/>
            <ac:spMk id="2" creationId="{FBF9D684-664B-C1B3-1F95-143DE8922784}"/>
          </ac:spMkLst>
        </pc:spChg>
      </pc:sldChg>
      <pc:sldChg chg="addSp delSp modSp">
        <pc:chgData name="Lucas Borges de Oliveira" userId="S::lucas.oliveira@rnp.br::59ae8e67-8385-43e8-bfa5-eac98a7d375b" providerId="AD" clId="Web-{479604A9-0E8B-4110-1BB7-F97EFCCEAE6D}" dt="2026-05-20T20:27:13.283" v="66"/>
        <pc:sldMkLst>
          <pc:docMk/>
          <pc:sldMk cId="3410260967" sldId="308"/>
        </pc:sldMkLst>
        <pc:spChg chg="mod">
          <ac:chgData name="Lucas Borges de Oliveira" userId="S::lucas.oliveira@rnp.br::59ae8e67-8385-43e8-bfa5-eac98a7d375b" providerId="AD" clId="Web-{479604A9-0E8B-4110-1BB7-F97EFCCEAE6D}" dt="2026-05-20T19:39:12.618" v="48" actId="1076"/>
          <ac:spMkLst>
            <pc:docMk/>
            <pc:sldMk cId="3410260967" sldId="308"/>
            <ac:spMk id="3" creationId="{656F13FE-6182-34BB-FAB0-B8EA584C9564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19:39:03.962" v="46" actId="1076"/>
          <ac:spMkLst>
            <pc:docMk/>
            <pc:sldMk cId="3410260967" sldId="308"/>
            <ac:spMk id="8" creationId="{40E52EC7-8964-104B-11D0-D9630BC0F58F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19:39:03.977" v="47" actId="1076"/>
          <ac:spMkLst>
            <pc:docMk/>
            <pc:sldMk cId="3410260967" sldId="308"/>
            <ac:spMk id="10" creationId="{E25CADDD-6D65-27C3-A942-F1075B5809A9}"/>
          </ac:spMkLst>
        </pc:spChg>
        <pc:picChg chg="mod">
          <ac:chgData name="Lucas Borges de Oliveira" userId="S::lucas.oliveira@rnp.br::59ae8e67-8385-43e8-bfa5-eac98a7d375b" providerId="AD" clId="Web-{479604A9-0E8B-4110-1BB7-F97EFCCEAE6D}" dt="2026-05-20T19:39:03.962" v="45" actId="1076"/>
          <ac:picMkLst>
            <pc:docMk/>
            <pc:sldMk cId="3410260967" sldId="308"/>
            <ac:picMk id="4" creationId="{780E8FA8-70A4-B2A3-549A-692AD1A83AB5}"/>
          </ac:picMkLst>
        </pc:picChg>
        <pc:picChg chg="mod">
          <ac:chgData name="Lucas Borges de Oliveira" userId="S::lucas.oliveira@rnp.br::59ae8e67-8385-43e8-bfa5-eac98a7d375b" providerId="AD" clId="Web-{479604A9-0E8B-4110-1BB7-F97EFCCEAE6D}" dt="2026-05-20T19:39:03.962" v="44" actId="1076"/>
          <ac:picMkLst>
            <pc:docMk/>
            <pc:sldMk cId="3410260967" sldId="308"/>
            <ac:picMk id="6" creationId="{7A869610-1C1C-4740-F324-69E7ED02E7A9}"/>
          </ac:picMkLst>
        </pc:picChg>
      </pc:sldChg>
      <pc:sldChg chg="modSp">
        <pc:chgData name="Lucas Borges de Oliveira" userId="S::lucas.oliveira@rnp.br::59ae8e67-8385-43e8-bfa5-eac98a7d375b" providerId="AD" clId="Web-{479604A9-0E8B-4110-1BB7-F97EFCCEAE6D}" dt="2026-05-21T12:07:50.069" v="816" actId="20577"/>
        <pc:sldMkLst>
          <pc:docMk/>
          <pc:sldMk cId="2333973089" sldId="317"/>
        </pc:sldMkLst>
        <pc:spChg chg="mod">
          <ac:chgData name="Lucas Borges de Oliveira" userId="S::lucas.oliveira@rnp.br::59ae8e67-8385-43e8-bfa5-eac98a7d375b" providerId="AD" clId="Web-{479604A9-0E8B-4110-1BB7-F97EFCCEAE6D}" dt="2026-05-21T12:07:50.069" v="816" actId="20577"/>
          <ac:spMkLst>
            <pc:docMk/>
            <pc:sldMk cId="2333973089" sldId="317"/>
            <ac:spMk id="2" creationId="{D84E7D3F-7EFA-FFAB-E3F5-0002EAEC8630}"/>
          </ac:spMkLst>
        </pc:spChg>
      </pc:sldChg>
      <pc:sldChg chg="addSp delSp modSp new">
        <pc:chgData name="Lucas Borges de Oliveira" userId="S::lucas.oliveira@rnp.br::59ae8e67-8385-43e8-bfa5-eac98a7d375b" providerId="AD" clId="Web-{479604A9-0E8B-4110-1BB7-F97EFCCEAE6D}" dt="2026-05-20T21:35:45.407" v="791" actId="20577"/>
        <pc:sldMkLst>
          <pc:docMk/>
          <pc:sldMk cId="4008698475" sldId="320"/>
        </pc:sldMkLst>
        <pc:spChg chg="mod">
          <ac:chgData name="Lucas Borges de Oliveira" userId="S::lucas.oliveira@rnp.br::59ae8e67-8385-43e8-bfa5-eac98a7d375b" providerId="AD" clId="Web-{479604A9-0E8B-4110-1BB7-F97EFCCEAE6D}" dt="2026-05-20T21:25:53.689" v="646" actId="20577"/>
          <ac:spMkLst>
            <pc:docMk/>
            <pc:sldMk cId="4008698475" sldId="320"/>
            <ac:spMk id="2" creationId="{F1A0AB24-800E-D0BA-21C1-1A5B14C9C958}"/>
          </ac:spMkLst>
        </pc:spChg>
        <pc:spChg chg="add mod ord">
          <ac:chgData name="Lucas Borges de Oliveira" userId="S::lucas.oliveira@rnp.br::59ae8e67-8385-43e8-bfa5-eac98a7d375b" providerId="AD" clId="Web-{479604A9-0E8B-4110-1BB7-F97EFCCEAE6D}" dt="2026-05-20T21:35:03" v="786" actId="20577"/>
          <ac:spMkLst>
            <pc:docMk/>
            <pc:sldMk cId="4008698475" sldId="320"/>
            <ac:spMk id="18" creationId="{984F05D2-83A6-3F80-B147-92CA0C5DE1FE}"/>
          </ac:spMkLst>
        </pc:spChg>
        <pc:spChg chg="add mod">
          <ac:chgData name="Lucas Borges de Oliveira" userId="S::lucas.oliveira@rnp.br::59ae8e67-8385-43e8-bfa5-eac98a7d375b" providerId="AD" clId="Web-{479604A9-0E8B-4110-1BB7-F97EFCCEAE6D}" dt="2026-05-20T21:32:34.262" v="736" actId="20577"/>
          <ac:spMkLst>
            <pc:docMk/>
            <pc:sldMk cId="4008698475" sldId="320"/>
            <ac:spMk id="28" creationId="{4FAA10BF-D4D4-4F84-ED6F-E8BFC987D257}"/>
          </ac:spMkLst>
        </pc:spChg>
        <pc:spChg chg="add mod">
          <ac:chgData name="Lucas Borges de Oliveira" userId="S::lucas.oliveira@rnp.br::59ae8e67-8385-43e8-bfa5-eac98a7d375b" providerId="AD" clId="Web-{479604A9-0E8B-4110-1BB7-F97EFCCEAE6D}" dt="2026-05-20T21:32:40.731" v="737" actId="1076"/>
          <ac:spMkLst>
            <pc:docMk/>
            <pc:sldMk cId="4008698475" sldId="320"/>
            <ac:spMk id="36" creationId="{3196B26F-B63E-C083-0516-78965AEFFA64}"/>
          </ac:spMkLst>
        </pc:spChg>
        <pc:spChg chg="add mod">
          <ac:chgData name="Lucas Borges de Oliveira" userId="S::lucas.oliveira@rnp.br::59ae8e67-8385-43e8-bfa5-eac98a7d375b" providerId="AD" clId="Web-{479604A9-0E8B-4110-1BB7-F97EFCCEAE6D}" dt="2026-05-20T20:47:52.566" v="270" actId="1076"/>
          <ac:spMkLst>
            <pc:docMk/>
            <pc:sldMk cId="4008698475" sldId="320"/>
            <ac:spMk id="37" creationId="{42B47C9E-60F6-0618-4ADF-2DB489FD15BA}"/>
          </ac:spMkLst>
        </pc:spChg>
        <pc:spChg chg="add mod">
          <ac:chgData name="Lucas Borges de Oliveira" userId="S::lucas.oliveira@rnp.br::59ae8e67-8385-43e8-bfa5-eac98a7d375b" providerId="AD" clId="Web-{479604A9-0E8B-4110-1BB7-F97EFCCEAE6D}" dt="2026-05-20T21:35:13.032" v="787" actId="1076"/>
          <ac:spMkLst>
            <pc:docMk/>
            <pc:sldMk cId="4008698475" sldId="320"/>
            <ac:spMk id="52" creationId="{22879E86-50F5-E4C8-F225-A140E8F413B2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35:45.407" v="791" actId="20577"/>
          <ac:spMkLst>
            <pc:docMk/>
            <pc:sldMk cId="4008698475" sldId="320"/>
            <ac:spMk id="58" creationId="{9BE720F0-7655-46DA-5E65-2439CF3E5D99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35:43.267" v="790" actId="20577"/>
          <ac:spMkLst>
            <pc:docMk/>
            <pc:sldMk cId="4008698475" sldId="320"/>
            <ac:spMk id="61" creationId="{810B9626-A680-624A-2799-D2C256E6893D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33:00.935" v="750" actId="20577"/>
          <ac:spMkLst>
            <pc:docMk/>
            <pc:sldMk cId="4008698475" sldId="320"/>
            <ac:spMk id="71" creationId="{C122D35D-9E76-677E-DF8C-FE06BBDF2E69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33:13.529" v="763" actId="20577"/>
          <ac:spMkLst>
            <pc:docMk/>
            <pc:sldMk cId="4008698475" sldId="320"/>
            <ac:spMk id="74" creationId="{7C0F2802-1EBF-4431-E918-7CA0C491E56A}"/>
          </ac:spMkLst>
        </pc:spChg>
        <pc:grpChg chg="add mod">
          <ac:chgData name="Lucas Borges de Oliveira" userId="S::lucas.oliveira@rnp.br::59ae8e67-8385-43e8-bfa5-eac98a7d375b" providerId="AD" clId="Web-{479604A9-0E8B-4110-1BB7-F97EFCCEAE6D}" dt="2026-05-20T21:32:15.199" v="719" actId="1076"/>
          <ac:grpSpMkLst>
            <pc:docMk/>
            <pc:sldMk cId="4008698475" sldId="320"/>
            <ac:grpSpMk id="40" creationId="{98564092-D65B-7EC5-8A38-E4AD5C3EFD77}"/>
          </ac:grpSpMkLst>
        </pc:grpChg>
        <pc:grpChg chg="add del mod">
          <ac:chgData name="Lucas Borges de Oliveira" userId="S::lucas.oliveira@rnp.br::59ae8e67-8385-43e8-bfa5-eac98a7d375b" providerId="AD" clId="Web-{479604A9-0E8B-4110-1BB7-F97EFCCEAE6D}" dt="2026-05-20T21:32:24.762" v="724" actId="1076"/>
          <ac:grpSpMkLst>
            <pc:docMk/>
            <pc:sldMk cId="4008698475" sldId="320"/>
            <ac:grpSpMk id="41" creationId="{ACDF1F03-CEF7-541F-D759-787CB2256968}"/>
          </ac:grpSpMkLst>
        </pc:grpChg>
        <pc:grpChg chg="add mod">
          <ac:chgData name="Lucas Borges de Oliveira" userId="S::lucas.oliveira@rnp.br::59ae8e67-8385-43e8-bfa5-eac98a7d375b" providerId="AD" clId="Web-{479604A9-0E8B-4110-1BB7-F97EFCCEAE6D}" dt="2026-05-20T21:32:15.215" v="720" actId="1076"/>
          <ac:grpSpMkLst>
            <pc:docMk/>
            <pc:sldMk cId="4008698475" sldId="320"/>
            <ac:grpSpMk id="57" creationId="{1C9BF9B7-0634-E82E-5AD3-B8422FB75C0D}"/>
          </ac:grpSpMkLst>
        </pc:grpChg>
        <pc:grpChg chg="add mod">
          <ac:chgData name="Lucas Borges de Oliveira" userId="S::lucas.oliveira@rnp.br::59ae8e67-8385-43e8-bfa5-eac98a7d375b" providerId="AD" clId="Web-{479604A9-0E8B-4110-1BB7-F97EFCCEAE6D}" dt="2026-05-20T21:32:15.246" v="721" actId="1076"/>
          <ac:grpSpMkLst>
            <pc:docMk/>
            <pc:sldMk cId="4008698475" sldId="320"/>
            <ac:grpSpMk id="60" creationId="{7AFA0944-213D-8722-F00D-5191F547FC48}"/>
          </ac:grpSpMkLst>
        </pc:grpChg>
        <pc:grpChg chg="add mod">
          <ac:chgData name="Lucas Borges de Oliveira" userId="S::lucas.oliveira@rnp.br::59ae8e67-8385-43e8-bfa5-eac98a7d375b" providerId="AD" clId="Web-{479604A9-0E8B-4110-1BB7-F97EFCCEAE6D}" dt="2026-05-20T21:32:54.216" v="741" actId="1076"/>
          <ac:grpSpMkLst>
            <pc:docMk/>
            <pc:sldMk cId="4008698475" sldId="320"/>
            <ac:grpSpMk id="70" creationId="{B4A0FC1D-7D41-573F-066D-815B1DFD7B45}"/>
          </ac:grpSpMkLst>
        </pc:grpChg>
        <pc:grpChg chg="add mod">
          <ac:chgData name="Lucas Borges de Oliveira" userId="S::lucas.oliveira@rnp.br::59ae8e67-8385-43e8-bfa5-eac98a7d375b" providerId="AD" clId="Web-{479604A9-0E8B-4110-1BB7-F97EFCCEAE6D}" dt="2026-05-20T21:33:06.278" v="752" actId="1076"/>
          <ac:grpSpMkLst>
            <pc:docMk/>
            <pc:sldMk cId="4008698475" sldId="320"/>
            <ac:grpSpMk id="73" creationId="{7FF9BBD7-D8D5-A605-8C75-907679BCA518}"/>
          </ac:grpSpMkLst>
        </pc:grpChg>
        <pc:grpChg chg="add mod">
          <ac:chgData name="Lucas Borges de Oliveira" userId="S::lucas.oliveira@rnp.br::59ae8e67-8385-43e8-bfa5-eac98a7d375b" providerId="AD" clId="Web-{479604A9-0E8B-4110-1BB7-F97EFCCEAE6D}" dt="2026-05-20T21:35:31.110" v="789" actId="1076"/>
          <ac:grpSpMkLst>
            <pc:docMk/>
            <pc:sldMk cId="4008698475" sldId="320"/>
            <ac:grpSpMk id="76" creationId="{0EA781DB-0F4D-C459-3D25-EF38F8127147}"/>
          </ac:grpSpMkLst>
        </pc:grpChg>
      </pc:sldChg>
      <pc:sldChg chg="modSp add mod ord replId modShow">
        <pc:chgData name="Lucas Borges de Oliveira" userId="S::lucas.oliveira@rnp.br::59ae8e67-8385-43e8-bfa5-eac98a7d375b" providerId="AD" clId="Web-{479604A9-0E8B-4110-1BB7-F97EFCCEAE6D}" dt="2026-05-20T21:36:04.205" v="793" actId="20577"/>
        <pc:sldMkLst>
          <pc:docMk/>
          <pc:sldMk cId="1732736769" sldId="321"/>
        </pc:sldMkLst>
        <pc:spChg chg="mod">
          <ac:chgData name="Lucas Borges de Oliveira" userId="S::lucas.oliveira@rnp.br::59ae8e67-8385-43e8-bfa5-eac98a7d375b" providerId="AD" clId="Web-{479604A9-0E8B-4110-1BB7-F97EFCCEAE6D}" dt="2026-05-20T21:34:44.672" v="784" actId="20577"/>
          <ac:spMkLst>
            <pc:docMk/>
            <pc:sldMk cId="1732736769" sldId="321"/>
            <ac:spMk id="2" creationId="{FB70DCF5-59BE-2744-05A2-65B586DDE243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36:04.205" v="793" actId="20577"/>
          <ac:spMkLst>
            <pc:docMk/>
            <pc:sldMk cId="1732736769" sldId="321"/>
            <ac:spMk id="8" creationId="{5F80A7BD-5453-F289-5C00-F34BA864B16D}"/>
          </ac:spMkLst>
        </pc:spChg>
      </pc:sldChg>
      <pc:sldChg chg="addSp delSp modSp add">
        <pc:chgData name="Lucas Borges de Oliveira" userId="S::lucas.oliveira@rnp.br::59ae8e67-8385-43e8-bfa5-eac98a7d375b" providerId="AD" clId="Web-{479604A9-0E8B-4110-1BB7-F97EFCCEAE6D}" dt="2026-05-21T12:07:38.865" v="813" actId="20577"/>
        <pc:sldMkLst>
          <pc:docMk/>
          <pc:sldMk cId="2018655947" sldId="324"/>
        </pc:sldMkLst>
        <pc:spChg chg="add mod">
          <ac:chgData name="Lucas Borges de Oliveira" userId="S::lucas.oliveira@rnp.br::59ae8e67-8385-43e8-bfa5-eac98a7d375b" providerId="AD" clId="Web-{479604A9-0E8B-4110-1BB7-F97EFCCEAE6D}" dt="2026-05-21T12:06:15.440" v="806" actId="1076"/>
          <ac:spMkLst>
            <pc:docMk/>
            <pc:sldMk cId="2018655947" sldId="324"/>
            <ac:spMk id="2" creationId="{04E735B7-FD56-EC95-97A5-5F8B5521AEBE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1T12:07:38.865" v="813" actId="20577"/>
          <ac:spMkLst>
            <pc:docMk/>
            <pc:sldMk cId="2018655947" sldId="324"/>
            <ac:spMk id="10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759" v="354" actId="1076"/>
          <ac:spMkLst>
            <pc:docMk/>
            <pc:sldMk cId="2018655947" sldId="324"/>
            <ac:spMk id="20" creationId="{00000000-0000-0000-0000-000000000000}"/>
          </ac:spMkLst>
        </pc:spChg>
        <pc:spChg chg="del mod">
          <ac:chgData name="Lucas Borges de Oliveira" userId="S::lucas.oliveira@rnp.br::59ae8e67-8385-43e8-bfa5-eac98a7d375b" providerId="AD" clId="Web-{479604A9-0E8B-4110-1BB7-F97EFCCEAE6D}" dt="2026-05-21T12:06:31.956" v="808"/>
          <ac:spMkLst>
            <pc:docMk/>
            <pc:sldMk cId="2018655947" sldId="324"/>
            <ac:spMk id="21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23:06.419" v="637" actId="20577"/>
          <ac:spMkLst>
            <pc:docMk/>
            <pc:sldMk cId="2018655947" sldId="324"/>
            <ac:spMk id="22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790" v="357" actId="1076"/>
          <ac:spMkLst>
            <pc:docMk/>
            <pc:sldMk cId="2018655947" sldId="324"/>
            <ac:spMk id="30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790" v="358" actId="1076"/>
          <ac:spMkLst>
            <pc:docMk/>
            <pc:sldMk cId="2018655947" sldId="324"/>
            <ac:spMk id="31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7:05.643" v="502" actId="20577"/>
          <ac:spMkLst>
            <pc:docMk/>
            <pc:sldMk cId="2018655947" sldId="324"/>
            <ac:spMk id="32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806" v="360" actId="1076"/>
          <ac:spMkLst>
            <pc:docMk/>
            <pc:sldMk cId="2018655947" sldId="324"/>
            <ac:spMk id="40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822" v="361" actId="1076"/>
          <ac:spMkLst>
            <pc:docMk/>
            <pc:sldMk cId="2018655947" sldId="324"/>
            <ac:spMk id="41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1T12:07:33.974" v="812" actId="20577"/>
          <ac:spMkLst>
            <pc:docMk/>
            <pc:sldMk cId="2018655947" sldId="324"/>
            <ac:spMk id="42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837" v="363" actId="1076"/>
          <ac:spMkLst>
            <pc:docMk/>
            <pc:sldMk cId="2018655947" sldId="324"/>
            <ac:spMk id="50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1:16.853" v="364" actId="1076"/>
          <ac:spMkLst>
            <pc:docMk/>
            <pc:sldMk cId="2018655947" sldId="324"/>
            <ac:spMk id="51" creationId="{00000000-0000-0000-0000-000000000000}"/>
          </ac:spMkLst>
        </pc:spChg>
        <pc:spChg chg="mod">
          <ac:chgData name="Lucas Borges de Oliveira" userId="S::lucas.oliveira@rnp.br::59ae8e67-8385-43e8-bfa5-eac98a7d375b" providerId="AD" clId="Web-{479604A9-0E8B-4110-1BB7-F97EFCCEAE6D}" dt="2026-05-20T21:05:42.766" v="459" actId="20577"/>
          <ac:spMkLst>
            <pc:docMk/>
            <pc:sldMk cId="2018655947" sldId="324"/>
            <ac:spMk id="52" creationId="{00000000-0000-0000-0000-000000000000}"/>
          </ac:spMkLst>
        </pc:spChg>
        <pc:grpChg chg="add">
          <ac:chgData name="Lucas Borges de Oliveira" userId="S::lucas.oliveira@rnp.br::59ae8e67-8385-43e8-bfa5-eac98a7d375b" providerId="AD" clId="Web-{479604A9-0E8B-4110-1BB7-F97EFCCEAE6D}" dt="2026-05-21T12:06:28.753" v="807"/>
          <ac:grpSpMkLst>
            <pc:docMk/>
            <pc:sldMk cId="2018655947" sldId="324"/>
            <ac:grpSpMk id="3" creationId="{F3749B8D-2F35-6108-36D2-CE6A7595C3A4}"/>
          </ac:grpSpMkLst>
        </pc:grpChg>
      </pc:sldChg>
      <pc:sldChg chg="addSp delSp modSp new mod modClrScheme chgLayout">
        <pc:chgData name="Lucas Borges de Oliveira" userId="S::lucas.oliveira@rnp.br::59ae8e67-8385-43e8-bfa5-eac98a7d375b" providerId="AD" clId="Web-{479604A9-0E8B-4110-1BB7-F97EFCCEAE6D}" dt="2026-05-21T12:16:38.277" v="859" actId="14100"/>
        <pc:sldMkLst>
          <pc:docMk/>
          <pc:sldMk cId="1449248816" sldId="326"/>
        </pc:sldMkLst>
        <pc:spChg chg="add mod ord">
          <ac:chgData name="Lucas Borges de Oliveira" userId="S::lucas.oliveira@rnp.br::59ae8e67-8385-43e8-bfa5-eac98a7d375b" providerId="AD" clId="Web-{479604A9-0E8B-4110-1BB7-F97EFCCEAE6D}" dt="2026-05-21T12:16:23.948" v="857"/>
          <ac:spMkLst>
            <pc:docMk/>
            <pc:sldMk cId="1449248816" sldId="326"/>
            <ac:spMk id="2" creationId="{07791F06-2ECE-E5B8-6DBF-0182C157B599}"/>
          </ac:spMkLst>
        </pc:spChg>
        <pc:spChg chg="add del mod">
          <ac:chgData name="Lucas Borges de Oliveira" userId="S::lucas.oliveira@rnp.br::59ae8e67-8385-43e8-bfa5-eac98a7d375b" providerId="AD" clId="Web-{479604A9-0E8B-4110-1BB7-F97EFCCEAE6D}" dt="2026-05-21T12:15:23.227" v="829"/>
          <ac:spMkLst>
            <pc:docMk/>
            <pc:sldMk cId="1449248816" sldId="326"/>
            <ac:spMk id="3" creationId="{33249386-F93C-7B1E-6190-8D2D466B9C7A}"/>
          </ac:spMkLst>
        </pc:spChg>
        <pc:spChg chg="add mod ord">
          <ac:chgData name="Lucas Borges de Oliveira" userId="S::lucas.oliveira@rnp.br::59ae8e67-8385-43e8-bfa5-eac98a7d375b" providerId="AD" clId="Web-{479604A9-0E8B-4110-1BB7-F97EFCCEAE6D}" dt="2026-05-21T12:16:23.948" v="857"/>
          <ac:spMkLst>
            <pc:docMk/>
            <pc:sldMk cId="1449248816" sldId="326"/>
            <ac:spMk id="4" creationId="{72CD8296-20CE-7032-525F-EFED6498048F}"/>
          </ac:spMkLst>
        </pc:spChg>
        <pc:spChg chg="add mod ord">
          <ac:chgData name="Lucas Borges de Oliveira" userId="S::lucas.oliveira@rnp.br::59ae8e67-8385-43e8-bfa5-eac98a7d375b" providerId="AD" clId="Web-{479604A9-0E8B-4110-1BB7-F97EFCCEAE6D}" dt="2026-05-21T12:16:38.277" v="859" actId="14100"/>
          <ac:spMkLst>
            <pc:docMk/>
            <pc:sldMk cId="1449248816" sldId="326"/>
            <ac:spMk id="5" creationId="{5EF9157D-FE00-66FD-A734-6F675426FE70}"/>
          </ac:spMkLst>
        </pc:spChg>
      </pc:sldChg>
      <pc:sldMasterChg chg="addSldLayout">
        <pc:chgData name="Lucas Borges de Oliveira" userId="S::lucas.oliveira@rnp.br::59ae8e67-8385-43e8-bfa5-eac98a7d375b" providerId="AD" clId="Web-{479604A9-0E8B-4110-1BB7-F97EFCCEAE6D}" dt="2026-05-20T20:29:14.145" v="71"/>
        <pc:sldMasterMkLst>
          <pc:docMk/>
          <pc:sldMasterMk cId="4125463419" sldId="2147483662"/>
        </pc:sldMasterMkLst>
        <pc:sldLayoutChg chg="add">
          <pc:chgData name="Lucas Borges de Oliveira" userId="S::lucas.oliveira@rnp.br::59ae8e67-8385-43e8-bfa5-eac98a7d375b" providerId="AD" clId="Web-{479604A9-0E8B-4110-1BB7-F97EFCCEAE6D}" dt="2026-05-20T20:29:14.145" v="71"/>
          <pc:sldLayoutMkLst>
            <pc:docMk/>
            <pc:sldMasterMk cId="4125463419" sldId="2147483662"/>
            <pc:sldLayoutMk cId="1259040333" sldId="2147483685"/>
          </pc:sldLayoutMkLst>
        </pc:sldLayoutChg>
      </pc:sldMasterChg>
    </pc:docChg>
  </pc:docChgLst>
  <pc:docChgLst>
    <pc:chgData name="Marcos Felipe Schwarz" userId="S::marcos.schwarz@rnp.br::59e4b38c-21ba-4320-9be7-b9bc825b1919" providerId="AD" clId="Web-{EE2D65DE-5A32-B880-3222-CA168D0A5E4C}"/>
    <pc:docChg chg="modSld">
      <pc:chgData name="Marcos Felipe Schwarz" userId="S::marcos.schwarz@rnp.br::59e4b38c-21ba-4320-9be7-b9bc825b1919" providerId="AD" clId="Web-{EE2D65DE-5A32-B880-3222-CA168D0A5E4C}" dt="2026-05-06T12:13:32.142" v="16" actId="20577"/>
      <pc:docMkLst>
        <pc:docMk/>
      </pc:docMkLst>
      <pc:sldChg chg="modSp">
        <pc:chgData name="Marcos Felipe Schwarz" userId="S::marcos.schwarz@rnp.br::59e4b38c-21ba-4320-9be7-b9bc825b1919" providerId="AD" clId="Web-{EE2D65DE-5A32-B880-3222-CA168D0A5E4C}" dt="2026-05-06T12:13:32.142" v="16" actId="20577"/>
        <pc:sldMkLst>
          <pc:docMk/>
          <pc:sldMk cId="1435928453" sldId="282"/>
        </pc:sldMkLst>
        <pc:spChg chg="mod">
          <ac:chgData name="Marcos Felipe Schwarz" userId="S::marcos.schwarz@rnp.br::59e4b38c-21ba-4320-9be7-b9bc825b1919" providerId="AD" clId="Web-{EE2D65DE-5A32-B880-3222-CA168D0A5E4C}" dt="2026-05-06T12:13:32.142" v="16" actId="20577"/>
          <ac:spMkLst>
            <pc:docMk/>
            <pc:sldMk cId="1435928453" sldId="282"/>
            <ac:spMk id="16" creationId="{CAD27B1B-5539-FE37-C7FB-0DED9DCCB19E}"/>
          </ac:spMkLst>
        </pc:spChg>
        <pc:spChg chg="mod">
          <ac:chgData name="Marcos Felipe Schwarz" userId="S::marcos.schwarz@rnp.br::59e4b38c-21ba-4320-9be7-b9bc825b1919" providerId="AD" clId="Web-{EE2D65DE-5A32-B880-3222-CA168D0A5E4C}" dt="2026-05-06T12:13:27.095" v="14" actId="20577"/>
          <ac:spMkLst>
            <pc:docMk/>
            <pc:sldMk cId="1435928453" sldId="282"/>
            <ac:spMk id="28" creationId="{5FD0E0A3-F9C6-EFD3-A553-4F57F3118FB7}"/>
          </ac:spMkLst>
        </pc:spChg>
      </pc:sldChg>
    </pc:docChg>
  </pc:docChgLst>
  <pc:docChgLst>
    <pc:chgData name="Lucas Borges de Oliveira" userId="S::lucas.oliveira@rnp.br::59ae8e67-8385-43e8-bfa5-eac98a7d375b" providerId="AD" clId="Web-{23B8C343-AB6C-7160-700B-001640AC18AA}"/>
    <pc:docChg chg="mod addSld delSld modSld sldOrd addMainMaster delMainMaster addSection delSection">
      <pc:chgData name="Lucas Borges de Oliveira" userId="S::lucas.oliveira@rnp.br::59ae8e67-8385-43e8-bfa5-eac98a7d375b" providerId="AD" clId="Web-{23B8C343-AB6C-7160-700B-001640AC18AA}" dt="2026-05-06T00:44:55.981" v="1620" actId="20577"/>
      <pc:docMkLst>
        <pc:docMk/>
      </pc:docMkLst>
      <pc:sldChg chg="addSp modSp new mod modClrScheme chgLayout">
        <pc:chgData name="Lucas Borges de Oliveira" userId="S::lucas.oliveira@rnp.br::59ae8e67-8385-43e8-bfa5-eac98a7d375b" providerId="AD" clId="Web-{23B8C343-AB6C-7160-700B-001640AC18AA}" dt="2026-05-05T15:20:24.757" v="281" actId="14100"/>
        <pc:sldMkLst>
          <pc:docMk/>
          <pc:sldMk cId="1964900412" sldId="276"/>
        </pc:sldMkLst>
        <pc:spChg chg="add mod">
          <ac:chgData name="Lucas Borges de Oliveira" userId="S::lucas.oliveira@rnp.br::59ae8e67-8385-43e8-bfa5-eac98a7d375b" providerId="AD" clId="Web-{23B8C343-AB6C-7160-700B-001640AC18AA}" dt="2026-05-05T15:16:07.737" v="216" actId="20577"/>
          <ac:spMkLst>
            <pc:docMk/>
            <pc:sldMk cId="1964900412" sldId="276"/>
            <ac:spMk id="2" creationId="{5921E025-2496-EE00-12B6-62F6134BDD0E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5:20:17.429" v="279" actId="1076"/>
          <ac:spMkLst>
            <pc:docMk/>
            <pc:sldMk cId="1964900412" sldId="276"/>
            <ac:spMk id="3" creationId="{04E80B36-3BA4-F119-A0E5-D93E362E9F3F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5:20:24.757" v="281" actId="14100"/>
          <ac:spMkLst>
            <pc:docMk/>
            <pc:sldMk cId="1964900412" sldId="276"/>
            <ac:spMk id="4" creationId="{03E44310-BABD-FC09-8364-6E7044F8092A}"/>
          </ac:spMkLst>
        </pc:spChg>
      </pc:sldChg>
      <pc:sldChg chg="modSp new">
        <pc:chgData name="Lucas Borges de Oliveira" userId="S::lucas.oliveira@rnp.br::59ae8e67-8385-43e8-bfa5-eac98a7d375b" providerId="AD" clId="Web-{23B8C343-AB6C-7160-700B-001640AC18AA}" dt="2026-05-05T18:23:35.388" v="809" actId="20577"/>
        <pc:sldMkLst>
          <pc:docMk/>
          <pc:sldMk cId="597831367" sldId="278"/>
        </pc:sldMkLst>
        <pc:spChg chg="mod">
          <ac:chgData name="Lucas Borges de Oliveira" userId="S::lucas.oliveira@rnp.br::59ae8e67-8385-43e8-bfa5-eac98a7d375b" providerId="AD" clId="Web-{23B8C343-AB6C-7160-700B-001640AC18AA}" dt="2026-05-05T15:22:17.745" v="326" actId="20577"/>
          <ac:spMkLst>
            <pc:docMk/>
            <pc:sldMk cId="597831367" sldId="278"/>
            <ac:spMk id="2" creationId="{DAECD37D-F58D-1639-BBA0-BE607F4F3D12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15:22:30.808" v="328" actId="1076"/>
          <ac:spMkLst>
            <pc:docMk/>
            <pc:sldMk cId="597831367" sldId="278"/>
            <ac:spMk id="3" creationId="{A5949696-04A6-2FF2-14A2-E50903111C38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18:23:35.388" v="809" actId="20577"/>
          <ac:spMkLst>
            <pc:docMk/>
            <pc:sldMk cId="597831367" sldId="278"/>
            <ac:spMk id="4" creationId="{35738085-8C50-F19F-6A54-1F2B4796BE0C}"/>
          </ac:spMkLst>
        </pc:spChg>
      </pc:sldChg>
      <pc:sldChg chg="addSp delSp modSp new">
        <pc:chgData name="Lucas Borges de Oliveira" userId="S::lucas.oliveira@rnp.br::59ae8e67-8385-43e8-bfa5-eac98a7d375b" providerId="AD" clId="Web-{23B8C343-AB6C-7160-700B-001640AC18AA}" dt="2026-05-05T18:51:55.775" v="1031" actId="1076"/>
        <pc:sldMkLst>
          <pc:docMk/>
          <pc:sldMk cId="1136658826" sldId="279"/>
        </pc:sldMkLst>
        <pc:spChg chg="mod">
          <ac:chgData name="Lucas Borges de Oliveira" userId="S::lucas.oliveira@rnp.br::59ae8e67-8385-43e8-bfa5-eac98a7d375b" providerId="AD" clId="Web-{23B8C343-AB6C-7160-700B-001640AC18AA}" dt="2026-05-05T18:20:28.585" v="720" actId="20577"/>
          <ac:spMkLst>
            <pc:docMk/>
            <pc:sldMk cId="1136658826" sldId="279"/>
            <ac:spMk id="2" creationId="{01E082A1-FA38-D25D-E4D3-4988D45BAE74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18:51:45.634" v="1030" actId="14100"/>
          <ac:spMkLst>
            <pc:docMk/>
            <pc:sldMk cId="1136658826" sldId="279"/>
            <ac:spMk id="4" creationId="{F2F84D79-A4E0-62D0-CEA8-37C8D9EE6D0F}"/>
          </ac:spMkLst>
        </pc:spChg>
        <pc:spChg chg="add mod ord topLvl">
          <ac:chgData name="Lucas Borges de Oliveira" userId="S::lucas.oliveira@rnp.br::59ae8e67-8385-43e8-bfa5-eac98a7d375b" providerId="AD" clId="Web-{23B8C343-AB6C-7160-700B-001640AC18AA}" dt="2026-05-05T18:19:16.943" v="686" actId="1076"/>
          <ac:spMkLst>
            <pc:docMk/>
            <pc:sldMk cId="1136658826" sldId="279"/>
            <ac:spMk id="7" creationId="{2DD10911-64CC-2FB4-2850-4A31BB081E29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51:55.775" v="1031" actId="1076"/>
          <ac:spMkLst>
            <pc:docMk/>
            <pc:sldMk cId="1136658826" sldId="279"/>
            <ac:spMk id="11" creationId="{E1719989-4BF2-F8C3-232E-A860C12AFF26}"/>
          </ac:spMkLst>
        </pc:spChg>
        <pc:grpChg chg="add mod">
          <ac:chgData name="Lucas Borges de Oliveira" userId="S::lucas.oliveira@rnp.br::59ae8e67-8385-43e8-bfa5-eac98a7d375b" providerId="AD" clId="Web-{23B8C343-AB6C-7160-700B-001640AC18AA}" dt="2026-05-05T18:51:43.291" v="1029" actId="1076"/>
          <ac:grpSpMkLst>
            <pc:docMk/>
            <pc:sldMk cId="1136658826" sldId="279"/>
            <ac:grpSpMk id="9" creationId="{9ED83DF4-ECE3-DF63-84B0-7A1FD1B92101}"/>
          </ac:grpSpMkLst>
        </pc:grpChg>
        <pc:picChg chg="add del mod ord topLvl">
          <ac:chgData name="Lucas Borges de Oliveira" userId="S::lucas.oliveira@rnp.br::59ae8e67-8385-43e8-bfa5-eac98a7d375b" providerId="AD" clId="Web-{23B8C343-AB6C-7160-700B-001640AC18AA}" dt="2026-05-05T18:20:46.429" v="722" actId="1076"/>
          <ac:picMkLst>
            <pc:docMk/>
            <pc:sldMk cId="1136658826" sldId="279"/>
            <ac:picMk id="5" creationId="{E6A5FB50-28DC-4DD8-A0BF-BCF26242EED9}"/>
          </ac:picMkLst>
        </pc:picChg>
      </pc:sldChg>
      <pc:sldChg chg="addSp modSp new mod modClrScheme chgLayout">
        <pc:chgData name="Lucas Borges de Oliveira" userId="S::lucas.oliveira@rnp.br::59ae8e67-8385-43e8-bfa5-eac98a7d375b" providerId="AD" clId="Web-{23B8C343-AB6C-7160-700B-001640AC18AA}" dt="2026-05-05T18:03:35.106" v="553" actId="20577"/>
        <pc:sldMkLst>
          <pc:docMk/>
          <pc:sldMk cId="78627162" sldId="280"/>
        </pc:sldMkLst>
        <pc:spChg chg="mod ord">
          <ac:chgData name="Lucas Borges de Oliveira" userId="S::lucas.oliveira@rnp.br::59ae8e67-8385-43e8-bfa5-eac98a7d375b" providerId="AD" clId="Web-{23B8C343-AB6C-7160-700B-001640AC18AA}" dt="2026-05-05T17:43:16.187" v="421" actId="20577"/>
          <ac:spMkLst>
            <pc:docMk/>
            <pc:sldMk cId="78627162" sldId="280"/>
            <ac:spMk id="2" creationId="{34A4A3BF-9170-8DD9-693C-1BF3CB5C9F61}"/>
          </ac:spMkLst>
        </pc:spChg>
        <pc:spChg chg="mod ord">
          <ac:chgData name="Lucas Borges de Oliveira" userId="S::lucas.oliveira@rnp.br::59ae8e67-8385-43e8-bfa5-eac98a7d375b" providerId="AD" clId="Web-{23B8C343-AB6C-7160-700B-001640AC18AA}" dt="2026-05-05T17:32:27.592" v="345"/>
          <ac:spMkLst>
            <pc:docMk/>
            <pc:sldMk cId="78627162" sldId="280"/>
            <ac:spMk id="3" creationId="{19F93CAF-CC04-053D-9C9E-A1BDDF5DD684}"/>
          </ac:spMkLst>
        </pc:spChg>
        <pc:spChg chg="add mod ord">
          <ac:chgData name="Lucas Borges de Oliveira" userId="S::lucas.oliveira@rnp.br::59ae8e67-8385-43e8-bfa5-eac98a7d375b" providerId="AD" clId="Web-{23B8C343-AB6C-7160-700B-001640AC18AA}" dt="2026-05-05T18:03:35.106" v="553" actId="20577"/>
          <ac:spMkLst>
            <pc:docMk/>
            <pc:sldMk cId="78627162" sldId="280"/>
            <ac:spMk id="4" creationId="{74737DF1-454E-61D7-EEA5-EFE238F97A44}"/>
          </ac:spMkLst>
        </pc:spChg>
      </pc:sldChg>
      <pc:sldChg chg="addSp delSp modSp new add del">
        <pc:chgData name="Lucas Borges de Oliveira" userId="S::lucas.oliveira@rnp.br::59ae8e67-8385-43e8-bfa5-eac98a7d375b" providerId="AD" clId="Web-{23B8C343-AB6C-7160-700B-001640AC18AA}" dt="2026-05-05T22:54:42.847" v="1333"/>
        <pc:sldMkLst>
          <pc:docMk/>
          <pc:sldMk cId="1181012119" sldId="281"/>
        </pc:sldMkLst>
        <pc:spChg chg="mod">
          <ac:chgData name="Lucas Borges de Oliveira" userId="S::lucas.oliveira@rnp.br::59ae8e67-8385-43e8-bfa5-eac98a7d375b" providerId="AD" clId="Web-{23B8C343-AB6C-7160-700B-001640AC18AA}" dt="2026-05-05T17:47:00.191" v="476" actId="20577"/>
          <ac:spMkLst>
            <pc:docMk/>
            <pc:sldMk cId="1181012119" sldId="281"/>
            <ac:spMk id="2" creationId="{BA1457F6-9E26-48FB-F79D-5A37E0303C6F}"/>
          </ac:spMkLst>
        </pc:spChg>
        <pc:spChg chg="topLvl">
          <ac:chgData name="Lucas Borges de Oliveira" userId="S::lucas.oliveira@rnp.br::59ae8e67-8385-43e8-bfa5-eac98a7d375b" providerId="AD" clId="Web-{23B8C343-AB6C-7160-700B-001640AC18AA}" dt="2026-05-05T22:46:51.279" v="1283"/>
          <ac:spMkLst>
            <pc:docMk/>
            <pc:sldMk cId="1181012119" sldId="281"/>
            <ac:spMk id="7" creationId="{D7905A99-EA2B-0BC3-4825-E32834E319DE}"/>
          </ac:spMkLst>
        </pc:spChg>
        <pc:spChg chg="topLvl">
          <ac:chgData name="Lucas Borges de Oliveira" userId="S::lucas.oliveira@rnp.br::59ae8e67-8385-43e8-bfa5-eac98a7d375b" providerId="AD" clId="Web-{23B8C343-AB6C-7160-700B-001640AC18AA}" dt="2026-05-05T22:46:51.279" v="1283"/>
          <ac:spMkLst>
            <pc:docMk/>
            <pc:sldMk cId="1181012119" sldId="281"/>
            <ac:spMk id="8" creationId="{798526B4-45D5-1180-D18D-916E25C14895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471" v="450" actId="1076"/>
          <ac:spMkLst>
            <pc:docMk/>
            <pc:sldMk cId="1181012119" sldId="281"/>
            <ac:spMk id="22" creationId="{850D80CA-0A99-27FD-B253-6785E246ACB8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471" v="451" actId="1076"/>
          <ac:spMkLst>
            <pc:docMk/>
            <pc:sldMk cId="1181012119" sldId="281"/>
            <ac:spMk id="24" creationId="{C0F841BF-3D09-64F3-3875-35403428A3BB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486" v="452" actId="1076"/>
          <ac:spMkLst>
            <pc:docMk/>
            <pc:sldMk cId="1181012119" sldId="281"/>
            <ac:spMk id="26" creationId="{CA6723C3-9B9C-0683-9228-19E2C42D120B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486" v="453" actId="1076"/>
          <ac:spMkLst>
            <pc:docMk/>
            <pc:sldMk cId="1181012119" sldId="281"/>
            <ac:spMk id="28" creationId="{E6AB809A-65B1-F8DB-A8DC-6EC911FA3ACB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486" v="454" actId="1076"/>
          <ac:spMkLst>
            <pc:docMk/>
            <pc:sldMk cId="1181012119" sldId="281"/>
            <ac:spMk id="30" creationId="{ABCFD1CC-3A43-C8A2-7155-56CECDE6AA7C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502" v="455" actId="1076"/>
          <ac:spMkLst>
            <pc:docMk/>
            <pc:sldMk cId="1181012119" sldId="281"/>
            <ac:spMk id="32" creationId="{FB1C0355-5AF4-A29C-5FE7-E4E2AAAA3EBD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502" v="456" actId="1076"/>
          <ac:spMkLst>
            <pc:docMk/>
            <pc:sldMk cId="1181012119" sldId="281"/>
            <ac:spMk id="34" creationId="{661AA418-B6B7-683A-4BC4-DE7F826061BF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518" v="457" actId="1076"/>
          <ac:spMkLst>
            <pc:docMk/>
            <pc:sldMk cId="1181012119" sldId="281"/>
            <ac:spMk id="36" creationId="{30B3C7C5-8F0D-1326-F3B5-11FCC680090D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7:45:36.533" v="458" actId="1076"/>
          <ac:spMkLst>
            <pc:docMk/>
            <pc:sldMk cId="1181012119" sldId="281"/>
            <ac:spMk id="38" creationId="{0CC42AD5-1AD8-27C3-3FF6-765CDCAACA45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2:46:34.497" v="1279" actId="14100"/>
          <ac:spMkLst>
            <pc:docMk/>
            <pc:sldMk cId="1181012119" sldId="281"/>
            <ac:spMk id="40" creationId="{13F0237A-54B3-66F4-56F9-020BA018C4E1}"/>
          </ac:spMkLst>
        </pc:spChg>
        <pc:grpChg chg="add mod">
          <ac:chgData name="Lucas Borges de Oliveira" userId="S::lucas.oliveira@rnp.br::59ae8e67-8385-43e8-bfa5-eac98a7d375b" providerId="AD" clId="Web-{23B8C343-AB6C-7160-700B-001640AC18AA}" dt="2026-05-05T17:45:36.440" v="447" actId="1076"/>
          <ac:grpSpMkLst>
            <pc:docMk/>
            <pc:sldMk cId="1181012119" sldId="281"/>
            <ac:grpSpMk id="12" creationId="{E1FAB4C9-4667-EB44-A557-63118528EE63}"/>
          </ac:grpSpMkLst>
        </pc:grpChg>
        <pc:grpChg chg="add mod">
          <ac:chgData name="Lucas Borges de Oliveira" userId="S::lucas.oliveira@rnp.br::59ae8e67-8385-43e8-bfa5-eac98a7d375b" providerId="AD" clId="Web-{23B8C343-AB6C-7160-700B-001640AC18AA}" dt="2026-05-05T17:45:36.455" v="448" actId="1076"/>
          <ac:grpSpMkLst>
            <pc:docMk/>
            <pc:sldMk cId="1181012119" sldId="281"/>
            <ac:grpSpMk id="16" creationId="{AD67D3DB-345B-B296-60E7-A4D4F72B0074}"/>
          </ac:grpSpMkLst>
        </pc:grpChg>
        <pc:grpChg chg="add mod">
          <ac:chgData name="Lucas Borges de Oliveira" userId="S::lucas.oliveira@rnp.br::59ae8e67-8385-43e8-bfa5-eac98a7d375b" providerId="AD" clId="Web-{23B8C343-AB6C-7160-700B-001640AC18AA}" dt="2026-05-05T17:45:36.455" v="449" actId="1076"/>
          <ac:grpSpMkLst>
            <pc:docMk/>
            <pc:sldMk cId="1181012119" sldId="281"/>
            <ac:grpSpMk id="20" creationId="{032431CC-A73B-2E70-CEF3-420FA9E31D6A}"/>
          </ac:grpSpMkLst>
        </pc:grpChg>
        <pc:grpChg chg="add mod">
          <ac:chgData name="Lucas Borges de Oliveira" userId="S::lucas.oliveira@rnp.br::59ae8e67-8385-43e8-bfa5-eac98a7d375b" providerId="AD" clId="Web-{23B8C343-AB6C-7160-700B-001640AC18AA}" dt="2026-05-05T17:47:54.019" v="485" actId="1076"/>
          <ac:grpSpMkLst>
            <pc:docMk/>
            <pc:sldMk cId="1181012119" sldId="281"/>
            <ac:grpSpMk id="41" creationId="{A0F03BDA-E93C-31F4-EAB9-B0FE9BE61702}"/>
          </ac:grpSpMkLst>
        </pc:grpChg>
      </pc:sldChg>
      <pc:sldChg chg="addSp delSp modSp new">
        <pc:chgData name="Lucas Borges de Oliveira" userId="S::lucas.oliveira@rnp.br::59ae8e67-8385-43e8-bfa5-eac98a7d375b" providerId="AD" clId="Web-{23B8C343-AB6C-7160-700B-001640AC18AA}" dt="2026-05-05T18:14:24.890" v="639" actId="1076"/>
        <pc:sldMkLst>
          <pc:docMk/>
          <pc:sldMk cId="1435928453" sldId="282"/>
        </pc:sldMkLst>
        <pc:spChg chg="mod">
          <ac:chgData name="Lucas Borges de Oliveira" userId="S::lucas.oliveira@rnp.br::59ae8e67-8385-43e8-bfa5-eac98a7d375b" providerId="AD" clId="Web-{23B8C343-AB6C-7160-700B-001640AC18AA}" dt="2026-05-05T18:14:10.155" v="638" actId="20577"/>
          <ac:spMkLst>
            <pc:docMk/>
            <pc:sldMk cId="1435928453" sldId="282"/>
            <ac:spMk id="2" creationId="{E1BF3946-BD42-0A8E-738F-16A3F8DA6B37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18:13:28.764" v="622" actId="1076"/>
          <ac:spMkLst>
            <pc:docMk/>
            <pc:sldMk cId="1435928453" sldId="282"/>
            <ac:spMk id="16" creationId="{CAD27B1B-5539-FE37-C7FB-0DED9DCCB19E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14:24.890" v="639" actId="1076"/>
          <ac:spMkLst>
            <pc:docMk/>
            <pc:sldMk cId="1435928453" sldId="282"/>
            <ac:spMk id="28" creationId="{5FD0E0A3-F9C6-EFD3-A553-4F57F3118FB7}"/>
          </ac:spMkLst>
        </pc:spChg>
        <pc:picChg chg="add mod modCrop">
          <ac:chgData name="Lucas Borges de Oliveira" userId="S::lucas.oliveira@rnp.br::59ae8e67-8385-43e8-bfa5-eac98a7d375b" providerId="AD" clId="Web-{23B8C343-AB6C-7160-700B-001640AC18AA}" dt="2026-05-05T18:13:03.904" v="608" actId="1076"/>
          <ac:picMkLst>
            <pc:docMk/>
            <pc:sldMk cId="1435928453" sldId="282"/>
            <ac:picMk id="13" creationId="{D16A5B7A-6E7C-6AAC-AB51-54A5D815FFA1}"/>
          </ac:picMkLst>
        </pc:picChg>
        <pc:picChg chg="mod topLvl modCrop">
          <ac:chgData name="Lucas Borges de Oliveira" userId="S::lucas.oliveira@rnp.br::59ae8e67-8385-43e8-bfa5-eac98a7d375b" providerId="AD" clId="Web-{23B8C343-AB6C-7160-700B-001640AC18AA}" dt="2026-05-05T18:12:51.826" v="606" actId="1076"/>
          <ac:picMkLst>
            <pc:docMk/>
            <pc:sldMk cId="1435928453" sldId="282"/>
            <ac:picMk id="21" creationId="{336F3E1B-7352-22F0-A154-C1C60AC647B4}"/>
          </ac:picMkLst>
        </pc:picChg>
      </pc:sldChg>
      <pc:sldChg chg="addSp delSp modSp new">
        <pc:chgData name="Lucas Borges de Oliveira" userId="S::lucas.oliveira@rnp.br::59ae8e67-8385-43e8-bfa5-eac98a7d375b" providerId="AD" clId="Web-{23B8C343-AB6C-7160-700B-001640AC18AA}" dt="2026-05-05T18:27:47.804" v="850" actId="1076"/>
        <pc:sldMkLst>
          <pc:docMk/>
          <pc:sldMk cId="1502296672" sldId="284"/>
        </pc:sldMkLst>
        <pc:spChg chg="mod">
          <ac:chgData name="Lucas Borges de Oliveira" userId="S::lucas.oliveira@rnp.br::59ae8e67-8385-43e8-bfa5-eac98a7d375b" providerId="AD" clId="Web-{23B8C343-AB6C-7160-700B-001640AC18AA}" dt="2026-05-05T18:25:41.472" v="831" actId="20577"/>
          <ac:spMkLst>
            <pc:docMk/>
            <pc:sldMk cId="1502296672" sldId="284"/>
            <ac:spMk id="2" creationId="{9DC8C8E9-3112-4008-9E0A-D5581FFC35B9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18:27:47.804" v="850" actId="1076"/>
          <ac:spMkLst>
            <pc:docMk/>
            <pc:sldMk cId="1502296672" sldId="284"/>
            <ac:spMk id="3" creationId="{947490B3-05AA-0BF1-A191-3971037E01D6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27:04.506" v="844" actId="1076"/>
          <ac:spMkLst>
            <pc:docMk/>
            <pc:sldMk cId="1502296672" sldId="284"/>
            <ac:spMk id="7" creationId="{C1D7E257-032F-4663-A70A-C31D1622647A}"/>
          </ac:spMkLst>
        </pc:spChg>
        <pc:grpChg chg="add mod">
          <ac:chgData name="Lucas Borges de Oliveira" userId="S::lucas.oliveira@rnp.br::59ae8e67-8385-43e8-bfa5-eac98a7d375b" providerId="AD" clId="Web-{23B8C343-AB6C-7160-700B-001640AC18AA}" dt="2026-05-05T18:26:43.084" v="839" actId="1076"/>
          <ac:grpSpMkLst>
            <pc:docMk/>
            <pc:sldMk cId="1502296672" sldId="284"/>
            <ac:grpSpMk id="8" creationId="{62DCDCEC-2F93-FF17-CBFF-0AEE2C83BFE3}"/>
          </ac:grpSpMkLst>
        </pc:grpChg>
        <pc:picChg chg="add">
          <ac:chgData name="Lucas Borges de Oliveira" userId="S::lucas.oliveira@rnp.br::59ae8e67-8385-43e8-bfa5-eac98a7d375b" providerId="AD" clId="Web-{23B8C343-AB6C-7160-700B-001640AC18AA}" dt="2026-05-05T18:26:22.661" v="836"/>
          <ac:picMkLst>
            <pc:docMk/>
            <pc:sldMk cId="1502296672" sldId="284"/>
            <ac:picMk id="6" creationId="{31811B94-FD11-4B9B-8AFD-776D95372701}"/>
          </ac:picMkLst>
        </pc:picChg>
      </pc:sldChg>
      <pc:sldChg chg="addSp delSp modSp add ord replId">
        <pc:chgData name="Lucas Borges de Oliveira" userId="S::lucas.oliveira@rnp.br::59ae8e67-8385-43e8-bfa5-eac98a7d375b" providerId="AD" clId="Web-{23B8C343-AB6C-7160-700B-001640AC18AA}" dt="2026-05-05T19:33:46.447" v="1139" actId="20577"/>
        <pc:sldMkLst>
          <pc:docMk/>
          <pc:sldMk cId="844149999" sldId="286"/>
        </pc:sldMkLst>
        <pc:spChg chg="mod">
          <ac:chgData name="Lucas Borges de Oliveira" userId="S::lucas.oliveira@rnp.br::59ae8e67-8385-43e8-bfa5-eac98a7d375b" providerId="AD" clId="Web-{23B8C343-AB6C-7160-700B-001640AC18AA}" dt="2026-05-05T18:51:04.524" v="1026" actId="20577"/>
          <ac:spMkLst>
            <pc:docMk/>
            <pc:sldMk cId="844149999" sldId="286"/>
            <ac:spMk id="3" creationId="{68DDCA97-D737-B11B-9666-302E74D739B2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47:02.020" v="978"/>
          <ac:spMkLst>
            <pc:docMk/>
            <pc:sldMk cId="844149999" sldId="286"/>
            <ac:spMk id="42" creationId="{25487870-209E-54D8-37B7-5E37F2E4F9D0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6:09.576" v="1061"/>
          <ac:spMkLst>
            <pc:docMk/>
            <pc:sldMk cId="844149999" sldId="286"/>
            <ac:spMk id="44" creationId="{27871DF0-AA25-F2A2-B036-79A49D49D0B3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6:01.216" v="1060"/>
          <ac:spMkLst>
            <pc:docMk/>
            <pc:sldMk cId="844149999" sldId="286"/>
            <ac:spMk id="46" creationId="{67F2F2AB-5582-0619-E994-B30F2CE6858C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5:48.372" v="1058"/>
          <ac:spMkLst>
            <pc:docMk/>
            <pc:sldMk cId="844149999" sldId="286"/>
            <ac:spMk id="48" creationId="{156BDA66-64EB-7BA0-19EB-E304C9254B92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44:57.798" v="965"/>
          <ac:spMkLst>
            <pc:docMk/>
            <pc:sldMk cId="844149999" sldId="286"/>
            <ac:spMk id="55" creationId="{7A4045F3-38A4-683A-433D-20B0346BB1A7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5:14.872" v="1055"/>
          <ac:spMkLst>
            <pc:docMk/>
            <pc:sldMk cId="844149999" sldId="286"/>
            <ac:spMk id="57" creationId="{88F571C0-C2C1-AFD1-FCB1-5932FB6849C5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5:14.872" v="1056"/>
          <ac:spMkLst>
            <pc:docMk/>
            <pc:sldMk cId="844149999" sldId="286"/>
            <ac:spMk id="59" creationId="{634C245B-B76F-56EC-6D4D-2EAB362C7034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4:09.527" v="1041"/>
          <ac:spMkLst>
            <pc:docMk/>
            <pc:sldMk cId="844149999" sldId="286"/>
            <ac:spMk id="61" creationId="{6309310C-F3DC-8AD1-4DB4-C34A2766E1E2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5:14.966" v="1057"/>
          <ac:spMkLst>
            <pc:docMk/>
            <pc:sldMk cId="844149999" sldId="286"/>
            <ac:spMk id="63" creationId="{39C0B88B-3B86-4689-69C3-8E5F1DA7FD43}"/>
          </ac:spMkLst>
        </pc:spChg>
        <pc:spChg chg="add mod ord topLvl">
          <ac:chgData name="Lucas Borges de Oliveira" userId="S::lucas.oliveira@rnp.br::59ae8e67-8385-43e8-bfa5-eac98a7d375b" providerId="AD" clId="Web-{23B8C343-AB6C-7160-700B-001640AC18AA}" dt="2026-05-05T18:44:57.798" v="965"/>
          <ac:spMkLst>
            <pc:docMk/>
            <pc:sldMk cId="844149999" sldId="286"/>
            <ac:spMk id="65" creationId="{A298F7F5-861F-1FD9-F681-EBCCF4DF77EA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2:48.182" v="1035"/>
          <ac:spMkLst>
            <pc:docMk/>
            <pc:sldMk cId="844149999" sldId="286"/>
            <ac:spMk id="69" creationId="{211D9D39-BEC4-ECE4-23E8-F10311A91931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47:12.317" v="981" actId="1076"/>
          <ac:spMkLst>
            <pc:docMk/>
            <pc:sldMk cId="844149999" sldId="286"/>
            <ac:spMk id="70" creationId="{5294B006-1F67-A078-5D63-AE607EC58BEC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47:25.567" v="984" actId="1076"/>
          <ac:spMkLst>
            <pc:docMk/>
            <pc:sldMk cId="844149999" sldId="286"/>
            <ac:spMk id="72" creationId="{CE80E554-4F20-9999-1953-7D830F61CB2A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49:09.678" v="1008" actId="1076"/>
          <ac:spMkLst>
            <pc:docMk/>
            <pc:sldMk cId="844149999" sldId="286"/>
            <ac:spMk id="74" creationId="{4B8B0B8D-CBCB-FC46-348A-79BD4798C783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8:56:35.092" v="1068"/>
          <ac:spMkLst>
            <pc:docMk/>
            <pc:sldMk cId="844149999" sldId="286"/>
            <ac:spMk id="76" creationId="{E492762F-78E5-B3B6-B4AB-B9B72F2ECE92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9:33:26.681" v="1134"/>
          <ac:spMkLst>
            <pc:docMk/>
            <pc:sldMk cId="844149999" sldId="286"/>
            <ac:spMk id="78" creationId="{EE60101C-61C4-6FED-497D-D029B5836AC3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9:33:26.728" v="1135"/>
          <ac:spMkLst>
            <pc:docMk/>
            <pc:sldMk cId="844149999" sldId="286"/>
            <ac:spMk id="80" creationId="{3C7CD212-27A6-101C-91A9-74FB4458CE12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9:30.819" v="1076" actId="1076"/>
          <ac:spMkLst>
            <pc:docMk/>
            <pc:sldMk cId="844149999" sldId="286"/>
            <ac:spMk id="82" creationId="{E09C79D2-B5FE-FA67-7344-9D69D3FFC0EC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8:57:08.703" v="1073"/>
          <ac:spMkLst>
            <pc:docMk/>
            <pc:sldMk cId="844149999" sldId="286"/>
            <ac:spMk id="84" creationId="{95F0C540-B41B-1F04-02C5-746F36B91E12}"/>
          </ac:spMkLst>
        </pc:spChg>
        <pc:spChg chg="add mod topLvl">
          <ac:chgData name="Lucas Borges de Oliveira" userId="S::lucas.oliveira@rnp.br::59ae8e67-8385-43e8-bfa5-eac98a7d375b" providerId="AD" clId="Web-{23B8C343-AB6C-7160-700B-001640AC18AA}" dt="2026-05-05T19:33:46.447" v="1139" actId="20577"/>
          <ac:spMkLst>
            <pc:docMk/>
            <pc:sldMk cId="844149999" sldId="286"/>
            <ac:spMk id="86" creationId="{B7A4984F-D2D2-00E2-0F86-0C192F9E0D04}"/>
          </ac:spMkLst>
        </pc:spChg>
        <pc:grpChg chg="add del">
          <ac:chgData name="Lucas Borges de Oliveira" userId="S::lucas.oliveira@rnp.br::59ae8e67-8385-43e8-bfa5-eac98a7d375b" providerId="AD" clId="Web-{23B8C343-AB6C-7160-700B-001640AC18AA}" dt="2026-05-05T18:45:00.986" v="966"/>
          <ac:grpSpMkLst>
            <pc:docMk/>
            <pc:sldMk cId="844149999" sldId="286"/>
            <ac:grpSpMk id="66" creationId="{D325CCF2-3A46-F80A-3911-A3B12088C3B3}"/>
          </ac:grpSpMkLst>
        </pc:grpChg>
        <pc:grpChg chg="add mod">
          <ac:chgData name="Lucas Borges de Oliveira" userId="S::lucas.oliveira@rnp.br::59ae8e67-8385-43e8-bfa5-eac98a7d375b" providerId="AD" clId="Web-{23B8C343-AB6C-7160-700B-001640AC18AA}" dt="2026-05-05T18:52:47.760" v="1034" actId="1076"/>
          <ac:grpSpMkLst>
            <pc:docMk/>
            <pc:sldMk cId="844149999" sldId="286"/>
            <ac:grpSpMk id="71" creationId="{4ADD3B85-A003-5132-B524-33610045C16B}"/>
          </ac:grpSpMkLst>
        </pc:grpChg>
        <pc:grpChg chg="add">
          <ac:chgData name="Lucas Borges de Oliveira" userId="S::lucas.oliveira@rnp.br::59ae8e67-8385-43e8-bfa5-eac98a7d375b" providerId="AD" clId="Web-{23B8C343-AB6C-7160-700B-001640AC18AA}" dt="2026-05-05T18:49:40.460" v="1017"/>
          <ac:grpSpMkLst>
            <pc:docMk/>
            <pc:sldMk cId="844149999" sldId="286"/>
            <ac:grpSpMk id="87" creationId="{71994AF3-4F4B-81AF-5E39-EE3DDE4CAC19}"/>
          </ac:grpSpMkLst>
        </pc:grpChg>
        <pc:grpChg chg="add">
          <ac:chgData name="Lucas Borges de Oliveira" userId="S::lucas.oliveira@rnp.br::59ae8e67-8385-43e8-bfa5-eac98a7d375b" providerId="AD" clId="Web-{23B8C343-AB6C-7160-700B-001640AC18AA}" dt="2026-05-05T18:52:53.807" v="1036"/>
          <ac:grpSpMkLst>
            <pc:docMk/>
            <pc:sldMk cId="844149999" sldId="286"/>
            <ac:grpSpMk id="89" creationId="{BD7C18AC-C8C8-ABE2-3B44-B6B204676179}"/>
          </ac:grpSpMkLst>
        </pc:grpChg>
      </pc:sldChg>
      <pc:sldChg chg="addSp delSp modSp new">
        <pc:chgData name="Lucas Borges de Oliveira" userId="S::lucas.oliveira@rnp.br::59ae8e67-8385-43e8-bfa5-eac98a7d375b" providerId="AD" clId="Web-{23B8C343-AB6C-7160-700B-001640AC18AA}" dt="2026-05-05T22:52:45.016" v="1312" actId="20577"/>
        <pc:sldMkLst>
          <pc:docMk/>
          <pc:sldMk cId="2941995981" sldId="287"/>
        </pc:sldMkLst>
        <pc:spChg chg="mod">
          <ac:chgData name="Lucas Borges de Oliveira" userId="S::lucas.oliveira@rnp.br::59ae8e67-8385-43e8-bfa5-eac98a7d375b" providerId="AD" clId="Web-{23B8C343-AB6C-7160-700B-001640AC18AA}" dt="2026-05-05T22:52:25.375" v="1300" actId="20577"/>
          <ac:spMkLst>
            <pc:docMk/>
            <pc:sldMk cId="2941995981" sldId="287"/>
            <ac:spMk id="2" creationId="{23B921F2-37DF-F6FD-4038-D139845FF57D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22:52:45.016" v="1312" actId="20577"/>
          <ac:spMkLst>
            <pc:docMk/>
            <pc:sldMk cId="2941995981" sldId="287"/>
            <ac:spMk id="3" creationId="{F6ACC12C-D697-AB99-0BB3-3FE66FAFE225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2:50:38.402" v="1290" actId="1076"/>
          <ac:spMkLst>
            <pc:docMk/>
            <pc:sldMk cId="2941995981" sldId="287"/>
            <ac:spMk id="10" creationId="{564FF40A-1388-076C-398B-E72A512FDFA2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2:50:55.090" v="1297" actId="20577"/>
          <ac:spMkLst>
            <pc:docMk/>
            <pc:sldMk cId="2941995981" sldId="287"/>
            <ac:spMk id="19" creationId="{2C3D7C04-DD75-A7B0-B6FF-4EE43D8FFBC1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9:14:51.196" v="1117" actId="1076"/>
          <ac:spMkLst>
            <pc:docMk/>
            <pc:sldMk cId="2941995981" sldId="287"/>
            <ac:spMk id="20" creationId="{2E184597-63EB-0809-2CE1-015DC53C0885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9:15:57.840" v="1126" actId="20577"/>
          <ac:spMkLst>
            <pc:docMk/>
            <pc:sldMk cId="2941995981" sldId="287"/>
            <ac:spMk id="21" creationId="{A8F73CB1-5FA5-8ABE-007D-546F778BDEE0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19:17:25.388" v="1133" actId="20577"/>
          <ac:spMkLst>
            <pc:docMk/>
            <pc:sldMk cId="2941995981" sldId="287"/>
            <ac:spMk id="22" creationId="{75A76F0C-35A1-6221-2832-79BD91C4D8CE}"/>
          </ac:spMkLst>
        </pc:spChg>
      </pc:sldChg>
      <pc:sldChg chg="addSp delSp modSp add ord replId">
        <pc:chgData name="Lucas Borges de Oliveira" userId="S::lucas.oliveira@rnp.br::59ae8e67-8385-43e8-bfa5-eac98a7d375b" providerId="AD" clId="Web-{23B8C343-AB6C-7160-700B-001640AC18AA}" dt="2026-05-05T23:57:27.057" v="1404" actId="20577"/>
        <pc:sldMkLst>
          <pc:docMk/>
          <pc:sldMk cId="297688698" sldId="288"/>
        </pc:sldMkLst>
        <pc:spChg chg="mod">
          <ac:chgData name="Lucas Borges de Oliveira" userId="S::lucas.oliveira@rnp.br::59ae8e67-8385-43e8-bfa5-eac98a7d375b" providerId="AD" clId="Web-{23B8C343-AB6C-7160-700B-001640AC18AA}" dt="2026-05-05T22:54:31.269" v="1331" actId="20577"/>
          <ac:spMkLst>
            <pc:docMk/>
            <pc:sldMk cId="297688698" sldId="288"/>
            <ac:spMk id="2" creationId="{CB3C4188-709B-86BA-5715-3886903B4C1F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2:42:55.302" v="1257" actId="1076"/>
          <ac:spMkLst>
            <pc:docMk/>
            <pc:sldMk cId="297688698" sldId="288"/>
            <ac:spMk id="5" creationId="{C10160CC-97CF-C0B4-AC38-AD224097DDB2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2:42:55.318" v="1258" actId="1076"/>
          <ac:spMkLst>
            <pc:docMk/>
            <pc:sldMk cId="297688698" sldId="288"/>
            <ac:spMk id="7" creationId="{09B40BE7-82D4-6509-A82C-A9696676AA33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5T23:57:27.057" v="1404" actId="20577"/>
          <ac:spMkLst>
            <pc:docMk/>
            <pc:sldMk cId="297688698" sldId="288"/>
            <ac:spMk id="9" creationId="{F7F67CF1-3119-4B9B-57E5-4941377529A1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22:47:22.063" v="1286"/>
          <ac:spMkLst>
            <pc:docMk/>
            <pc:sldMk cId="297688698" sldId="288"/>
            <ac:spMk id="11" creationId="{EB2677B0-CF51-C7EC-E6B1-D81E4BC977A6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5T22:47:22.079" v="1287"/>
          <ac:spMkLst>
            <pc:docMk/>
            <pc:sldMk cId="297688698" sldId="288"/>
            <ac:spMk id="15" creationId="{0B0AA02A-7612-7B13-330E-15E8A477D4E7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54:03.768" v="1314"/>
          <ac:spMkLst>
            <pc:docMk/>
            <pc:sldMk cId="297688698" sldId="288"/>
            <ac:spMk id="24" creationId="{743381FE-4E35-BB4A-25D2-F1EB572DA79C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2:32.474" v="1245" actId="1076"/>
          <ac:spMkLst>
            <pc:docMk/>
            <pc:sldMk cId="297688698" sldId="288"/>
            <ac:spMk id="26" creationId="{50B1CF2C-4DA3-635D-52C9-517FDB930951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3:31.303" v="1268"/>
          <ac:spMkLst>
            <pc:docMk/>
            <pc:sldMk cId="297688698" sldId="288"/>
            <ac:spMk id="30" creationId="{0FF1B51D-43E1-6181-0449-03CB11FD5D0E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3:31.303" v="1269"/>
          <ac:spMkLst>
            <pc:docMk/>
            <pc:sldMk cId="297688698" sldId="288"/>
            <ac:spMk id="32" creationId="{E77FF7C9-94BD-2F62-7ED1-1094B71BAFBC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3:31.318" v="1270"/>
          <ac:spMkLst>
            <pc:docMk/>
            <pc:sldMk cId="297688698" sldId="288"/>
            <ac:spMk id="36" creationId="{90DCCA38-5EF5-CCA9-CC8F-D18F9D371991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3:31.365" v="1271"/>
          <ac:spMkLst>
            <pc:docMk/>
            <pc:sldMk cId="297688698" sldId="288"/>
            <ac:spMk id="38" creationId="{E032DD7A-32A1-1636-3EBF-2164FBDFEFB3}"/>
          </ac:spMkLst>
        </pc:spChg>
        <pc:spChg chg="mod topLvl">
          <ac:chgData name="Lucas Borges de Oliveira" userId="S::lucas.oliveira@rnp.br::59ae8e67-8385-43e8-bfa5-eac98a7d375b" providerId="AD" clId="Web-{23B8C343-AB6C-7160-700B-001640AC18AA}" dt="2026-05-05T22:46:12.073" v="1277" actId="14100"/>
          <ac:spMkLst>
            <pc:docMk/>
            <pc:sldMk cId="297688698" sldId="288"/>
            <ac:spMk id="40" creationId="{E887F650-F2A8-A4A6-48D5-45A61CF12724}"/>
          </ac:spMkLst>
        </pc:spChg>
        <pc:grpChg chg="add mod">
          <ac:chgData name="Lucas Borges de Oliveira" userId="S::lucas.oliveira@rnp.br::59ae8e67-8385-43e8-bfa5-eac98a7d375b" providerId="AD" clId="Web-{23B8C343-AB6C-7160-700B-001640AC18AA}" dt="2026-05-05T22:46:16.292" v="1278" actId="1076"/>
          <ac:grpSpMkLst>
            <pc:docMk/>
            <pc:sldMk cId="297688698" sldId="288"/>
            <ac:grpSpMk id="23" creationId="{5A9F4BD4-1208-F69D-BBD2-B0C68766CB0C}"/>
          </ac:grpSpMkLst>
        </pc:grpChg>
      </pc:sldChg>
      <pc:sldChg chg="addSp delSp modSp add ord replId">
        <pc:chgData name="Lucas Borges de Oliveira" userId="S::lucas.oliveira@rnp.br::59ae8e67-8385-43e8-bfa5-eac98a7d375b" providerId="AD" clId="Web-{23B8C343-AB6C-7160-700B-001640AC18AA}" dt="2026-05-06T00:44:55.981" v="1620" actId="20577"/>
        <pc:sldMkLst>
          <pc:docMk/>
          <pc:sldMk cId="2014022407" sldId="291"/>
        </pc:sldMkLst>
        <pc:spChg chg="mod">
          <ac:chgData name="Lucas Borges de Oliveira" userId="S::lucas.oliveira@rnp.br::59ae8e67-8385-43e8-bfa5-eac98a7d375b" providerId="AD" clId="Web-{23B8C343-AB6C-7160-700B-001640AC18AA}" dt="2026-05-06T00:44:55.981" v="1620" actId="20577"/>
          <ac:spMkLst>
            <pc:docMk/>
            <pc:sldMk cId="2014022407" sldId="291"/>
            <ac:spMk id="3" creationId="{39AE9F25-96C3-B0E0-84B5-E2197219E67E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6T00:05:17.664" v="1492" actId="20577"/>
          <ac:spMkLst>
            <pc:docMk/>
            <pc:sldMk cId="2014022407" sldId="291"/>
            <ac:spMk id="4" creationId="{13058482-1FCC-79AD-E246-D91152283E00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6T00:06:16.881" v="1508" actId="20577"/>
          <ac:spMkLst>
            <pc:docMk/>
            <pc:sldMk cId="2014022407" sldId="291"/>
            <ac:spMk id="5" creationId="{62668704-F31C-4FF6-BA6E-B0F27688BE55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6T00:05:52.913" v="1498" actId="20577"/>
          <ac:spMkLst>
            <pc:docMk/>
            <pc:sldMk cId="2014022407" sldId="291"/>
            <ac:spMk id="6" creationId="{0019F8DE-0872-AE76-7D57-F2D17E0BF48F}"/>
          </ac:spMkLst>
        </pc:spChg>
        <pc:spChg chg="add mod">
          <ac:chgData name="Lucas Borges de Oliveira" userId="S::lucas.oliveira@rnp.br::59ae8e67-8385-43e8-bfa5-eac98a7d375b" providerId="AD" clId="Web-{23B8C343-AB6C-7160-700B-001640AC18AA}" dt="2026-05-06T00:07:21.865" v="1521" actId="20577"/>
          <ac:spMkLst>
            <pc:docMk/>
            <pc:sldMk cId="2014022407" sldId="291"/>
            <ac:spMk id="8" creationId="{6F770A2A-F833-3057-3551-CCBB15F29ECA}"/>
          </ac:spMkLst>
        </pc:spChg>
        <pc:spChg chg="mod">
          <ac:chgData name="Lucas Borges de Oliveira" userId="S::lucas.oliveira@rnp.br::59ae8e67-8385-43e8-bfa5-eac98a7d375b" providerId="AD" clId="Web-{23B8C343-AB6C-7160-700B-001640AC18AA}" dt="2026-05-06T00:04:59.352" v="1485" actId="20577"/>
          <ac:spMkLst>
            <pc:docMk/>
            <pc:sldMk cId="2014022407" sldId="291"/>
            <ac:spMk id="19" creationId="{33EE9E51-2B1E-46AD-11C8-DF5086774BFB}"/>
          </ac:spMkLst>
        </pc:spChg>
      </pc:sldChg>
    </pc:docChg>
  </pc:docChgLst>
  <pc:docChgLst>
    <pc:chgData name="Luiz Eduardo Folly de Campos" userId="S::luiz.campos@rnp.br::e1015433-b39c-4c96-8eb1-eaa0b4aa8e92" providerId="AD" clId="Web-{A36819C8-6EA3-F1A5-2FCC-75FD6D9D532B}"/>
    <pc:docChg chg="modSld">
      <pc:chgData name="Luiz Eduardo Folly de Campos" userId="S::luiz.campos@rnp.br::e1015433-b39c-4c96-8eb1-eaa0b4aa8e92" providerId="AD" clId="Web-{A36819C8-6EA3-F1A5-2FCC-75FD6D9D532B}" dt="2026-05-15T21:57:18.688" v="994" actId="20577"/>
      <pc:docMkLst>
        <pc:docMk/>
      </pc:docMkLst>
    </pc:docChg>
  </pc:docChgLst>
  <pc:docChgLst>
    <pc:chgData name="Lucas Borges de Oliveira" userId="S::lucas.oliveira@rnp.br::59ae8e67-8385-43e8-bfa5-eac98a7d375b" providerId="AD" clId="Web-{C6FCC6D7-2ABD-D2CD-C1A2-C665B3589434}"/>
    <pc:docChg chg="modSld">
      <pc:chgData name="Lucas Borges de Oliveira" userId="S::lucas.oliveira@rnp.br::59ae8e67-8385-43e8-bfa5-eac98a7d375b" providerId="AD" clId="Web-{C6FCC6D7-2ABD-D2CD-C1A2-C665B3589434}" dt="2026-05-14T20:34:11.269" v="2" actId="20577"/>
      <pc:docMkLst>
        <pc:docMk/>
      </pc:docMkLst>
      <pc:sldChg chg="modSp">
        <pc:chgData name="Lucas Borges de Oliveira" userId="S::lucas.oliveira@rnp.br::59ae8e67-8385-43e8-bfa5-eac98a7d375b" providerId="AD" clId="Web-{C6FCC6D7-2ABD-D2CD-C1A2-C665B3589434}" dt="2026-05-14T20:34:11.269" v="2" actId="20577"/>
        <pc:sldMkLst>
          <pc:docMk/>
          <pc:sldMk cId="1578363630" sldId="301"/>
        </pc:sldMkLst>
        <pc:spChg chg="mod">
          <ac:chgData name="Lucas Borges de Oliveira" userId="S::lucas.oliveira@rnp.br::59ae8e67-8385-43e8-bfa5-eac98a7d375b" providerId="AD" clId="Web-{C6FCC6D7-2ABD-D2CD-C1A2-C665B3589434}" dt="2026-05-14T20:34:09.956" v="1" actId="20577"/>
          <ac:spMkLst>
            <pc:docMk/>
            <pc:sldMk cId="1578363630" sldId="301"/>
            <ac:spMk id="97" creationId="{F86E13A7-95A7-FF7F-8A1D-4654531B1DCA}"/>
          </ac:spMkLst>
        </pc:spChg>
        <pc:spChg chg="mod">
          <ac:chgData name="Lucas Borges de Oliveira" userId="S::lucas.oliveira@rnp.br::59ae8e67-8385-43e8-bfa5-eac98a7d375b" providerId="AD" clId="Web-{C6FCC6D7-2ABD-D2CD-C1A2-C665B3589434}" dt="2026-05-14T20:34:11.269" v="2" actId="20577"/>
          <ac:spMkLst>
            <pc:docMk/>
            <pc:sldMk cId="1578363630" sldId="301"/>
            <ac:spMk id="101" creationId="{E6301EC3-14BA-8C7C-614E-3DBAE3440E29}"/>
          </ac:spMkLst>
        </pc:spChg>
      </pc:sldChg>
    </pc:docChg>
  </pc:docChgLst>
  <pc:docChgLst>
    <pc:chgData name="Lucas Borges de Oliveira" userId="S::lucas.oliveira@rnp.br::59ae8e67-8385-43e8-bfa5-eac98a7d375b" providerId="AD" clId="Web-{48F5AF0F-79C0-2287-C420-A27E88A192E3}"/>
    <pc:docChg chg="addSld delSld modSld sldOrd">
      <pc:chgData name="Lucas Borges de Oliveira" userId="S::lucas.oliveira@rnp.br::59ae8e67-8385-43e8-bfa5-eac98a7d375b" providerId="AD" clId="Web-{48F5AF0F-79C0-2287-C420-A27E88A192E3}" dt="2026-05-22T19:28:33.088" v="167"/>
      <pc:docMkLst>
        <pc:docMk/>
      </pc:docMkLst>
      <pc:sldChg chg="add del">
        <pc:chgData name="Lucas Borges de Oliveira" userId="S::lucas.oliveira@rnp.br::59ae8e67-8385-43e8-bfa5-eac98a7d375b" providerId="AD" clId="Web-{48F5AF0F-79C0-2287-C420-A27E88A192E3}" dt="2026-05-22T14:29:08.736" v="72"/>
        <pc:sldMkLst>
          <pc:docMk/>
          <pc:sldMk cId="0" sldId="259"/>
        </pc:sldMkLst>
      </pc:sldChg>
      <pc:sldChg chg="modSp">
        <pc:chgData name="Lucas Borges de Oliveira" userId="S::lucas.oliveira@rnp.br::59ae8e67-8385-43e8-bfa5-eac98a7d375b" providerId="AD" clId="Web-{48F5AF0F-79C0-2287-C420-A27E88A192E3}" dt="2026-05-22T14:53:01.908" v="111" actId="1076"/>
        <pc:sldMkLst>
          <pc:docMk/>
          <pc:sldMk cId="1181012119" sldId="281"/>
        </pc:sldMkLst>
        <pc:spChg chg="mod">
          <ac:chgData name="Lucas Borges de Oliveira" userId="S::lucas.oliveira@rnp.br::59ae8e67-8385-43e8-bfa5-eac98a7d375b" providerId="AD" clId="Web-{48F5AF0F-79C0-2287-C420-A27E88A192E3}" dt="2026-05-22T14:53:01.908" v="111" actId="1076"/>
          <ac:spMkLst>
            <pc:docMk/>
            <pc:sldMk cId="1181012119" sldId="281"/>
            <ac:spMk id="28" creationId="{E6AB809A-65B1-F8DB-A8DC-6EC911FA3ACB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14:52:53.393" v="109" actId="1076"/>
          <ac:spMkLst>
            <pc:docMk/>
            <pc:sldMk cId="1181012119" sldId="281"/>
            <ac:spMk id="30" creationId="{ABCFD1CC-3A43-C8A2-7155-56CECDE6AA7C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14:52:50.330" v="108" actId="1076"/>
          <ac:spMkLst>
            <pc:docMk/>
            <pc:sldMk cId="1181012119" sldId="281"/>
            <ac:spMk id="32" creationId="{FB1C0355-5AF4-A29C-5FE7-E4E2AAAA3EBD}"/>
          </ac:spMkLst>
        </pc:spChg>
      </pc:sldChg>
      <pc:sldChg chg="add del">
        <pc:chgData name="Lucas Borges de Oliveira" userId="S::lucas.oliveira@rnp.br::59ae8e67-8385-43e8-bfa5-eac98a7d375b" providerId="AD" clId="Web-{48F5AF0F-79C0-2287-C420-A27E88A192E3}" dt="2026-05-22T14:29:10.080" v="73"/>
        <pc:sldMkLst>
          <pc:docMk/>
          <pc:sldMk cId="3115587044" sldId="283"/>
        </pc:sldMkLst>
      </pc:sldChg>
      <pc:sldChg chg="modSp">
        <pc:chgData name="Lucas Borges de Oliveira" userId="S::lucas.oliveira@rnp.br::59ae8e67-8385-43e8-bfa5-eac98a7d375b" providerId="AD" clId="Web-{48F5AF0F-79C0-2287-C420-A27E88A192E3}" dt="2026-05-22T14:53:58.675" v="116" actId="1076"/>
        <pc:sldMkLst>
          <pc:docMk/>
          <pc:sldMk cId="297688698" sldId="288"/>
        </pc:sldMkLst>
        <pc:spChg chg="mod">
          <ac:chgData name="Lucas Borges de Oliveira" userId="S::lucas.oliveira@rnp.br::59ae8e67-8385-43e8-bfa5-eac98a7d375b" providerId="AD" clId="Web-{48F5AF0F-79C0-2287-C420-A27E88A192E3}" dt="2026-05-22T14:53:47.988" v="113" actId="1076"/>
          <ac:spMkLst>
            <pc:docMk/>
            <pc:sldMk cId="297688698" sldId="288"/>
            <ac:spMk id="7" creationId="{09B40BE7-82D4-6509-A82C-A9696676AA33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14:53:40.675" v="112" actId="14100"/>
          <ac:spMkLst>
            <pc:docMk/>
            <pc:sldMk cId="297688698" sldId="288"/>
            <ac:spMk id="30" creationId="{0FF1B51D-43E1-6181-0449-03CB11FD5D0E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14:53:58.675" v="116" actId="1076"/>
          <ac:spMkLst>
            <pc:docMk/>
            <pc:sldMk cId="297688698" sldId="288"/>
            <ac:spMk id="32" creationId="{E77FF7C9-94BD-2F62-7ED1-1094B71BAFBC}"/>
          </ac:spMkLst>
        </pc:spChg>
      </pc:sldChg>
      <pc:sldChg chg="modSp modCm">
        <pc:chgData name="Lucas Borges de Oliveira" userId="S::lucas.oliveira@rnp.br::59ae8e67-8385-43e8-bfa5-eac98a7d375b" providerId="AD" clId="Web-{48F5AF0F-79C0-2287-C420-A27E88A192E3}" dt="2026-05-22T14:32:13.555" v="104" actId="20577"/>
        <pc:sldMkLst>
          <pc:docMk/>
          <pc:sldMk cId="2014022407" sldId="291"/>
        </pc:sldMkLst>
        <pc:spChg chg="mod">
          <ac:chgData name="Lucas Borges de Oliveira" userId="S::lucas.oliveira@rnp.br::59ae8e67-8385-43e8-bfa5-eac98a7d375b" providerId="AD" clId="Web-{48F5AF0F-79C0-2287-C420-A27E88A192E3}" dt="2026-05-22T14:32:13.555" v="104" actId="20577"/>
          <ac:spMkLst>
            <pc:docMk/>
            <pc:sldMk cId="2014022407" sldId="291"/>
            <ac:spMk id="3" creationId="{39AE9F25-96C3-B0E0-84B5-E2197219E6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ucas Borges de Oliveira" userId="S::lucas.oliveira@rnp.br::59ae8e67-8385-43e8-bfa5-eac98a7d375b" providerId="AD" clId="Web-{48F5AF0F-79C0-2287-C420-A27E88A192E3}" dt="2026-05-22T14:32:13.555" v="104" actId="20577"/>
              <pc2:cmMkLst xmlns:pc2="http://schemas.microsoft.com/office/powerpoint/2019/9/main/command">
                <pc:docMk/>
                <pc:sldMk cId="2014022407" sldId="291"/>
                <pc2:cmMk id="{DB59E67F-E240-4E1C-8F5C-D97257B2D7ED}"/>
              </pc2:cmMkLst>
            </pc226:cmChg>
            <pc226:cmChg xmlns:pc226="http://schemas.microsoft.com/office/powerpoint/2022/06/main/command" chg="mod">
              <pc226:chgData name="Lucas Borges de Oliveira" userId="S::lucas.oliveira@rnp.br::59ae8e67-8385-43e8-bfa5-eac98a7d375b" providerId="AD" clId="Web-{48F5AF0F-79C0-2287-C420-A27E88A192E3}" dt="2026-05-22T14:32:13.555" v="104" actId="20577"/>
              <pc2:cmMkLst xmlns:pc2="http://schemas.microsoft.com/office/powerpoint/2019/9/main/command">
                <pc:docMk/>
                <pc:sldMk cId="2014022407" sldId="291"/>
                <pc2:cmMk id="{1C8C9FD0-E11E-4F8F-AA8D-4D121A7B7722}"/>
              </pc2:cmMkLst>
            </pc226:cmChg>
          </p:ext>
        </pc:extLst>
      </pc:sldChg>
      <pc:sldChg chg="del">
        <pc:chgData name="Lucas Borges de Oliveira" userId="S::lucas.oliveira@rnp.br::59ae8e67-8385-43e8-bfa5-eac98a7d375b" providerId="AD" clId="Web-{48F5AF0F-79C0-2287-C420-A27E88A192E3}" dt="2026-05-22T14:29:33.643" v="85"/>
        <pc:sldMkLst>
          <pc:docMk/>
          <pc:sldMk cId="773495766" sldId="293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32.674" v="84"/>
        <pc:sldMkLst>
          <pc:docMk/>
          <pc:sldMk cId="1525418046" sldId="294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31.127" v="83"/>
        <pc:sldMkLst>
          <pc:docMk/>
          <pc:sldMk cId="890789716" sldId="296"/>
        </pc:sldMkLst>
      </pc:sldChg>
      <pc:sldChg chg="addSp modSp del mod modShow">
        <pc:chgData name="Lucas Borges de Oliveira" userId="S::lucas.oliveira@rnp.br::59ae8e67-8385-43e8-bfa5-eac98a7d375b" providerId="AD" clId="Web-{48F5AF0F-79C0-2287-C420-A27E88A192E3}" dt="2026-05-22T14:31:30.554" v="97"/>
        <pc:sldMkLst>
          <pc:docMk/>
          <pc:sldMk cId="1131559204" sldId="299"/>
        </pc:sldMkLst>
        <pc:spChg chg="mod">
          <ac:chgData name="Lucas Borges de Oliveira" userId="S::lucas.oliveira@rnp.br::59ae8e67-8385-43e8-bfa5-eac98a7d375b" providerId="AD" clId="Web-{48F5AF0F-79C0-2287-C420-A27E88A192E3}" dt="2026-05-22T00:28:45.427" v="37"/>
          <ac:spMkLst>
            <pc:docMk/>
            <pc:sldMk cId="1131559204" sldId="299"/>
            <ac:spMk id="12" creationId="{0445859F-C0C4-C8D8-625D-2E3AC392C23E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9:13.475" v="51" actId="14100"/>
          <ac:spMkLst>
            <pc:docMk/>
            <pc:sldMk cId="1131559204" sldId="299"/>
            <ac:spMk id="14" creationId="{F69A7F03-4A19-3372-57A3-3E684F8B5E92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9:09.193" v="48" actId="1076"/>
          <ac:spMkLst>
            <pc:docMk/>
            <pc:sldMk cId="1131559204" sldId="299"/>
            <ac:spMk id="16" creationId="{BEA20A87-88B5-4129-90B0-2CEF8FC20EB5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9:09.209" v="49" actId="1076"/>
          <ac:spMkLst>
            <pc:docMk/>
            <pc:sldMk cId="1131559204" sldId="299"/>
            <ac:spMk id="18" creationId="{7CBC097C-5FB4-F58E-C531-1BD75194502E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9:09.209" v="50" actId="1076"/>
          <ac:spMkLst>
            <pc:docMk/>
            <pc:sldMk cId="1131559204" sldId="299"/>
            <ac:spMk id="20" creationId="{8EBD04B8-EF06-0A77-FF77-954296BFD01B}"/>
          </ac:spMkLst>
        </pc:spChg>
        <pc:grpChg chg="add">
          <ac:chgData name="Lucas Borges de Oliveira" userId="S::lucas.oliveira@rnp.br::59ae8e67-8385-43e8-bfa5-eac98a7d375b" providerId="AD" clId="Web-{48F5AF0F-79C0-2287-C420-A27E88A192E3}" dt="2026-05-22T00:29:20.475" v="52"/>
          <ac:grpSpMkLst>
            <pc:docMk/>
            <pc:sldMk cId="1131559204" sldId="299"/>
            <ac:grpSpMk id="4" creationId="{36354F0B-5FBB-F942-719B-CE0B51915913}"/>
          </ac:grpSpMkLst>
        </pc:grpChg>
        <pc:grpChg chg="add">
          <ac:chgData name="Lucas Borges de Oliveira" userId="S::lucas.oliveira@rnp.br::59ae8e67-8385-43e8-bfa5-eac98a7d375b" providerId="AD" clId="Web-{48F5AF0F-79C0-2287-C420-A27E88A192E3}" dt="2026-05-22T00:29:27.210" v="53"/>
          <ac:grpSpMkLst>
            <pc:docMk/>
            <pc:sldMk cId="1131559204" sldId="299"/>
            <ac:grpSpMk id="5" creationId="{3BEFF47A-4874-BF27-8520-812E90D6FB21}"/>
          </ac:grpSpMkLst>
        </pc:grpChg>
      </pc:sldChg>
      <pc:sldChg chg="mod modShow">
        <pc:chgData name="Lucas Borges de Oliveira" userId="S::lucas.oliveira@rnp.br::59ae8e67-8385-43e8-bfa5-eac98a7d375b" providerId="AD" clId="Web-{48F5AF0F-79C0-2287-C420-A27E88A192E3}" dt="2026-05-22T19:28:33.088" v="167"/>
        <pc:sldMkLst>
          <pc:docMk/>
          <pc:sldMk cId="2042319676" sldId="302"/>
        </pc:sldMkLst>
      </pc:sldChg>
      <pc:sldChg chg="modSp">
        <pc:chgData name="Lucas Borges de Oliveira" userId="S::lucas.oliveira@rnp.br::59ae8e67-8385-43e8-bfa5-eac98a7d375b" providerId="AD" clId="Web-{48F5AF0F-79C0-2287-C420-A27E88A192E3}" dt="2026-05-22T00:28:32.786" v="36"/>
        <pc:sldMkLst>
          <pc:docMk/>
          <pc:sldMk cId="2503383510" sldId="303"/>
        </pc:sldMkLst>
        <pc:spChg chg="mod">
          <ac:chgData name="Lucas Borges de Oliveira" userId="S::lucas.oliveira@rnp.br::59ae8e67-8385-43e8-bfa5-eac98a7d375b" providerId="AD" clId="Web-{48F5AF0F-79C0-2287-C420-A27E88A192E3}" dt="2026-05-22T00:28:32.786" v="36"/>
          <ac:spMkLst>
            <pc:docMk/>
            <pc:sldMk cId="2503383510" sldId="303"/>
            <ac:spMk id="9" creationId="{D33B871A-15DA-4A0D-FF0D-C3369D0B8CAB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8:18.410" v="31"/>
          <ac:spMkLst>
            <pc:docMk/>
            <pc:sldMk cId="2503383510" sldId="303"/>
            <ac:spMk id="14" creationId="{12415681-5B25-ACFE-9085-687CC8F73CA3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8:18.410" v="32"/>
          <ac:spMkLst>
            <pc:docMk/>
            <pc:sldMk cId="2503383510" sldId="303"/>
            <ac:spMk id="28" creationId="{E24A955B-99B0-E80C-5B96-2138EC8624FA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00:28:27.145" v="35"/>
          <ac:spMkLst>
            <pc:docMk/>
            <pc:sldMk cId="2503383510" sldId="303"/>
            <ac:spMk id="32" creationId="{0A8D8960-3AF1-6C8D-C0CB-712A5DB89171}"/>
          </ac:spMkLst>
        </pc:spChg>
      </pc:sldChg>
      <pc:sldChg chg="del">
        <pc:chgData name="Lucas Borges de Oliveira" userId="S::lucas.oliveira@rnp.br::59ae8e67-8385-43e8-bfa5-eac98a7d375b" providerId="AD" clId="Web-{48F5AF0F-79C0-2287-C420-A27E88A192E3}" dt="2026-05-22T14:29:28.893" v="82"/>
        <pc:sldMkLst>
          <pc:docMk/>
          <pc:sldMk cId="3246912290" sldId="305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24.033" v="80"/>
        <pc:sldMkLst>
          <pc:docMk/>
          <pc:sldMk cId="188393063" sldId="306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26.143" v="81"/>
        <pc:sldMkLst>
          <pc:docMk/>
          <pc:sldMk cId="993477143" sldId="307"/>
        </pc:sldMkLst>
      </pc:sldChg>
      <pc:sldChg chg="addSp delSp modSp">
        <pc:chgData name="Lucas Borges de Oliveira" userId="S::lucas.oliveira@rnp.br::59ae8e67-8385-43e8-bfa5-eac98a7d375b" providerId="AD" clId="Web-{48F5AF0F-79C0-2287-C420-A27E88A192E3}" dt="2026-05-21T15:09:37.418" v="7"/>
        <pc:sldMkLst>
          <pc:docMk/>
          <pc:sldMk cId="3410260967" sldId="308"/>
        </pc:sldMkLst>
        <pc:spChg chg="add del">
          <ac:chgData name="Lucas Borges de Oliveira" userId="S::lucas.oliveira@rnp.br::59ae8e67-8385-43e8-bfa5-eac98a7d375b" providerId="AD" clId="Web-{48F5AF0F-79C0-2287-C420-A27E88A192E3}" dt="2026-05-21T15:09:37.418" v="7"/>
          <ac:spMkLst>
            <pc:docMk/>
            <pc:sldMk cId="3410260967" sldId="308"/>
            <ac:spMk id="9" creationId="{FB486767-48BF-FA49-62E7-344F2BF65BF9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1T15:09:36.965" v="6" actId="1076"/>
          <ac:spMkLst>
            <pc:docMk/>
            <pc:sldMk cId="3410260967" sldId="308"/>
            <ac:spMk id="11" creationId="{827D8509-73D4-BA3F-890E-89BD2E489549}"/>
          </ac:spMkLst>
        </pc:spChg>
      </pc:sldChg>
      <pc:sldChg chg="add del">
        <pc:chgData name="Lucas Borges de Oliveira" userId="S::lucas.oliveira@rnp.br::59ae8e67-8385-43e8-bfa5-eac98a7d375b" providerId="AD" clId="Web-{48F5AF0F-79C0-2287-C420-A27E88A192E3}" dt="2026-05-22T14:29:11.377" v="74"/>
        <pc:sldMkLst>
          <pc:docMk/>
          <pc:sldMk cId="667614672" sldId="311"/>
        </pc:sldMkLst>
      </pc:sldChg>
      <pc:sldChg chg="modSp mod modShow">
        <pc:chgData name="Lucas Borges de Oliveira" userId="S::lucas.oliveira@rnp.br::59ae8e67-8385-43e8-bfa5-eac98a7d375b" providerId="AD" clId="Web-{48F5AF0F-79C0-2287-C420-A27E88A192E3}" dt="2026-05-22T14:28:14.421" v="71"/>
        <pc:sldMkLst>
          <pc:docMk/>
          <pc:sldMk cId="2205524497" sldId="313"/>
        </pc:sldMkLst>
        <pc:spChg chg="mod">
          <ac:chgData name="Lucas Borges de Oliveira" userId="S::lucas.oliveira@rnp.br::59ae8e67-8385-43e8-bfa5-eac98a7d375b" providerId="AD" clId="Web-{48F5AF0F-79C0-2287-C420-A27E88A192E3}" dt="2026-05-21T23:10:36.554" v="30" actId="20577"/>
          <ac:spMkLst>
            <pc:docMk/>
            <pc:sldMk cId="2205524497" sldId="313"/>
            <ac:spMk id="12" creationId="{CB034D99-56F4-24AF-994B-EAD5E1D083B1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1T15:11:14.952" v="14" actId="20577"/>
          <ac:spMkLst>
            <pc:docMk/>
            <pc:sldMk cId="2205524497" sldId="313"/>
            <ac:spMk id="20" creationId="{F5B4885D-4482-F9FC-C377-5344E4927753}"/>
          </ac:spMkLst>
        </pc:spChg>
      </pc:sldChg>
      <pc:sldChg chg="del">
        <pc:chgData name="Lucas Borges de Oliveira" userId="S::lucas.oliveira@rnp.br::59ae8e67-8385-43e8-bfa5-eac98a7d375b" providerId="AD" clId="Web-{48F5AF0F-79C0-2287-C420-A27E88A192E3}" dt="2026-05-22T14:29:15.283" v="76"/>
        <pc:sldMkLst>
          <pc:docMk/>
          <pc:sldMk cId="1155721758" sldId="314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13.345" v="75"/>
        <pc:sldMkLst>
          <pc:docMk/>
          <pc:sldMk cId="1347328721" sldId="315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22.486" v="79"/>
        <pc:sldMkLst>
          <pc:docMk/>
          <pc:sldMk cId="4147092209" sldId="316"/>
        </pc:sldMkLst>
      </pc:sldChg>
      <pc:sldChg chg="addSp delSp modSp del mod modShow">
        <pc:chgData name="Lucas Borges de Oliveira" userId="S::lucas.oliveira@rnp.br::59ae8e67-8385-43e8-bfa5-eac98a7d375b" providerId="AD" clId="Web-{48F5AF0F-79C0-2287-C420-A27E88A192E3}" dt="2026-05-22T14:31:32.382" v="98"/>
        <pc:sldMkLst>
          <pc:docMk/>
          <pc:sldMk cId="2333973089" sldId="317"/>
        </pc:sldMkLst>
        <pc:spChg chg="del">
          <ac:chgData name="Lucas Borges de Oliveira" userId="S::lucas.oliveira@rnp.br::59ae8e67-8385-43e8-bfa5-eac98a7d375b" providerId="AD" clId="Web-{48F5AF0F-79C0-2287-C420-A27E88A192E3}" dt="2026-05-22T00:29:51.195" v="54"/>
          <ac:spMkLst>
            <pc:docMk/>
            <pc:sldMk cId="2333973089" sldId="317"/>
            <ac:spMk id="44" creationId="{D29F1ACF-45F4-C6B3-CFA6-E9D45FF1EF97}"/>
          </ac:spMkLst>
        </pc:spChg>
        <pc:grpChg chg="add">
          <ac:chgData name="Lucas Borges de Oliveira" userId="S::lucas.oliveira@rnp.br::59ae8e67-8385-43e8-bfa5-eac98a7d375b" providerId="AD" clId="Web-{48F5AF0F-79C0-2287-C420-A27E88A192E3}" dt="2026-05-22T00:29:59.773" v="55"/>
          <ac:grpSpMkLst>
            <pc:docMk/>
            <pc:sldMk cId="2333973089" sldId="317"/>
            <ac:grpSpMk id="5" creationId="{3ECBA7A5-6EA7-D447-6626-D61867512C7D}"/>
          </ac:grpSpMkLst>
        </pc:grpChg>
        <pc:picChg chg="mod">
          <ac:chgData name="Lucas Borges de Oliveira" userId="S::lucas.oliveira@rnp.br::59ae8e67-8385-43e8-bfa5-eac98a7d375b" providerId="AD" clId="Web-{48F5AF0F-79C0-2287-C420-A27E88A192E3}" dt="2026-05-22T13:13:43.676" v="57" actId="1076"/>
          <ac:picMkLst>
            <pc:docMk/>
            <pc:sldMk cId="2333973089" sldId="317"/>
            <ac:picMk id="8" creationId="{C0CCEC87-BC3F-E9DF-5A3A-91B25295EC51}"/>
          </ac:picMkLst>
        </pc:picChg>
      </pc:sldChg>
      <pc:sldChg chg="modSp">
        <pc:chgData name="Lucas Borges de Oliveira" userId="S::lucas.oliveira@rnp.br::59ae8e67-8385-43e8-bfa5-eac98a7d375b" providerId="AD" clId="Web-{48F5AF0F-79C0-2287-C420-A27E88A192E3}" dt="2026-05-21T19:51:22.361" v="17" actId="20577"/>
        <pc:sldMkLst>
          <pc:docMk/>
          <pc:sldMk cId="4008698475" sldId="320"/>
        </pc:sldMkLst>
        <pc:spChg chg="mod">
          <ac:chgData name="Lucas Borges de Oliveira" userId="S::lucas.oliveira@rnp.br::59ae8e67-8385-43e8-bfa5-eac98a7d375b" providerId="AD" clId="Web-{48F5AF0F-79C0-2287-C420-A27E88A192E3}" dt="2026-05-21T19:51:22.361" v="17" actId="20577"/>
          <ac:spMkLst>
            <pc:docMk/>
            <pc:sldMk cId="4008698475" sldId="320"/>
            <ac:spMk id="2" creationId="{F1A0AB24-800E-D0BA-21C1-1A5B14C9C958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1T15:14:44.862" v="16" actId="20577"/>
          <ac:spMkLst>
            <pc:docMk/>
            <pc:sldMk cId="4008698475" sldId="320"/>
            <ac:spMk id="52" creationId="{22879E86-50F5-E4C8-F225-A140E8F413B2}"/>
          </ac:spMkLst>
        </pc:spChg>
      </pc:sldChg>
      <pc:sldChg chg="addSp modSp">
        <pc:chgData name="Lucas Borges de Oliveira" userId="S::lucas.oliveira@rnp.br::59ae8e67-8385-43e8-bfa5-eac98a7d375b" providerId="AD" clId="Web-{48F5AF0F-79C0-2287-C420-A27E88A192E3}" dt="2026-05-22T19:24:54.443" v="166" actId="1076"/>
        <pc:sldMkLst>
          <pc:docMk/>
          <pc:sldMk cId="1732736769" sldId="321"/>
        </pc:sldMkLst>
        <pc:picChg chg="add mod modCrop">
          <ac:chgData name="Lucas Borges de Oliveira" userId="S::lucas.oliveira@rnp.br::59ae8e67-8385-43e8-bfa5-eac98a7d375b" providerId="AD" clId="Web-{48F5AF0F-79C0-2287-C420-A27E88A192E3}" dt="2026-05-22T19:24:54.443" v="166" actId="1076"/>
          <ac:picMkLst>
            <pc:docMk/>
            <pc:sldMk cId="1732736769" sldId="321"/>
            <ac:picMk id="3" creationId="{A70C620C-7E76-C662-88BC-8188D72FAAB3}"/>
          </ac:picMkLst>
        </pc:picChg>
      </pc:sldChg>
      <pc:sldChg chg="del">
        <pc:chgData name="Lucas Borges de Oliveira" userId="S::lucas.oliveira@rnp.br::59ae8e67-8385-43e8-bfa5-eac98a7d375b" providerId="AD" clId="Web-{48F5AF0F-79C0-2287-C420-A27E88A192E3}" dt="2026-05-22T14:29:19.549" v="77"/>
        <pc:sldMkLst>
          <pc:docMk/>
          <pc:sldMk cId="542761522" sldId="322"/>
        </pc:sldMkLst>
      </pc:sldChg>
      <pc:sldChg chg="del">
        <pc:chgData name="Lucas Borges de Oliveira" userId="S::lucas.oliveira@rnp.br::59ae8e67-8385-43e8-bfa5-eac98a7d375b" providerId="AD" clId="Web-{48F5AF0F-79C0-2287-C420-A27E88A192E3}" dt="2026-05-21T19:51:53.080" v="20"/>
        <pc:sldMkLst>
          <pc:docMk/>
          <pc:sldMk cId="1003241295" sldId="323"/>
        </pc:sldMkLst>
      </pc:sldChg>
      <pc:sldChg chg="addSp modSp">
        <pc:chgData name="Lucas Borges de Oliveira" userId="S::lucas.oliveira@rnp.br::59ae8e67-8385-43e8-bfa5-eac98a7d375b" providerId="AD" clId="Web-{48F5AF0F-79C0-2287-C420-A27E88A192E3}" dt="2026-05-22T19:23:20.660" v="164" actId="1076"/>
        <pc:sldMkLst>
          <pc:docMk/>
          <pc:sldMk cId="2018655947" sldId="324"/>
        </pc:sldMkLst>
        <pc:spChg chg="mod">
          <ac:chgData name="Lucas Borges de Oliveira" userId="S::lucas.oliveira@rnp.br::59ae8e67-8385-43e8-bfa5-eac98a7d375b" providerId="AD" clId="Web-{48F5AF0F-79C0-2287-C420-A27E88A192E3}" dt="2026-05-22T19:23:17.722" v="162" actId="20577"/>
          <ac:spMkLst>
            <pc:docMk/>
            <pc:sldMk cId="2018655947" sldId="324"/>
            <ac:spMk id="22" creationId="{00000000-0000-0000-0000-000000000000}"/>
          </ac:spMkLst>
        </pc:spChg>
        <pc:picChg chg="add mod">
          <ac:chgData name="Lucas Borges de Oliveira" userId="S::lucas.oliveira@rnp.br::59ae8e67-8385-43e8-bfa5-eac98a7d375b" providerId="AD" clId="Web-{48F5AF0F-79C0-2287-C420-A27E88A192E3}" dt="2026-05-22T19:23:20.660" v="164" actId="1076"/>
          <ac:picMkLst>
            <pc:docMk/>
            <pc:sldMk cId="2018655947" sldId="324"/>
            <ac:picMk id="5" creationId="{5B7D8092-AF68-92B4-B4E6-9A999111E1C1}"/>
          </ac:picMkLst>
        </pc:picChg>
      </pc:sldChg>
      <pc:sldChg chg="del">
        <pc:chgData name="Lucas Borges de Oliveira" userId="S::lucas.oliveira@rnp.br::59ae8e67-8385-43e8-bfa5-eac98a7d375b" providerId="AD" clId="Web-{48F5AF0F-79C0-2287-C420-A27E88A192E3}" dt="2026-05-21T19:51:47.752" v="19"/>
        <pc:sldMkLst>
          <pc:docMk/>
          <pc:sldMk cId="4243373767" sldId="325"/>
        </pc:sldMkLst>
      </pc:sldChg>
      <pc:sldChg chg="del">
        <pc:chgData name="Lucas Borges de Oliveira" userId="S::lucas.oliveira@rnp.br::59ae8e67-8385-43e8-bfa5-eac98a7d375b" providerId="AD" clId="Web-{48F5AF0F-79C0-2287-C420-A27E88A192E3}" dt="2026-05-21T19:51:44.705" v="18"/>
        <pc:sldMkLst>
          <pc:docMk/>
          <pc:sldMk cId="1449248816" sldId="326"/>
        </pc:sldMkLst>
      </pc:sldChg>
      <pc:sldChg chg="del">
        <pc:chgData name="Lucas Borges de Oliveira" userId="S::lucas.oliveira@rnp.br::59ae8e67-8385-43e8-bfa5-eac98a7d375b" providerId="AD" clId="Web-{48F5AF0F-79C0-2287-C420-A27E88A192E3}" dt="2026-05-22T14:29:21.049" v="78"/>
        <pc:sldMkLst>
          <pc:docMk/>
          <pc:sldMk cId="2532854886" sldId="327"/>
        </pc:sldMkLst>
      </pc:sldChg>
      <pc:sldChg chg="addSp delSp modSp add ord">
        <pc:chgData name="Lucas Borges de Oliveira" userId="S::lucas.oliveira@rnp.br::59ae8e67-8385-43e8-bfa5-eac98a7d375b" providerId="AD" clId="Web-{48F5AF0F-79C0-2287-C420-A27E88A192E3}" dt="2026-05-22T14:58:21.946" v="133" actId="14100"/>
        <pc:sldMkLst>
          <pc:docMk/>
          <pc:sldMk cId="3999578065" sldId="328"/>
        </pc:sldMkLst>
        <pc:spChg chg="mod">
          <ac:chgData name="Lucas Borges de Oliveira" userId="S::lucas.oliveira@rnp.br::59ae8e67-8385-43e8-bfa5-eac98a7d375b" providerId="AD" clId="Web-{48F5AF0F-79C0-2287-C420-A27E88A192E3}" dt="2026-05-22T14:58:05.508" v="131" actId="1076"/>
          <ac:spMkLst>
            <pc:docMk/>
            <pc:sldMk cId="3999578065" sldId="328"/>
            <ac:spMk id="15" creationId="{724D9E6C-BE66-7CA8-320F-7EF327BEAE21}"/>
          </ac:spMkLst>
        </pc:spChg>
        <pc:spChg chg="topLvl">
          <ac:chgData name="Lucas Borges de Oliveira" userId="S::lucas.oliveira@rnp.br::59ae8e67-8385-43e8-bfa5-eac98a7d375b" providerId="AD" clId="Web-{48F5AF0F-79C0-2287-C420-A27E88A192E3}" dt="2026-05-22T14:57:13.679" v="125"/>
          <ac:spMkLst>
            <pc:docMk/>
            <pc:sldMk cId="3999578065" sldId="328"/>
            <ac:spMk id="22" creationId="{C8F64C4D-F56E-A21D-2EA9-457208C45D0F}"/>
          </ac:spMkLst>
        </pc:spChg>
        <pc:grpChg chg="add del">
          <ac:chgData name="Lucas Borges de Oliveira" userId="S::lucas.oliveira@rnp.br::59ae8e67-8385-43e8-bfa5-eac98a7d375b" providerId="AD" clId="Web-{48F5AF0F-79C0-2287-C420-A27E88A192E3}" dt="2026-05-22T14:57:13.679" v="125"/>
          <ac:grpSpMkLst>
            <pc:docMk/>
            <pc:sldMk cId="3999578065" sldId="328"/>
            <ac:grpSpMk id="4" creationId="{602AF0B0-ED10-75BD-9859-CF9337CB862E}"/>
          </ac:grpSpMkLst>
        </pc:grpChg>
        <pc:grpChg chg="add mod">
          <ac:chgData name="Lucas Borges de Oliveira" userId="S::lucas.oliveira@rnp.br::59ae8e67-8385-43e8-bfa5-eac98a7d375b" providerId="AD" clId="Web-{48F5AF0F-79C0-2287-C420-A27E88A192E3}" dt="2026-05-22T14:58:21.946" v="133" actId="14100"/>
          <ac:grpSpMkLst>
            <pc:docMk/>
            <pc:sldMk cId="3999578065" sldId="328"/>
            <ac:grpSpMk id="5" creationId="{9C8DA712-7DDA-2B59-6853-6F2AB63FE589}"/>
          </ac:grpSpMkLst>
        </pc:grpChg>
        <pc:grpChg chg="del">
          <ac:chgData name="Lucas Borges de Oliveira" userId="S::lucas.oliveira@rnp.br::59ae8e67-8385-43e8-bfa5-eac98a7d375b" providerId="AD" clId="Web-{48F5AF0F-79C0-2287-C420-A27E88A192E3}" dt="2026-05-22T14:54:50.020" v="117"/>
          <ac:grpSpMkLst>
            <pc:docMk/>
            <pc:sldMk cId="3999578065" sldId="328"/>
            <ac:grpSpMk id="17" creationId="{6AFFC2C7-96A7-DDE1-2FBA-A3A33117E7B2}"/>
          </ac:grpSpMkLst>
        </pc:grpChg>
        <pc:grpChg chg="mod">
          <ac:chgData name="Lucas Borges de Oliveira" userId="S::lucas.oliveira@rnp.br::59ae8e67-8385-43e8-bfa5-eac98a7d375b" providerId="AD" clId="Web-{48F5AF0F-79C0-2287-C420-A27E88A192E3}" dt="2026-05-22T14:58:16.602" v="132" actId="1076"/>
          <ac:grpSpMkLst>
            <pc:docMk/>
            <pc:sldMk cId="3999578065" sldId="328"/>
            <ac:grpSpMk id="18" creationId="{ED625496-598F-1D8F-003E-22A7254C884F}"/>
          </ac:grpSpMkLst>
        </pc:grpChg>
        <pc:picChg chg="mod topLvl">
          <ac:chgData name="Lucas Borges de Oliveira" userId="S::lucas.oliveira@rnp.br::59ae8e67-8385-43e8-bfa5-eac98a7d375b" providerId="AD" clId="Web-{48F5AF0F-79C0-2287-C420-A27E88A192E3}" dt="2026-05-22T14:57:13.679" v="125"/>
          <ac:picMkLst>
            <pc:docMk/>
            <pc:sldMk cId="3999578065" sldId="328"/>
            <ac:picMk id="8" creationId="{C0CCEC87-BC3F-E9DF-5A3A-91B25295EC51}"/>
          </ac:picMkLst>
        </pc:picChg>
      </pc:sldChg>
      <pc:sldChg chg="addSp delSp modSp add ord replId">
        <pc:chgData name="Lucas Borges de Oliveira" userId="S::lucas.oliveira@rnp.br::59ae8e67-8385-43e8-bfa5-eac98a7d375b" providerId="AD" clId="Web-{48F5AF0F-79C0-2287-C420-A27E88A192E3}" dt="2026-05-22T14:31:21.819" v="96" actId="14100"/>
        <pc:sldMkLst>
          <pc:docMk/>
          <pc:sldMk cId="3152095448" sldId="329"/>
        </pc:sldMkLst>
        <pc:spChg chg="mod">
          <ac:chgData name="Lucas Borges de Oliveira" userId="S::lucas.oliveira@rnp.br::59ae8e67-8385-43e8-bfa5-eac98a7d375b" providerId="AD" clId="Web-{48F5AF0F-79C0-2287-C420-A27E88A192E3}" dt="2026-05-22T14:31:09.663" v="94" actId="14100"/>
          <ac:spMkLst>
            <pc:docMk/>
            <pc:sldMk cId="3152095448" sldId="329"/>
            <ac:spMk id="14" creationId="{CE9547DF-F6C7-BE65-7DC3-498CC6671537}"/>
          </ac:spMkLst>
        </pc:spChg>
        <pc:spChg chg="mod">
          <ac:chgData name="Lucas Borges de Oliveira" userId="S::lucas.oliveira@rnp.br::59ae8e67-8385-43e8-bfa5-eac98a7d375b" providerId="AD" clId="Web-{48F5AF0F-79C0-2287-C420-A27E88A192E3}" dt="2026-05-22T14:31:21.819" v="96" actId="14100"/>
          <ac:spMkLst>
            <pc:docMk/>
            <pc:sldMk cId="3152095448" sldId="329"/>
            <ac:spMk id="20" creationId="{E31074A6-6C03-0753-423A-219657B95009}"/>
          </ac:spMkLst>
        </pc:spChg>
        <pc:grpChg chg="mod">
          <ac:chgData name="Lucas Borges de Oliveira" userId="S::lucas.oliveira@rnp.br::59ae8e67-8385-43e8-bfa5-eac98a7d375b" providerId="AD" clId="Web-{48F5AF0F-79C0-2287-C420-A27E88A192E3}" dt="2026-05-22T14:31:04.928" v="93" actId="1076"/>
          <ac:grpSpMkLst>
            <pc:docMk/>
            <pc:sldMk cId="3152095448" sldId="329"/>
            <ac:grpSpMk id="4" creationId="{7F99DE54-E918-D71B-C97E-9D6C86339B5A}"/>
          </ac:grpSpMkLst>
        </pc:grpChg>
        <pc:grpChg chg="del">
          <ac:chgData name="Lucas Borges de Oliveira" userId="S::lucas.oliveira@rnp.br::59ae8e67-8385-43e8-bfa5-eac98a7d375b" providerId="AD" clId="Web-{48F5AF0F-79C0-2287-C420-A27E88A192E3}" dt="2026-05-22T14:30:29.192" v="88"/>
          <ac:grpSpMkLst>
            <pc:docMk/>
            <pc:sldMk cId="3152095448" sldId="329"/>
            <ac:grpSpMk id="5" creationId="{4BB35B94-C3A2-D793-CEAB-057DCAF5D996}"/>
          </ac:grpSpMkLst>
        </pc:grpChg>
        <pc:grpChg chg="add mod">
          <ac:chgData name="Lucas Borges de Oliveira" userId="S::lucas.oliveira@rnp.br::59ae8e67-8385-43e8-bfa5-eac98a7d375b" providerId="AD" clId="Web-{48F5AF0F-79C0-2287-C420-A27E88A192E3}" dt="2026-05-22T14:31:02.287" v="92" actId="1076"/>
          <ac:grpSpMkLst>
            <pc:docMk/>
            <pc:sldMk cId="3152095448" sldId="329"/>
            <ac:grpSpMk id="21" creationId="{CA1240CD-C72D-4FD0-714F-2B0E3625B6A9}"/>
          </ac:grpSpMkLst>
        </pc:grpChg>
      </pc:sldChg>
      <pc:sldChg chg="addSp delSp modSp new del mod modClrScheme chgLayout">
        <pc:chgData name="Lucas Borges de Oliveira" userId="S::lucas.oliveira@rnp.br::59ae8e67-8385-43e8-bfa5-eac98a7d375b" providerId="AD" clId="Web-{48F5AF0F-79C0-2287-C420-A27E88A192E3}" dt="2026-05-22T19:22:44.252" v="150"/>
        <pc:sldMkLst>
          <pc:docMk/>
          <pc:sldMk cId="1518658819" sldId="330"/>
        </pc:sldMkLst>
        <pc:spChg chg="mod ord">
          <ac:chgData name="Lucas Borges de Oliveira" userId="S::lucas.oliveira@rnp.br::59ae8e67-8385-43e8-bfa5-eac98a7d375b" providerId="AD" clId="Web-{48F5AF0F-79C0-2287-C420-A27E88A192E3}" dt="2026-05-22T19:21:59.313" v="139"/>
          <ac:spMkLst>
            <pc:docMk/>
            <pc:sldMk cId="1518658819" sldId="330"/>
            <ac:spMk id="2" creationId="{7EB522F6-28CE-DE8D-0EE3-709E087DF137}"/>
          </ac:spMkLst>
        </pc:spChg>
        <pc:spChg chg="add del mod ord">
          <ac:chgData name="Lucas Borges de Oliveira" userId="S::lucas.oliveira@rnp.br::59ae8e67-8385-43e8-bfa5-eac98a7d375b" providerId="AD" clId="Web-{48F5AF0F-79C0-2287-C420-A27E88A192E3}" dt="2026-05-22T19:21:59.313" v="139"/>
          <ac:spMkLst>
            <pc:docMk/>
            <pc:sldMk cId="1518658819" sldId="330"/>
            <ac:spMk id="3" creationId="{E31407DA-F520-0E71-B8E9-DBD5C8FC2EA1}"/>
          </ac:spMkLst>
        </pc:spChg>
        <pc:spChg chg="del">
          <ac:chgData name="Lucas Borges de Oliveira" userId="S::lucas.oliveira@rnp.br::59ae8e67-8385-43e8-bfa5-eac98a7d375b" providerId="AD" clId="Web-{48F5AF0F-79C0-2287-C420-A27E88A192E3}" dt="2026-05-22T19:21:59.313" v="139"/>
          <ac:spMkLst>
            <pc:docMk/>
            <pc:sldMk cId="1518658819" sldId="330"/>
            <ac:spMk id="4" creationId="{AAB3148E-CE95-281E-D06F-48818A7D80E0}"/>
          </ac:spMkLst>
        </pc:spChg>
        <pc:picChg chg="add del mod ord">
          <ac:chgData name="Lucas Borges de Oliveira" userId="S::lucas.oliveira@rnp.br::59ae8e67-8385-43e8-bfa5-eac98a7d375b" providerId="AD" clId="Web-{48F5AF0F-79C0-2287-C420-A27E88A192E3}" dt="2026-05-22T19:21:54.079" v="138"/>
          <ac:picMkLst>
            <pc:docMk/>
            <pc:sldMk cId="1518658819" sldId="330"/>
            <ac:picMk id="5" creationId="{A87AF822-F3AA-6612-2FB6-C58BE12D385D}"/>
          </ac:picMkLst>
        </pc:picChg>
        <pc:picChg chg="add del mod">
          <ac:chgData name="Lucas Borges de Oliveira" userId="S::lucas.oliveira@rnp.br::59ae8e67-8385-43e8-bfa5-eac98a7d375b" providerId="AD" clId="Web-{48F5AF0F-79C0-2287-C420-A27E88A192E3}" dt="2026-05-22T19:22:04.767" v="141"/>
          <ac:picMkLst>
            <pc:docMk/>
            <pc:sldMk cId="1518658819" sldId="330"/>
            <ac:picMk id="6" creationId="{8BE0CACF-EC92-8B06-84FB-E55109BCCB76}"/>
          </ac:picMkLst>
        </pc:picChg>
      </pc:sldChg>
    </pc:docChg>
  </pc:docChgLst>
  <pc:docChgLst>
    <pc:chgData name="Lucas Borges de Oliveira" userId="S::lucas.oliveira@rnp.br::59ae8e67-8385-43e8-bfa5-eac98a7d375b" providerId="AD" clId="Web-{758708EE-73D3-89C4-2C6C-944124ECB228}"/>
    <pc:docChg chg="modSld sldOrd">
      <pc:chgData name="Lucas Borges de Oliveira" userId="S::lucas.oliveira@rnp.br::59ae8e67-8385-43e8-bfa5-eac98a7d375b" providerId="AD" clId="Web-{758708EE-73D3-89C4-2C6C-944124ECB228}" dt="2026-05-21T15:06:47.529" v="124" actId="20577"/>
      <pc:docMkLst>
        <pc:docMk/>
      </pc:docMkLst>
      <pc:sldChg chg="modSp">
        <pc:chgData name="Lucas Borges de Oliveira" userId="S::lucas.oliveira@rnp.br::59ae8e67-8385-43e8-bfa5-eac98a7d375b" providerId="AD" clId="Web-{758708EE-73D3-89C4-2C6C-944124ECB228}" dt="2026-05-21T13:32:27.904" v="55"/>
        <pc:sldMkLst>
          <pc:docMk/>
          <pc:sldMk cId="2014022407" sldId="291"/>
        </pc:sldMkLst>
        <pc:spChg chg="mod">
          <ac:chgData name="Lucas Borges de Oliveira" userId="S::lucas.oliveira@rnp.br::59ae8e67-8385-43e8-bfa5-eac98a7d375b" providerId="AD" clId="Web-{758708EE-73D3-89C4-2C6C-944124ECB228}" dt="2026-05-21T13:32:25.045" v="54"/>
          <ac:spMkLst>
            <pc:docMk/>
            <pc:sldMk cId="2014022407" sldId="291"/>
            <ac:spMk id="4" creationId="{13058482-1FCC-79AD-E246-D91152283E00}"/>
          </ac:spMkLst>
        </pc:spChg>
        <pc:spChg chg="mod">
          <ac:chgData name="Lucas Borges de Oliveira" userId="S::lucas.oliveira@rnp.br::59ae8e67-8385-43e8-bfa5-eac98a7d375b" providerId="AD" clId="Web-{758708EE-73D3-89C4-2C6C-944124ECB228}" dt="2026-05-21T13:32:25.045" v="53"/>
          <ac:spMkLst>
            <pc:docMk/>
            <pc:sldMk cId="2014022407" sldId="291"/>
            <ac:spMk id="5" creationId="{62668704-F31C-4FF6-BA6E-B0F27688BE55}"/>
          </ac:spMkLst>
        </pc:spChg>
        <pc:spChg chg="mod">
          <ac:chgData name="Lucas Borges de Oliveira" userId="S::lucas.oliveira@rnp.br::59ae8e67-8385-43e8-bfa5-eac98a7d375b" providerId="AD" clId="Web-{758708EE-73D3-89C4-2C6C-944124ECB228}" dt="2026-05-21T13:32:25.045" v="52"/>
          <ac:spMkLst>
            <pc:docMk/>
            <pc:sldMk cId="2014022407" sldId="291"/>
            <ac:spMk id="6" creationId="{0019F8DE-0872-AE76-7D57-F2D17E0BF48F}"/>
          </ac:spMkLst>
        </pc:spChg>
        <pc:spChg chg="mod">
          <ac:chgData name="Lucas Borges de Oliveira" userId="S::lucas.oliveira@rnp.br::59ae8e67-8385-43e8-bfa5-eac98a7d375b" providerId="AD" clId="Web-{758708EE-73D3-89C4-2C6C-944124ECB228}" dt="2026-05-21T13:32:27.904" v="55"/>
          <ac:spMkLst>
            <pc:docMk/>
            <pc:sldMk cId="2014022407" sldId="291"/>
            <ac:spMk id="19" creationId="{33EE9E51-2B1E-46AD-11C8-DF5086774BFB}"/>
          </ac:spMkLst>
        </pc:spChg>
      </pc:sldChg>
      <pc:sldChg chg="modSp">
        <pc:chgData name="Lucas Borges de Oliveira" userId="S::lucas.oliveira@rnp.br::59ae8e67-8385-43e8-bfa5-eac98a7d375b" providerId="AD" clId="Web-{758708EE-73D3-89C4-2C6C-944124ECB228}" dt="2026-05-21T14:58:07.685" v="120" actId="20577"/>
        <pc:sldMkLst>
          <pc:docMk/>
          <pc:sldMk cId="1131559204" sldId="299"/>
        </pc:sldMkLst>
        <pc:spChg chg="mod">
          <ac:chgData name="Lucas Borges de Oliveira" userId="S::lucas.oliveira@rnp.br::59ae8e67-8385-43e8-bfa5-eac98a7d375b" providerId="AD" clId="Web-{758708EE-73D3-89C4-2C6C-944124ECB228}" dt="2026-05-21T14:51:57.401" v="74" actId="20577"/>
          <ac:spMkLst>
            <pc:docMk/>
            <pc:sldMk cId="1131559204" sldId="299"/>
            <ac:spMk id="12" creationId="{0445859F-C0C4-C8D8-625D-2E3AC392C23E}"/>
          </ac:spMkLst>
        </pc:spChg>
        <pc:spChg chg="mod">
          <ac:chgData name="Lucas Borges de Oliveira" userId="S::lucas.oliveira@rnp.br::59ae8e67-8385-43e8-bfa5-eac98a7d375b" providerId="AD" clId="Web-{758708EE-73D3-89C4-2C6C-944124ECB228}" dt="2026-05-21T14:58:07.685" v="120" actId="20577"/>
          <ac:spMkLst>
            <pc:docMk/>
            <pc:sldMk cId="1131559204" sldId="299"/>
            <ac:spMk id="20" creationId="{8EBD04B8-EF06-0A77-FF77-954296BFD01B}"/>
          </ac:spMkLst>
        </pc:spChg>
      </pc:sldChg>
      <pc:sldChg chg="modSp">
        <pc:chgData name="Lucas Borges de Oliveira" userId="S::lucas.oliveira@rnp.br::59ae8e67-8385-43e8-bfa5-eac98a7d375b" providerId="AD" clId="Web-{758708EE-73D3-89C4-2C6C-944124ECB228}" dt="2026-05-21T15:06:47.529" v="124" actId="20577"/>
        <pc:sldMkLst>
          <pc:docMk/>
          <pc:sldMk cId="1578363630" sldId="301"/>
        </pc:sldMkLst>
        <pc:spChg chg="mod">
          <ac:chgData name="Lucas Borges de Oliveira" userId="S::lucas.oliveira@rnp.br::59ae8e67-8385-43e8-bfa5-eac98a7d375b" providerId="AD" clId="Web-{758708EE-73D3-89C4-2C6C-944124ECB228}" dt="2026-05-21T15:06:47.529" v="124" actId="20577"/>
          <ac:spMkLst>
            <pc:docMk/>
            <pc:sldMk cId="1578363630" sldId="301"/>
            <ac:spMk id="101" creationId="{E6301EC3-14BA-8C7C-614E-3DBAE3440E29}"/>
          </ac:spMkLst>
        </pc:spChg>
      </pc:sldChg>
      <pc:sldChg chg="modSp">
        <pc:chgData name="Lucas Borges de Oliveira" userId="S::lucas.oliveira@rnp.br::59ae8e67-8385-43e8-bfa5-eac98a7d375b" providerId="AD" clId="Web-{758708EE-73D3-89C4-2C6C-944124ECB228}" dt="2026-05-21T14:09:06.789" v="60" actId="20577"/>
        <pc:sldMkLst>
          <pc:docMk/>
          <pc:sldMk cId="2503383510" sldId="303"/>
        </pc:sldMkLst>
        <pc:spChg chg="mod">
          <ac:chgData name="Lucas Borges de Oliveira" userId="S::lucas.oliveira@rnp.br::59ae8e67-8385-43e8-bfa5-eac98a7d375b" providerId="AD" clId="Web-{758708EE-73D3-89C4-2C6C-944124ECB228}" dt="2026-05-21T14:09:06.789" v="60" actId="20577"/>
          <ac:spMkLst>
            <pc:docMk/>
            <pc:sldMk cId="2503383510" sldId="303"/>
            <ac:spMk id="9" creationId="{D33B871A-15DA-4A0D-FF0D-C3369D0B8CAB}"/>
          </ac:spMkLst>
        </pc:spChg>
      </pc:sldChg>
      <pc:sldChg chg="addSp modSp">
        <pc:chgData name="Lucas Borges de Oliveira" userId="S::lucas.oliveira@rnp.br::59ae8e67-8385-43e8-bfa5-eac98a7d375b" providerId="AD" clId="Web-{758708EE-73D3-89C4-2C6C-944124ECB228}" dt="2026-05-21T13:23:43.898" v="33" actId="20577"/>
        <pc:sldMkLst>
          <pc:docMk/>
          <pc:sldMk cId="2333973089" sldId="317"/>
        </pc:sldMkLst>
        <pc:spChg chg="mod">
          <ac:chgData name="Lucas Borges de Oliveira" userId="S::lucas.oliveira@rnp.br::59ae8e67-8385-43e8-bfa5-eac98a7d375b" providerId="AD" clId="Web-{758708EE-73D3-89C4-2C6C-944124ECB228}" dt="2026-05-21T13:23:43.898" v="33" actId="20577"/>
          <ac:spMkLst>
            <pc:docMk/>
            <pc:sldMk cId="2333973089" sldId="317"/>
            <ac:spMk id="3" creationId="{66CD1D3A-E7BA-B080-41B0-F12645CE00B7}"/>
          </ac:spMkLst>
        </pc:spChg>
        <pc:grpChg chg="add mod">
          <ac:chgData name="Lucas Borges de Oliveira" userId="S::lucas.oliveira@rnp.br::59ae8e67-8385-43e8-bfa5-eac98a7d375b" providerId="AD" clId="Web-{758708EE-73D3-89C4-2C6C-944124ECB228}" dt="2026-05-21T13:23:37.288" v="30" actId="1076"/>
          <ac:grpSpMkLst>
            <pc:docMk/>
            <pc:sldMk cId="2333973089" sldId="317"/>
            <ac:grpSpMk id="5" creationId="{900BA029-DB98-6423-A086-DE238D1CF8D5}"/>
          </ac:grpSpMkLst>
        </pc:grpChg>
      </pc:sldChg>
      <pc:sldChg chg="modSp">
        <pc:chgData name="Lucas Borges de Oliveira" userId="S::lucas.oliveira@rnp.br::59ae8e67-8385-43e8-bfa5-eac98a7d375b" providerId="AD" clId="Web-{758708EE-73D3-89C4-2C6C-944124ECB228}" dt="2026-05-21T13:28:53.515" v="37" actId="20577"/>
        <pc:sldMkLst>
          <pc:docMk/>
          <pc:sldMk cId="4008698475" sldId="320"/>
        </pc:sldMkLst>
        <pc:spChg chg="mod">
          <ac:chgData name="Lucas Borges de Oliveira" userId="S::lucas.oliveira@rnp.br::59ae8e67-8385-43e8-bfa5-eac98a7d375b" providerId="AD" clId="Web-{758708EE-73D3-89C4-2C6C-944124ECB228}" dt="2026-05-21T13:28:53.515" v="37" actId="20577"/>
          <ac:spMkLst>
            <pc:docMk/>
            <pc:sldMk cId="4008698475" sldId="320"/>
            <ac:spMk id="2" creationId="{F1A0AB24-800E-D0BA-21C1-1A5B14C9C958}"/>
          </ac:spMkLst>
        </pc:spChg>
      </pc:sldChg>
      <pc:sldChg chg="modSp mod ord modShow">
        <pc:chgData name="Lucas Borges de Oliveira" userId="S::lucas.oliveira@rnp.br::59ae8e67-8385-43e8-bfa5-eac98a7d375b" providerId="AD" clId="Web-{758708EE-73D3-89C4-2C6C-944124ECB228}" dt="2026-05-21T13:28:35.122" v="35"/>
        <pc:sldMkLst>
          <pc:docMk/>
          <pc:sldMk cId="1449248816" sldId="326"/>
        </pc:sldMkLst>
        <pc:spChg chg="mod">
          <ac:chgData name="Lucas Borges de Oliveira" userId="S::lucas.oliveira@rnp.br::59ae8e67-8385-43e8-bfa5-eac98a7d375b" providerId="AD" clId="Web-{758708EE-73D3-89C4-2C6C-944124ECB228}" dt="2026-05-21T13:16:16.604" v="21" actId="20577"/>
          <ac:spMkLst>
            <pc:docMk/>
            <pc:sldMk cId="1449248816" sldId="326"/>
            <ac:spMk id="3" creationId="{3AF754D1-03CF-2F23-7AB7-08BA77A053AB}"/>
          </ac:spMkLst>
        </pc:spChg>
        <pc:spChg chg="mod">
          <ac:chgData name="Lucas Borges de Oliveira" userId="S::lucas.oliveira@rnp.br::59ae8e67-8385-43e8-bfa5-eac98a7d375b" providerId="AD" clId="Web-{758708EE-73D3-89C4-2C6C-944124ECB228}" dt="2026-05-21T13:16:06.509" v="17" actId="20577"/>
          <ac:spMkLst>
            <pc:docMk/>
            <pc:sldMk cId="1449248816" sldId="326"/>
            <ac:spMk id="8" creationId="{69E3C473-0726-9849-044D-61843B0503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540A6-0455-46E9-AAA3-7CA9891A71FE}" type="datetimeFigureOut">
              <a:t>5/22/2026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1E816-E1E5-44C9-9540-E196FF8EA4E7}" type="slidenum"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10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50279-B371-2540-9EEC-102D418A1CCD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727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0483" y="2590708"/>
            <a:ext cx="4459976" cy="1004369"/>
          </a:xfrm>
        </p:spPr>
        <p:txBody>
          <a:bodyPr anchor="b">
            <a:normAutofit/>
          </a:bodyPr>
          <a:lstStyle>
            <a:lvl1pPr algn="l">
              <a:defRPr sz="2933" b="0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/>
              <a:t>Clique para editar o título Mestre da PALESTRA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67109" y="4690891"/>
            <a:ext cx="4443352" cy="800720"/>
          </a:xfrm>
        </p:spPr>
        <p:txBody>
          <a:bodyPr>
            <a:noAutofit/>
          </a:bodyPr>
          <a:lstStyle>
            <a:lvl1pPr marL="0" indent="0" algn="l">
              <a:buNone/>
              <a:defRPr sz="2267" b="0" i="0">
                <a:solidFill>
                  <a:schemeClr val="tx1"/>
                </a:solidFill>
                <a:latin typeface="Barlow" pitchFamily="2" charset="77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/>
              <a:t>Clique para editar NOME PALESTRANTE</a:t>
            </a:r>
          </a:p>
          <a:p>
            <a:endParaRPr lang="en-US"/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998E250F-0937-D913-0888-E8FDEE0D29D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50482" y="5885763"/>
            <a:ext cx="4459977" cy="435429"/>
          </a:xfrm>
        </p:spPr>
        <p:txBody>
          <a:bodyPr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t-BR" sz="2267" b="0" i="1" kern="1200" dirty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pt-BR"/>
              <a:t>Clique para editar CARGO</a:t>
            </a:r>
          </a:p>
        </p:txBody>
      </p:sp>
    </p:spTree>
    <p:extLst>
      <p:ext uri="{BB962C8B-B14F-4D97-AF65-F5344CB8AC3E}">
        <p14:creationId xmlns:p14="http://schemas.microsoft.com/office/powerpoint/2010/main" val="3135460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RNP25_MIOLO_1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1948" y="366185"/>
            <a:ext cx="8680287" cy="678844"/>
          </a:xfrm>
          <a:prstGeom prst="rect">
            <a:avLst/>
          </a:prstGeom>
        </p:spPr>
        <p:txBody>
          <a:bodyPr/>
          <a:lstStyle>
            <a:lvl1pPr>
              <a:defRPr sz="2667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21949" y="1558474"/>
            <a:ext cx="8680285" cy="509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0AAE6"/>
                </a:solidFill>
                <a:latin typeface="Barlow" pitchFamily="2" charset="77"/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pt-BR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021949" y="2411458"/>
            <a:ext cx="8680285" cy="4049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267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09585" indent="0">
              <a:buNone/>
              <a:defRPr/>
            </a:lvl2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pt-BR"/>
              <a:t>Clique para editar os estilos de TEXTO CORRIDO – 1 COLUNA</a:t>
            </a:r>
          </a:p>
        </p:txBody>
      </p:sp>
    </p:spTree>
    <p:extLst>
      <p:ext uri="{BB962C8B-B14F-4D97-AF65-F5344CB8AC3E}">
        <p14:creationId xmlns:p14="http://schemas.microsoft.com/office/powerpoint/2010/main" val="1744730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RNP25_MIOLO_2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1948" y="366185"/>
            <a:ext cx="8680287" cy="678844"/>
          </a:xfrm>
          <a:prstGeom prst="rect">
            <a:avLst/>
          </a:prstGeom>
        </p:spPr>
        <p:txBody>
          <a:bodyPr/>
          <a:lstStyle>
            <a:lvl1pPr>
              <a:defRPr sz="2667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21949" y="1558474"/>
            <a:ext cx="8680285" cy="509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0AAE6"/>
                </a:solidFill>
                <a:latin typeface="Barlow" pitchFamily="2" charset="77"/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pt-BR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021949" y="2411458"/>
            <a:ext cx="8680285" cy="4049253"/>
          </a:xfrm>
          <a:prstGeom prst="rect">
            <a:avLst/>
          </a:prstGeom>
        </p:spPr>
        <p:txBody>
          <a:bodyPr numCol="2" spcCol="360000"/>
          <a:lstStyle>
            <a:lvl1pPr marL="0" indent="0">
              <a:buNone/>
              <a:defRPr lang="pt-BR" sz="2267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09585" indent="0">
              <a:buNone/>
              <a:defRPr/>
            </a:lvl2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pt-BR"/>
              <a:t>Clique para editar os estilos de TEXTO CORRIDO – 2 COLUNAS</a:t>
            </a:r>
          </a:p>
        </p:txBody>
      </p:sp>
    </p:spTree>
    <p:extLst>
      <p:ext uri="{BB962C8B-B14F-4D97-AF65-F5344CB8AC3E}">
        <p14:creationId xmlns:p14="http://schemas.microsoft.com/office/powerpoint/2010/main" val="62201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MIOLO_1COLUNA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1948" y="366185"/>
            <a:ext cx="8680287" cy="678844"/>
          </a:xfrm>
          <a:prstGeom prst="rect">
            <a:avLst/>
          </a:prstGeom>
        </p:spPr>
        <p:txBody>
          <a:bodyPr/>
          <a:lstStyle>
            <a:lvl1pPr>
              <a:defRPr sz="2667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21949" y="1558474"/>
            <a:ext cx="8680285" cy="509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0AAE6"/>
                </a:solidFill>
                <a:latin typeface="Barlow" pitchFamily="2" charset="77"/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pt-BR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021950" y="2411458"/>
            <a:ext cx="4147364" cy="4049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267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09585" indent="0">
              <a:buNone/>
              <a:defRPr/>
            </a:lvl2pPr>
          </a:lstStyle>
          <a:p>
            <a:pPr marL="0" lv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</a:pPr>
            <a:r>
              <a:rPr lang="pt-BR"/>
              <a:t>Clique para editar os estilos de TEXTO CORRIDO – 1 COLUNA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73FED905-7FEC-941A-50D2-EB714E6579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21600" y="2438401"/>
            <a:ext cx="3981451" cy="405341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96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MIOLO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1948" y="366185"/>
            <a:ext cx="8680287" cy="678844"/>
          </a:xfrm>
          <a:prstGeom prst="rect">
            <a:avLst/>
          </a:prstGeom>
        </p:spPr>
        <p:txBody>
          <a:bodyPr/>
          <a:lstStyle>
            <a:lvl1pPr>
              <a:defRPr sz="2667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21949" y="1558474"/>
            <a:ext cx="8680285" cy="509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00AAE6"/>
                </a:solidFill>
                <a:latin typeface="Barlow" pitchFamily="2" charset="77"/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pt-BR"/>
              <a:t>Clique para editar os estilos de TÍTULO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73FED905-7FEC-941A-50D2-EB714E6579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21949" y="2438401"/>
            <a:ext cx="8681103" cy="405341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2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RNP25_MIOLO_2COLUNA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m 2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021840" y="366120"/>
            <a:ext cx="8679960" cy="678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2660" b="1" u="none" strike="noStrike">
                <a:solidFill>
                  <a:schemeClr val="dk1"/>
                </a:solidFill>
                <a:effectLst/>
                <a:uFillTx/>
                <a:latin typeface="Barlow"/>
              </a:rPr>
              <a:t>Clique para editar o título Mestre da PALESTRA</a:t>
            </a:r>
            <a:endParaRPr lang="de-DE" sz="26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021840" y="1558440"/>
            <a:ext cx="8679960" cy="509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0" u="none" strike="noStrike">
                <a:solidFill>
                  <a:srgbClr val="00AAE6"/>
                </a:solidFill>
                <a:effectLst/>
                <a:uFillTx/>
                <a:latin typeface="Barlow"/>
              </a:rPr>
              <a:t>Clique para editar os estilos de TÍTULO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021840" y="2411280"/>
            <a:ext cx="8679960" cy="4048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2" spcCol="360000" anchor="t">
            <a:noAutofit/>
          </a:bodyPr>
          <a:lstStyle/>
          <a:p>
            <a:pPr indent="0" defTabSz="1219320">
              <a:lnSpc>
                <a:spcPct val="90000"/>
              </a:lnSpc>
              <a:spcBef>
                <a:spcPts val="1332"/>
              </a:spcBef>
              <a:buNone/>
              <a:tabLst>
                <a:tab pos="0" algn="l"/>
              </a:tabLst>
            </a:pPr>
            <a:r>
              <a:rPr lang="pt-BR" sz="2260" b="0" u="none" strike="noStrike">
                <a:solidFill>
                  <a:schemeClr val="dk1"/>
                </a:solidFill>
                <a:effectLst/>
                <a:uFillTx/>
                <a:latin typeface="Barlow"/>
              </a:rPr>
              <a:t>Clique para editar os estilos de TEXTO CORRIDO – 2 COLUNAS</a:t>
            </a:r>
            <a:endParaRPr lang="de-DE" sz="22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16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112d364e0d_4_34"/>
          <p:cNvSpPr txBox="1">
            <a:spLocks noGrp="1"/>
          </p:cNvSpPr>
          <p:nvPr>
            <p:ph type="title"/>
          </p:nvPr>
        </p:nvSpPr>
        <p:spPr>
          <a:xfrm>
            <a:off x="454526" y="390293"/>
            <a:ext cx="9390692" cy="75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270"/>
              </a:buClr>
              <a:buSzPts val="1800"/>
              <a:buFont typeface="Calibri"/>
              <a:buNone/>
              <a:defRPr sz="2400" b="1" cap="none">
                <a:solidFill>
                  <a:srgbClr val="1F42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2112d364e0d_4_34"/>
          <p:cNvSpPr txBox="1">
            <a:spLocks noGrp="1"/>
          </p:cNvSpPr>
          <p:nvPr>
            <p:ph type="sldNum" idx="12"/>
          </p:nvPr>
        </p:nvSpPr>
        <p:spPr>
          <a:xfrm>
            <a:off x="11452675" y="6502154"/>
            <a:ext cx="569600" cy="32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  <p:sp>
        <p:nvSpPr>
          <p:cNvPr id="33" name="Google Shape;33;g2112d364e0d_4_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E4E79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E4E79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E4E79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E4E79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E4E79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458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OL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laser, scene, light&#10;&#10;Description automatically generated">
            <a:extLst>
              <a:ext uri="{FF2B5EF4-FFF2-40B4-BE49-F238E27FC236}">
                <a16:creationId xmlns:a16="http://schemas.microsoft.com/office/drawing/2014/main" id="{9B0D5EA4-1355-AD11-D130-F3FA1D194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81936C-6D7D-868C-317A-239FBCBCC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2920" y="787083"/>
            <a:ext cx="8239760" cy="477837"/>
          </a:xfrm>
          <a:prstGeom prst="rect">
            <a:avLst/>
          </a:prstGeom>
        </p:spPr>
        <p:txBody>
          <a:bodyPr anchor="b"/>
          <a:lstStyle>
            <a:lvl1pPr algn="l">
              <a:defRPr sz="2800" b="0" i="0">
                <a:solidFill>
                  <a:srgbClr val="000A92"/>
                </a:solidFill>
                <a:latin typeface="Barlow Medium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2FC732-1207-0DAD-0845-A5F7448BA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1120" y="1482725"/>
            <a:ext cx="4932680" cy="4587875"/>
          </a:xfrm>
          <a:prstGeom prst="rect">
            <a:avLst/>
          </a:prstGeom>
        </p:spPr>
        <p:txBody>
          <a:bodyPr lIns="72000" rIns="72000"/>
          <a:lstStyle>
            <a:lvl1pPr marL="0" indent="0">
              <a:buFontTx/>
              <a:buNone/>
              <a:defRPr sz="2200" b="0" i="0">
                <a:solidFill>
                  <a:srgbClr val="001EFF"/>
                </a:solidFill>
                <a:latin typeface="Barlow Medium" pitchFamily="2" charset="77"/>
              </a:defRPr>
            </a:lvl1pPr>
            <a:lvl2pPr marL="180000" indent="0">
              <a:buFontTx/>
              <a:buNone/>
              <a:defRPr sz="2000" b="0" i="0">
                <a:latin typeface="Barlow" pitchFamily="2" charset="77"/>
              </a:defRPr>
            </a:lvl2pPr>
            <a:lvl3pPr marL="252000" indent="0">
              <a:buFontTx/>
              <a:buNone/>
              <a:defRPr sz="1600" b="0" i="0">
                <a:latin typeface="Barlow" pitchFamily="2" charset="77"/>
              </a:defRPr>
            </a:lvl3pPr>
            <a:lvl4pPr marL="324000" indent="0">
              <a:buFontTx/>
              <a:buNone/>
              <a:defRPr sz="1400" b="0" i="0">
                <a:latin typeface="Barlow" pitchFamily="2" charset="77"/>
              </a:defRPr>
            </a:lvl4pPr>
            <a:lvl5pPr marL="1828800" indent="0">
              <a:buFontTx/>
              <a:buNone/>
              <a:defRPr sz="1200" b="0" i="0">
                <a:latin typeface="Barlow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B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991DC2-E8BC-B913-8F8F-42E6CD9CEA4C}"/>
              </a:ext>
            </a:extLst>
          </p:cNvPr>
          <p:cNvGrpSpPr/>
          <p:nvPr userDrawn="1"/>
        </p:nvGrpSpPr>
        <p:grpSpPr>
          <a:xfrm>
            <a:off x="838200" y="949801"/>
            <a:ext cx="744794" cy="145026"/>
            <a:chOff x="838200" y="949801"/>
            <a:chExt cx="744794" cy="145026"/>
          </a:xfrm>
          <a:solidFill>
            <a:srgbClr val="001EFF"/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9DDE295-6DB8-8D1C-A438-DBBEE281CFFA}"/>
                </a:ext>
              </a:extLst>
            </p:cNvPr>
            <p:cNvSpPr/>
            <p:nvPr userDrawn="1"/>
          </p:nvSpPr>
          <p:spPr>
            <a:xfrm>
              <a:off x="838200" y="949801"/>
              <a:ext cx="145026" cy="1450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FC5C13-195F-2C8F-2CB5-48A1BC35A1E1}"/>
                </a:ext>
              </a:extLst>
            </p:cNvPr>
            <p:cNvSpPr/>
            <p:nvPr userDrawn="1"/>
          </p:nvSpPr>
          <p:spPr>
            <a:xfrm>
              <a:off x="1437968" y="949801"/>
              <a:ext cx="145026" cy="1450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43A68DB-1698-120B-2F29-23EE6A7B905A}"/>
                </a:ext>
              </a:extLst>
            </p:cNvPr>
            <p:cNvSpPr/>
            <p:nvPr userDrawn="1"/>
          </p:nvSpPr>
          <p:spPr>
            <a:xfrm>
              <a:off x="910713" y="990239"/>
              <a:ext cx="599768" cy="641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/>
            </a:p>
          </p:txBody>
        </p:sp>
      </p:grpSp>
    </p:spTree>
    <p:extLst>
      <p:ext uri="{BB962C8B-B14F-4D97-AF65-F5344CB8AC3E}">
        <p14:creationId xmlns:p14="http://schemas.microsoft.com/office/powerpoint/2010/main" val="1711950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04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RNP25_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DD00-D899-CE72-DE7B-CAD0DD0146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23611" y="2677419"/>
            <a:ext cx="4324419" cy="446316"/>
          </a:xfrm>
          <a:prstGeom prst="rect">
            <a:avLst/>
          </a:prstGeom>
        </p:spPr>
        <p:txBody>
          <a:bodyPr anchor="b"/>
          <a:lstStyle>
            <a:lvl1pPr algn="l">
              <a:defRPr sz="2667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pt-BR"/>
              <a:t>OBRIGADO (A)!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7B4AAF-35FD-FC08-7FFA-20632D614D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23609" y="3439421"/>
            <a:ext cx="4324417" cy="4463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i="1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/>
              <a:t>Contato palestrante</a:t>
            </a:r>
          </a:p>
        </p:txBody>
      </p:sp>
    </p:spTree>
    <p:extLst>
      <p:ext uri="{BB962C8B-B14F-4D97-AF65-F5344CB8AC3E}">
        <p14:creationId xmlns:p14="http://schemas.microsoft.com/office/powerpoint/2010/main" val="3781979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0C0A7-A2BE-7F43-977C-5F04F40EA1F3}" type="datetimeFigureOut">
              <a:rPr lang="pt-BR" smtClean="0"/>
              <a:t>22/05/2026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3CB45-47E9-9545-833C-EE867628789B}" type="slidenum">
              <a:rPr lang="pt-BR" smtClean="0"/>
              <a:t>‹#›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CE3EB70-C8A0-4FC1-9AEA-72632F681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01B840-A3C7-40A4-B3F0-0DAA426B313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6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4" r:id="rId2"/>
    <p:sldLayoutId id="2147483675" r:id="rId3"/>
    <p:sldLayoutId id="2147483676" r:id="rId4"/>
    <p:sldLayoutId id="2147483682" r:id="rId5"/>
    <p:sldLayoutId id="2147483683" r:id="rId6"/>
    <p:sldLayoutId id="2147483684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28773A1-F4D9-4F72-9D04-5D1ABA69FF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8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play.rnp.br/app/video/dpditechtalk26" TargetMode="External"/><Relationship Id="rId2" Type="http://schemas.openxmlformats.org/officeDocument/2006/relationships/hyperlink" Target="https://eduplay.rnp.br/app/video/39447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npbr.github.io/LabRedes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rnpbr.github.io/LabRedes/" TargetMode="Externa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4FC3E-CF6A-1CCA-26FA-1672DBBCB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1409" y="2950595"/>
            <a:ext cx="5681067" cy="956811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3050">
                <a:solidFill>
                  <a:schemeClr val="bg1"/>
                </a:solidFill>
                <a:ea typeface="+mn-lt"/>
                <a:cs typeface="+mn-lt"/>
              </a:rPr>
              <a:t>Gêmeos Digitais das Redes da RNP </a:t>
            </a:r>
            <a:endParaRPr lang="pt-BR" sz="305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DA4C62-6BA6-1881-64F0-E7158E96F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724" y="4529708"/>
            <a:ext cx="5986808" cy="435429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>
                <a:solidFill>
                  <a:schemeClr val="bg1"/>
                </a:solidFill>
              </a:rPr>
              <a:t>Marcos </a:t>
            </a:r>
            <a:r>
              <a:rPr lang="pt-BR">
                <a:solidFill>
                  <a:schemeClr val="bg1"/>
                </a:solidFill>
                <a:ea typeface="+mn-lt"/>
                <a:cs typeface="+mn-lt"/>
              </a:rPr>
              <a:t>Schwarz</a:t>
            </a:r>
            <a:endParaRPr lang="pt-BR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6D5401-8468-01AF-52B1-747043254B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39557" y="4958532"/>
            <a:ext cx="5436475" cy="435429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800">
                <a:solidFill>
                  <a:schemeClr val="bg1"/>
                </a:solidFill>
                <a:ea typeface="Calibri"/>
                <a:cs typeface="Calibri"/>
              </a:rPr>
              <a:t>Gerente de P&amp;D em </a:t>
            </a:r>
            <a:r>
              <a:rPr lang="pt-BR" sz="1800" err="1">
                <a:solidFill>
                  <a:schemeClr val="bg1"/>
                </a:solidFill>
                <a:ea typeface="Calibri"/>
                <a:cs typeface="Calibri"/>
              </a:rPr>
              <a:t>Ciberinfraestrutura</a:t>
            </a:r>
            <a:endParaRPr lang="pt-BR" sz="18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3D02E447-57AB-5934-6489-7C610AD52197}"/>
              </a:ext>
            </a:extLst>
          </p:cNvPr>
          <p:cNvSpPr txBox="1">
            <a:spLocks/>
          </p:cNvSpPr>
          <p:nvPr/>
        </p:nvSpPr>
        <p:spPr>
          <a:xfrm>
            <a:off x="6097883" y="5340626"/>
            <a:ext cx="5436475" cy="4354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60958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>
                <a:solidFill>
                  <a:schemeClr val="bg1"/>
                </a:solidFill>
              </a:rPr>
              <a:t>Lucas Borges</a:t>
            </a:r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4F3D55C0-ED19-B41D-EE07-B9A9F6B8532B}"/>
              </a:ext>
            </a:extLst>
          </p:cNvPr>
          <p:cNvSpPr txBox="1">
            <a:spLocks/>
          </p:cNvSpPr>
          <p:nvPr/>
        </p:nvSpPr>
        <p:spPr>
          <a:xfrm>
            <a:off x="6097883" y="5703599"/>
            <a:ext cx="5436475" cy="4354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indent="0" algn="l" defTabSz="60958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t-BR" sz="24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-171450" algn="l" defTabSz="60958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800">
                <a:solidFill>
                  <a:schemeClr val="bg1"/>
                </a:solidFill>
              </a:rPr>
              <a:t>Analista de P&amp;D</a:t>
            </a:r>
            <a:endParaRPr lang="pt-BR" sz="18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980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A4A3BF-9170-8DD9-693C-1BF3CB5C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Gêmeos Digitais das Redes da RNP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F93CAF-CC04-053D-9C9E-A1BDDF5DD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pt-BR"/>
              <a:t>Motivação / Missão 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737DF1-454E-61D7-EEA5-EFE238F97A4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 sz="2250">
                <a:latin typeface="Barlow"/>
              </a:rPr>
              <a:t>Incentivar que a evolução das redes da RNP siga dois pilares:</a:t>
            </a:r>
            <a:endParaRPr lang="pt-BR">
              <a:latin typeface="Barlow"/>
            </a:endParaRPr>
          </a:p>
          <a:p>
            <a:pPr marL="342900" indent="-342900">
              <a:buChar char="•"/>
            </a:pPr>
            <a:r>
              <a:rPr lang="pt-BR" sz="2250" b="1">
                <a:latin typeface="Barlow"/>
              </a:rPr>
              <a:t>Colaboração</a:t>
            </a:r>
            <a:r>
              <a:rPr lang="pt-BR" sz="2250">
                <a:latin typeface="Barlow"/>
              </a:rPr>
              <a:t>: equipes que vão além das de operação, facilitando a execução de projetos de P&amp;D em parceria com a academia.</a:t>
            </a:r>
            <a:endParaRPr lang="pt-BR" sz="2250"/>
          </a:p>
          <a:p>
            <a:pPr marL="342900" indent="-342900">
              <a:buChar char="•"/>
            </a:pPr>
            <a:endParaRPr lang="pt-BR" sz="2250">
              <a:latin typeface="Barlow"/>
            </a:endParaRPr>
          </a:p>
          <a:p>
            <a:pPr marL="342900" indent="-342900">
              <a:buChar char="•"/>
            </a:pPr>
            <a:r>
              <a:rPr lang="pt-BR" sz="2250" b="1">
                <a:latin typeface="Barlow"/>
              </a:rPr>
              <a:t>Replicabilidade</a:t>
            </a:r>
            <a:r>
              <a:rPr lang="pt-BR" sz="2250">
                <a:latin typeface="Barlow"/>
              </a:rPr>
              <a:t>: ambientes em topologias reais para transferência tecnológica e de conhecimento entre as equipes de P&amp;D e produção.</a:t>
            </a:r>
            <a:endParaRPr lang="pt-BR" sz="2250"/>
          </a:p>
        </p:txBody>
      </p:sp>
    </p:spTree>
    <p:extLst>
      <p:ext uri="{BB962C8B-B14F-4D97-AF65-F5344CB8AC3E}">
        <p14:creationId xmlns:p14="http://schemas.microsoft.com/office/powerpoint/2010/main" val="7862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457F6-9E26-48FB-F79D-5A37E030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650">
                <a:latin typeface="Barlow"/>
              </a:rPr>
              <a:t>Histórico</a:t>
            </a:r>
            <a:endParaRPr lang="pt-BR"/>
          </a:p>
        </p:txBody>
      </p: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A0F03BDA-E93C-31F4-EAB9-B0FE9BE61702}"/>
              </a:ext>
            </a:extLst>
          </p:cNvPr>
          <p:cNvGrpSpPr/>
          <p:nvPr/>
        </p:nvGrpSpPr>
        <p:grpSpPr>
          <a:xfrm>
            <a:off x="3044588" y="1711652"/>
            <a:ext cx="8527490" cy="5017373"/>
            <a:chOff x="2715329" y="1702245"/>
            <a:chExt cx="8527490" cy="5017373"/>
          </a:xfrm>
        </p:grpSpPr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E1FAB4C9-4667-EB44-A557-63118528EE63}"/>
                </a:ext>
              </a:extLst>
            </p:cNvPr>
            <p:cNvGrpSpPr/>
            <p:nvPr/>
          </p:nvGrpSpPr>
          <p:grpSpPr>
            <a:xfrm>
              <a:off x="2978107" y="4042626"/>
              <a:ext cx="265891" cy="265891"/>
              <a:chOff x="0" y="0"/>
              <a:chExt cx="812800" cy="812800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E99723E5-D0C9-270E-1EBD-94BDF678EB4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00FF"/>
              </a:solidFill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FC5C539D-C483-968D-9A0D-05C65FF95703}"/>
                  </a:ext>
                </a:extLst>
              </p:cNvPr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40"/>
                  </a:lnSpc>
                </a:pPr>
                <a:endParaRPr sz="8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AD67D3DB-345B-B296-60E7-A4D4F72B0074}"/>
                </a:ext>
              </a:extLst>
            </p:cNvPr>
            <p:cNvGrpSpPr/>
            <p:nvPr/>
          </p:nvGrpSpPr>
          <p:grpSpPr>
            <a:xfrm>
              <a:off x="5472731" y="4042626"/>
              <a:ext cx="265891" cy="265891"/>
              <a:chOff x="0" y="0"/>
              <a:chExt cx="812800" cy="812800"/>
            </a:xfrm>
          </p:grpSpPr>
          <p:sp>
            <p:nvSpPr>
              <p:cNvPr id="14" name="Freeform 17">
                <a:extLst>
                  <a:ext uri="{FF2B5EF4-FFF2-40B4-BE49-F238E27FC236}">
                    <a16:creationId xmlns:a16="http://schemas.microsoft.com/office/drawing/2014/main" id="{45681E3F-E0A4-546C-6AC7-D3A25064F84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00FF"/>
              </a:solidFill>
            </p:spPr>
          </p:sp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63B4C91D-8626-FA9D-64D3-0FE761107419}"/>
                  </a:ext>
                </a:extLst>
              </p:cNvPr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40"/>
                  </a:lnSpc>
                </a:pPr>
                <a:endParaRPr sz="8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32431CC-A73B-2E70-CEF3-420FA9E31D6A}"/>
                </a:ext>
              </a:extLst>
            </p:cNvPr>
            <p:cNvGrpSpPr/>
            <p:nvPr/>
          </p:nvGrpSpPr>
          <p:grpSpPr>
            <a:xfrm>
              <a:off x="7967355" y="4042626"/>
              <a:ext cx="265891" cy="265891"/>
              <a:chOff x="0" y="0"/>
              <a:chExt cx="812800" cy="812800"/>
            </a:xfrm>
          </p:grpSpPr>
          <p:sp>
            <p:nvSpPr>
              <p:cNvPr id="18" name="Freeform 20">
                <a:extLst>
                  <a:ext uri="{FF2B5EF4-FFF2-40B4-BE49-F238E27FC236}">
                    <a16:creationId xmlns:a16="http://schemas.microsoft.com/office/drawing/2014/main" id="{E6CC00FA-5923-F9CF-38E5-FF741E40B60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600FF"/>
              </a:solidFill>
            </p:spPr>
          </p:sp>
          <p:sp>
            <p:nvSpPr>
              <p:cNvPr id="19" name="TextBox 21">
                <a:extLst>
                  <a:ext uri="{FF2B5EF4-FFF2-40B4-BE49-F238E27FC236}">
                    <a16:creationId xmlns:a16="http://schemas.microsoft.com/office/drawing/2014/main" id="{169A980D-EAE6-CA55-77A8-F5FB446953D8}"/>
                  </a:ext>
                </a:extLst>
              </p:cNvPr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40"/>
                  </a:lnSpc>
                </a:pPr>
                <a:endParaRPr sz="800"/>
              </a:p>
            </p:txBody>
          </p:sp>
        </p:grpSp>
        <p:sp>
          <p:nvSpPr>
            <p:cNvPr id="22" name="AutoShape 25">
              <a:extLst>
                <a:ext uri="{FF2B5EF4-FFF2-40B4-BE49-F238E27FC236}">
                  <a16:creationId xmlns:a16="http://schemas.microsoft.com/office/drawing/2014/main" id="{850D80CA-0A99-27FD-B253-6785E246ACB8}"/>
                </a:ext>
              </a:extLst>
            </p:cNvPr>
            <p:cNvSpPr/>
            <p:nvPr/>
          </p:nvSpPr>
          <p:spPr>
            <a:xfrm flipH="1" flipV="1">
              <a:off x="3111052" y="2001605"/>
              <a:ext cx="12700" cy="2173893"/>
            </a:xfrm>
            <a:prstGeom prst="line">
              <a:avLst/>
            </a:prstGeom>
            <a:ln w="76200" cap="rnd">
              <a:solidFill>
                <a:srgbClr val="001E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4" name="AutoShape 26">
              <a:extLst>
                <a:ext uri="{FF2B5EF4-FFF2-40B4-BE49-F238E27FC236}">
                  <a16:creationId xmlns:a16="http://schemas.microsoft.com/office/drawing/2014/main" id="{C0F841BF-3D09-64F3-3875-35403428A3BB}"/>
                </a:ext>
              </a:extLst>
            </p:cNvPr>
            <p:cNvSpPr/>
            <p:nvPr/>
          </p:nvSpPr>
          <p:spPr>
            <a:xfrm flipV="1">
              <a:off x="5599327" y="4175908"/>
              <a:ext cx="0" cy="2543710"/>
            </a:xfrm>
            <a:prstGeom prst="line">
              <a:avLst/>
            </a:prstGeom>
            <a:ln w="76200" cap="rnd">
              <a:solidFill>
                <a:srgbClr val="001E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6" name="AutoShape 27">
              <a:extLst>
                <a:ext uri="{FF2B5EF4-FFF2-40B4-BE49-F238E27FC236}">
                  <a16:creationId xmlns:a16="http://schemas.microsoft.com/office/drawing/2014/main" id="{CA6723C3-9B9C-0683-9228-19E2C42D120B}"/>
                </a:ext>
              </a:extLst>
            </p:cNvPr>
            <p:cNvSpPr/>
            <p:nvPr/>
          </p:nvSpPr>
          <p:spPr>
            <a:xfrm flipH="1" flipV="1">
              <a:off x="8100301" y="1848453"/>
              <a:ext cx="520" cy="2207146"/>
            </a:xfrm>
            <a:prstGeom prst="line">
              <a:avLst/>
            </a:prstGeom>
            <a:ln w="76200" cap="rnd">
              <a:solidFill>
                <a:srgbClr val="001E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8" name="TextBox 29">
              <a:extLst>
                <a:ext uri="{FF2B5EF4-FFF2-40B4-BE49-F238E27FC236}">
                  <a16:creationId xmlns:a16="http://schemas.microsoft.com/office/drawing/2014/main" id="{E6AB809A-65B1-F8DB-A8DC-6EC911FA3ACB}"/>
                </a:ext>
              </a:extLst>
            </p:cNvPr>
            <p:cNvSpPr txBox="1"/>
            <p:nvPr/>
          </p:nvSpPr>
          <p:spPr>
            <a:xfrm>
              <a:off x="2715329" y="4395608"/>
              <a:ext cx="741520" cy="333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2023</a:t>
              </a: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ABCFD1CC-3A43-C8A2-7155-56CECDE6AA7C}"/>
                </a:ext>
              </a:extLst>
            </p:cNvPr>
            <p:cNvSpPr txBox="1"/>
            <p:nvPr/>
          </p:nvSpPr>
          <p:spPr>
            <a:xfrm>
              <a:off x="5241071" y="3691980"/>
              <a:ext cx="782362" cy="333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2024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B1C0355-5AF4-A29C-5FE7-E4E2AAAA3EBD}"/>
                </a:ext>
              </a:extLst>
            </p:cNvPr>
            <p:cNvSpPr txBox="1"/>
            <p:nvPr/>
          </p:nvSpPr>
          <p:spPr>
            <a:xfrm>
              <a:off x="7701464" y="4372488"/>
              <a:ext cx="773314" cy="333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2025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1AA418-B6B7-683A-4BC4-DE7F826061BF}"/>
                </a:ext>
              </a:extLst>
            </p:cNvPr>
            <p:cNvSpPr txBox="1"/>
            <p:nvPr/>
          </p:nvSpPr>
          <p:spPr>
            <a:xfrm>
              <a:off x="3220515" y="1925405"/>
              <a:ext cx="2307448" cy="18847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3746"/>
                </a:lnSpc>
              </a:pPr>
              <a:r>
                <a:rPr lang="en-US" sz="2400" b="1" err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Inicio</a:t>
              </a:r>
              <a:endParaRPr lang="en-US" sz="2400" b="1">
                <a:solidFill>
                  <a:srgbClr val="000A92"/>
                </a:solidFill>
                <a:latin typeface="Barlow"/>
                <a:ea typeface="Barlow 1 Bold"/>
                <a:cs typeface="Barlow 1 Bold"/>
              </a:endParaRPr>
            </a:p>
            <a:p>
              <a:pPr marL="0" lvl="0" indent="0" algn="l">
                <a:lnSpc>
                  <a:spcPts val="2845"/>
                </a:lnSpc>
                <a:spcBef>
                  <a:spcPct val="0"/>
                </a:spcBef>
              </a:pP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Experimentação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das Ferramentas e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exploração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das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tecnologias</a:t>
              </a:r>
              <a:endParaRPr lang="en-US" sz="1900">
                <a:solidFill>
                  <a:srgbClr val="000A92"/>
                </a:solidFill>
                <a:latin typeface="Barlow"/>
                <a:ea typeface="Barlow 1"/>
                <a:cs typeface="Barlow 1"/>
              </a:endParaRPr>
            </a:p>
          </p:txBody>
        </p:sp>
        <p:sp>
          <p:nvSpPr>
            <p:cNvPr id="36" name="TextBox 34">
              <a:extLst>
                <a:ext uri="{FF2B5EF4-FFF2-40B4-BE49-F238E27FC236}">
                  <a16:creationId xmlns:a16="http://schemas.microsoft.com/office/drawing/2014/main" id="{30B3C7C5-8F0D-1326-F3B5-11FCC680090D}"/>
                </a:ext>
              </a:extLst>
            </p:cNvPr>
            <p:cNvSpPr txBox="1"/>
            <p:nvPr/>
          </p:nvSpPr>
          <p:spPr>
            <a:xfrm>
              <a:off x="5738622" y="4746668"/>
              <a:ext cx="3046748" cy="15331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3626"/>
                </a:lnSpc>
              </a:pPr>
              <a:r>
                <a:rPr lang="en-US" sz="2400" b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Rede </a:t>
              </a:r>
              <a:r>
                <a:rPr lang="en-US" sz="2400" b="1" err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Ipê</a:t>
              </a:r>
              <a:endParaRPr lang="en-US" sz="2400" b="1">
                <a:solidFill>
                  <a:srgbClr val="000A92"/>
                </a:solidFill>
                <a:latin typeface="Barlow"/>
                <a:ea typeface="Barlow 1 Bold"/>
                <a:cs typeface="Barlow 1 Bold"/>
              </a:endParaRPr>
            </a:p>
            <a:p>
              <a:pPr>
                <a:lnSpc>
                  <a:spcPts val="2850"/>
                </a:lnSpc>
                <a:spcBef>
                  <a:spcPct val="0"/>
                </a:spcBef>
              </a:pP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Primeiros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laboratórios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com base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em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gêmeo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digital do backbone da RNP</a:t>
              </a:r>
              <a:endParaRPr lang="en-US" sz="1900">
                <a:solidFill>
                  <a:srgbClr val="000A92"/>
                </a:solidFill>
                <a:latin typeface="Barlow"/>
                <a:ea typeface="Barlow 1"/>
                <a:cs typeface="Barlow 1"/>
              </a:endParaRPr>
            </a:p>
          </p:txBody>
        </p:sp>
        <p:sp>
          <p:nvSpPr>
            <p:cNvPr id="38" name="TextBox 35">
              <a:extLst>
                <a:ext uri="{FF2B5EF4-FFF2-40B4-BE49-F238E27FC236}">
                  <a16:creationId xmlns:a16="http://schemas.microsoft.com/office/drawing/2014/main" id="{0CC42AD5-1AD8-27C3-3FF6-765CDCAACA45}"/>
                </a:ext>
              </a:extLst>
            </p:cNvPr>
            <p:cNvSpPr txBox="1"/>
            <p:nvPr/>
          </p:nvSpPr>
          <p:spPr>
            <a:xfrm>
              <a:off x="8196071" y="1702245"/>
              <a:ext cx="3046748" cy="15331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ts val="3626"/>
                </a:lnSpc>
              </a:pPr>
              <a:r>
                <a:rPr lang="en-US" sz="2400" b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Redes </a:t>
              </a:r>
              <a:r>
                <a:rPr lang="en-US" sz="2400" b="1" err="1">
                  <a:solidFill>
                    <a:srgbClr val="000A92"/>
                  </a:solidFill>
                  <a:latin typeface="Barlow"/>
                  <a:ea typeface="Barlow 1 Bold"/>
                  <a:cs typeface="Barlow 1 Bold"/>
                  <a:sym typeface="Barlow 1 Bold"/>
                </a:rPr>
                <a:t>metropolitanas</a:t>
              </a:r>
              <a:endParaRPr lang="en-US" sz="2400" b="1">
                <a:solidFill>
                  <a:srgbClr val="000A92"/>
                </a:solidFill>
                <a:latin typeface="Barlow"/>
                <a:ea typeface="Barlow 1 Bold"/>
                <a:cs typeface="Barlow 1 Bold"/>
              </a:endParaRPr>
            </a:p>
            <a:p>
              <a:pPr>
                <a:lnSpc>
                  <a:spcPts val="2850"/>
                </a:lnSpc>
                <a:spcBef>
                  <a:spcPct val="0"/>
                </a:spcBef>
              </a:pP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Expansão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para redes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metropolitanas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e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suporte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a  </a:t>
              </a:r>
              <a:r>
                <a:rPr lang="en-US" sz="1900" err="1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topologias</a:t>
              </a:r>
              <a:r>
                <a:rPr lang="en-US" sz="1900">
                  <a:solidFill>
                    <a:srgbClr val="000A92"/>
                  </a:solidFill>
                  <a:latin typeface="Barlow"/>
                  <a:ea typeface="Barlow 1"/>
                  <a:cs typeface="Barlow 1"/>
                  <a:sym typeface="Barlow 1"/>
                </a:rPr>
                <a:t> multi-vendor</a:t>
              </a:r>
              <a:endParaRPr lang="en-US" sz="1900">
                <a:solidFill>
                  <a:srgbClr val="000A92"/>
                </a:solidFill>
                <a:latin typeface="Barlow"/>
                <a:ea typeface="Barlow 1"/>
                <a:cs typeface="Barlow 1"/>
              </a:endParaRPr>
            </a:p>
          </p:txBody>
        </p:sp>
        <p:sp>
          <p:nvSpPr>
            <p:cNvPr id="40" name="AutoShape 9">
              <a:extLst>
                <a:ext uri="{FF2B5EF4-FFF2-40B4-BE49-F238E27FC236}">
                  <a16:creationId xmlns:a16="http://schemas.microsoft.com/office/drawing/2014/main" id="{13F0237A-54B3-66F4-56F9-020BA018C4E1}"/>
                </a:ext>
              </a:extLst>
            </p:cNvPr>
            <p:cNvSpPr/>
            <p:nvPr/>
          </p:nvSpPr>
          <p:spPr>
            <a:xfrm flipV="1">
              <a:off x="3170955" y="4152783"/>
              <a:ext cx="7242387" cy="18814"/>
            </a:xfrm>
            <a:prstGeom prst="line">
              <a:avLst/>
            </a:prstGeom>
            <a:ln w="142875" cap="rnd">
              <a:solidFill>
                <a:srgbClr val="001EFF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7" name="Freeform 14">
            <a:extLst>
              <a:ext uri="{FF2B5EF4-FFF2-40B4-BE49-F238E27FC236}">
                <a16:creationId xmlns:a16="http://schemas.microsoft.com/office/drawing/2014/main" id="{D7905A99-EA2B-0BC3-4825-E32834E319DE}"/>
              </a:ext>
            </a:extLst>
          </p:cNvPr>
          <p:cNvSpPr/>
          <p:nvPr/>
        </p:nvSpPr>
        <p:spPr>
          <a:xfrm>
            <a:off x="10609656" y="4038651"/>
            <a:ext cx="265891" cy="26589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600FF"/>
          </a:solidFill>
        </p:spPr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798526B4-45D5-1180-D18D-916E25C14895}"/>
              </a:ext>
            </a:extLst>
          </p:cNvPr>
          <p:cNvSpPr txBox="1"/>
          <p:nvPr/>
        </p:nvSpPr>
        <p:spPr>
          <a:xfrm>
            <a:off x="10634583" y="4060462"/>
            <a:ext cx="216036" cy="219152"/>
          </a:xfrm>
          <a:prstGeom prst="rect">
            <a:avLst/>
          </a:prstGeom>
        </p:spPr>
        <p:txBody>
          <a:bodyPr lIns="33867" tIns="33867" rIns="33867" bIns="33867"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440"/>
              </a:lnSpc>
            </a:pP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18101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F3946-BD42-0A8E-738F-16A3F8DA6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650">
                <a:latin typeface="Barlow"/>
              </a:rPr>
              <a:t>Redes do Sistema RNP </a:t>
            </a:r>
            <a:endParaRPr lang="pt-BR" sz="2650" b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E560BC6-8973-E7D8-19CA-2F8F008178D6}"/>
              </a:ext>
            </a:extLst>
          </p:cNvPr>
          <p:cNvGrpSpPr/>
          <p:nvPr/>
        </p:nvGrpSpPr>
        <p:grpSpPr>
          <a:xfrm>
            <a:off x="2494818" y="1048238"/>
            <a:ext cx="9690373" cy="5438550"/>
            <a:chOff x="2494818" y="1048238"/>
            <a:chExt cx="9690373" cy="5438550"/>
          </a:xfrm>
        </p:grpSpPr>
        <p:sp>
          <p:nvSpPr>
            <p:cNvPr id="16" name="CaixaDeTexto 1">
              <a:extLst>
                <a:ext uri="{FF2B5EF4-FFF2-40B4-BE49-F238E27FC236}">
                  <a16:creationId xmlns:a16="http://schemas.microsoft.com/office/drawing/2014/main" id="{CAD27B1B-5539-FE37-C7FB-0DED9DCCB19E}"/>
                </a:ext>
              </a:extLst>
            </p:cNvPr>
            <p:cNvSpPr txBox="1"/>
            <p:nvPr/>
          </p:nvSpPr>
          <p:spPr>
            <a:xfrm>
              <a:off x="8387314" y="5625014"/>
              <a:ext cx="2973059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/>
                <a:t>Redes </a:t>
              </a:r>
              <a:r>
                <a:rPr lang="en-US" b="1" err="1"/>
                <a:t>Metropolitanas</a:t>
              </a:r>
              <a:endParaRPr lang="en-US" b="1"/>
            </a:p>
            <a:p>
              <a:pPr algn="ctr"/>
              <a:r>
                <a:rPr lang="en-US" sz="1600"/>
                <a:t>87 </a:t>
              </a:r>
              <a:r>
                <a:rPr lang="en-US" sz="1600" err="1"/>
                <a:t>em</a:t>
              </a:r>
              <a:r>
                <a:rPr lang="en-US" sz="1600"/>
                <a:t> </a:t>
              </a:r>
              <a:r>
                <a:rPr lang="en-US" sz="1600" err="1"/>
                <a:t>Operação</a:t>
              </a:r>
              <a:br>
                <a:rPr lang="en-US" sz="1600" b="1"/>
              </a:br>
              <a:r>
                <a:rPr lang="en-US" sz="1600">
                  <a:ea typeface="+mn-lt"/>
                  <a:cs typeface="+mn-lt"/>
                </a:rPr>
                <a:t>94 Redes </a:t>
              </a:r>
              <a:r>
                <a:rPr lang="en-US" sz="1600" err="1">
                  <a:ea typeface="+mn-lt"/>
                  <a:cs typeface="+mn-lt"/>
                </a:rPr>
                <a:t>Previstas</a:t>
              </a:r>
              <a:endParaRPr lang="en-US" sz="1600" b="1">
                <a:ea typeface="Calibri"/>
                <a:cs typeface="Calibri"/>
              </a:endParaRPr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CFC2DE2C-4CEA-4B75-F359-8F397BA19543}"/>
                </a:ext>
              </a:extLst>
            </p:cNvPr>
            <p:cNvGrpSpPr/>
            <p:nvPr/>
          </p:nvGrpSpPr>
          <p:grpSpPr>
            <a:xfrm>
              <a:off x="2494818" y="1048238"/>
              <a:ext cx="9690373" cy="4426741"/>
              <a:chOff x="1996226" y="969076"/>
              <a:chExt cx="10170149" cy="4879244"/>
            </a:xfrm>
          </p:grpSpPr>
          <p:pic>
            <p:nvPicPr>
              <p:cNvPr id="13" name="Imagem 12" descr="Diagrama&#10;&#10;O conteúdo gerado por IA pode estar incorreto.">
                <a:extLst>
                  <a:ext uri="{FF2B5EF4-FFF2-40B4-BE49-F238E27FC236}">
                    <a16:creationId xmlns:a16="http://schemas.microsoft.com/office/drawing/2014/main" id="{D16A5B7A-6E7C-6AAC-AB51-54A5D815F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78" t="10916" r="3276" b="12088"/>
              <a:stretch>
                <a:fillRect/>
              </a:stretch>
            </p:blipFill>
            <p:spPr>
              <a:xfrm>
                <a:off x="1996226" y="1503856"/>
                <a:ext cx="5352587" cy="4344464"/>
              </a:xfrm>
              <a:prstGeom prst="rect">
                <a:avLst/>
              </a:prstGeom>
            </p:spPr>
          </p:pic>
          <p:pic>
            <p:nvPicPr>
              <p:cNvPr id="21" name="Picture 2" descr="Redecomep 2022 ajustado">
                <a:extLst>
                  <a:ext uri="{FF2B5EF4-FFF2-40B4-BE49-F238E27FC236}">
                    <a16:creationId xmlns:a16="http://schemas.microsoft.com/office/drawing/2014/main" id="{336F3E1B-7352-22F0-A154-C1C60AC64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97" t="4986" r="4449" b="3983"/>
              <a:stretch>
                <a:fillRect/>
              </a:stretch>
            </p:blipFill>
            <p:spPr bwMode="auto">
              <a:xfrm>
                <a:off x="7353702" y="969076"/>
                <a:ext cx="4812673" cy="46661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CaixaDeTexto 1">
              <a:extLst>
                <a:ext uri="{FF2B5EF4-FFF2-40B4-BE49-F238E27FC236}">
                  <a16:creationId xmlns:a16="http://schemas.microsoft.com/office/drawing/2014/main" id="{5FD0E0A3-F9C6-EFD3-A553-4F57F3118FB7}"/>
                </a:ext>
              </a:extLst>
            </p:cNvPr>
            <p:cNvSpPr txBox="1"/>
            <p:nvPr/>
          </p:nvSpPr>
          <p:spPr>
            <a:xfrm>
              <a:off x="3516529" y="5625014"/>
              <a:ext cx="3227059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/>
                <a:t>Rede </a:t>
              </a:r>
              <a:r>
                <a:rPr lang="en-US" b="1" err="1"/>
                <a:t>Ipê</a:t>
              </a:r>
              <a:r>
                <a:rPr lang="en-US" b="1"/>
                <a:t> e </a:t>
              </a:r>
              <a:r>
                <a:rPr lang="en-US" b="1" err="1"/>
                <a:t>PoPs</a:t>
              </a:r>
              <a:br>
                <a:rPr lang="en-US" b="1"/>
              </a:br>
              <a:r>
                <a:rPr lang="en-US" sz="1600"/>
                <a:t>​</a:t>
              </a:r>
              <a:r>
                <a:rPr lang="en-US" sz="1600" err="1"/>
                <a:t>Capacidade</a:t>
              </a:r>
              <a:r>
                <a:rPr lang="en-US" sz="1600"/>
                <a:t> </a:t>
              </a:r>
              <a:r>
                <a:rPr lang="en-US" sz="1600" err="1"/>
                <a:t>agregada</a:t>
              </a:r>
              <a:r>
                <a:rPr lang="en-US" sz="1600"/>
                <a:t> 4,2 Tb/s</a:t>
              </a:r>
              <a:br>
                <a:rPr lang="en-US" sz="1600"/>
              </a:br>
              <a:r>
                <a:rPr lang="en-US" sz="1600" err="1">
                  <a:ea typeface="Calibri"/>
                  <a:cs typeface="Calibri"/>
                </a:rPr>
                <a:t>Capacidade</a:t>
              </a:r>
              <a:r>
                <a:rPr lang="en-US" sz="1600">
                  <a:ea typeface="Calibri"/>
                  <a:cs typeface="Calibri"/>
                </a:rPr>
                <a:t> </a:t>
              </a:r>
              <a:r>
                <a:rPr lang="en-US" sz="1600" err="1">
                  <a:ea typeface="Calibri"/>
                  <a:cs typeface="Calibri"/>
                </a:rPr>
                <a:t>internacional</a:t>
              </a:r>
              <a:r>
                <a:rPr lang="en-US" sz="1600">
                  <a:ea typeface="Calibri"/>
                  <a:cs typeface="Calibri"/>
                </a:rPr>
                <a:t> 600 Gb/s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928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1E025-2496-EE00-12B6-62F6134B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650">
                <a:latin typeface="Barlow"/>
              </a:rPr>
              <a:t>Redes do Sistema RNP </a:t>
            </a:r>
            <a:endParaRPr lang="pt-BR" sz="265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E80B36-3BA4-F119-A0E5-D93E362E9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49" y="1213034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Desafios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3E44310-BABD-FC09-8364-6E7044F809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21949" y="2066018"/>
            <a:ext cx="8680285" cy="404925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pt-BR" sz="2400">
                <a:solidFill>
                  <a:srgbClr val="000000"/>
                </a:solidFill>
                <a:latin typeface="Barlow"/>
                <a:cs typeface="Segoe UI"/>
              </a:rPr>
              <a:t>Ambiente heterogêneo e complexo </a:t>
            </a:r>
          </a:p>
          <a:p>
            <a:pPr marL="951865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Grande número de redes e dispositivos </a:t>
            </a:r>
          </a:p>
          <a:p>
            <a:pPr marL="951865" lvl="1" indent="-342900">
              <a:lnSpc>
                <a:spcPct val="80000"/>
              </a:lnSpc>
              <a:buChar char="•"/>
            </a:pPr>
            <a:r>
              <a:rPr lang="pt-BR" sz="2200" err="1">
                <a:solidFill>
                  <a:srgbClr val="000000"/>
                </a:solidFill>
                <a:latin typeface="Barlow"/>
                <a:cs typeface="Arial"/>
              </a:rPr>
              <a:t>Multi-Vendor</a:t>
            </a: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: Extreme, Huawei, Cisco, Juniper</a:t>
            </a:r>
          </a:p>
          <a:p>
            <a:pPr marL="951865" lvl="1" indent="-342900">
              <a:lnSpc>
                <a:spcPct val="80000"/>
              </a:lnSpc>
              <a:buChar char="•"/>
            </a:pP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Fragmentação de funcionalidades </a:t>
            </a:r>
          </a:p>
          <a:p>
            <a:pPr>
              <a:lnSpc>
                <a:spcPct val="80000"/>
              </a:lnSpc>
            </a:pPr>
            <a:endParaRPr lang="pt-BR" sz="2250">
              <a:latin typeface="Barlow"/>
            </a:endParaRPr>
          </a:p>
          <a:p>
            <a:pPr>
              <a:lnSpc>
                <a:spcPct val="80000"/>
              </a:lnSpc>
            </a:pPr>
            <a:r>
              <a:rPr lang="pt-BR" sz="2400">
                <a:solidFill>
                  <a:srgbClr val="000000"/>
                </a:solidFill>
                <a:latin typeface="Barlow"/>
                <a:cs typeface="Segoe UI"/>
              </a:rPr>
              <a:t>Curva de aprendizado para novas tecnologias </a:t>
            </a:r>
          </a:p>
          <a:p>
            <a:pPr marL="951865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t-BR" sz="2200">
                <a:solidFill>
                  <a:srgbClr val="000000"/>
                </a:solidFill>
                <a:latin typeface="Barlow"/>
                <a:cs typeface="Segoe UI"/>
              </a:rPr>
              <a:t>Configuração bas</a:t>
            </a: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eada em modelos, Telemetria, </a:t>
            </a:r>
            <a:r>
              <a:rPr lang="pt-BR" sz="2200" err="1">
                <a:solidFill>
                  <a:srgbClr val="000000"/>
                </a:solidFill>
                <a:latin typeface="Barlow"/>
                <a:cs typeface="Arial"/>
              </a:rPr>
              <a:t>Segment</a:t>
            </a: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 </a:t>
            </a:r>
            <a:r>
              <a:rPr lang="pt-BR" sz="2200" err="1">
                <a:solidFill>
                  <a:srgbClr val="000000"/>
                </a:solidFill>
                <a:latin typeface="Barlow"/>
                <a:cs typeface="Arial"/>
              </a:rPr>
              <a:t>Routing</a:t>
            </a:r>
            <a:r>
              <a:rPr lang="pt-BR" sz="2200">
                <a:solidFill>
                  <a:srgbClr val="000000"/>
                </a:solidFill>
                <a:latin typeface="Barlow"/>
                <a:cs typeface="Arial"/>
              </a:rPr>
              <a:t> </a:t>
            </a:r>
            <a:endParaRPr lang="pt-BR" sz="2200">
              <a:latin typeface="Barlow"/>
            </a:endParaRPr>
          </a:p>
          <a:p>
            <a:pPr>
              <a:lnSpc>
                <a:spcPct val="80000"/>
              </a:lnSpc>
            </a:pPr>
            <a:endParaRPr lang="pt-BR" sz="2200">
              <a:solidFill>
                <a:srgbClr val="000000"/>
              </a:solidFill>
              <a:latin typeface="Barlow"/>
              <a:cs typeface="Segoe UI"/>
            </a:endParaRPr>
          </a:p>
          <a:p>
            <a:pPr>
              <a:lnSpc>
                <a:spcPct val="80000"/>
              </a:lnSpc>
            </a:pPr>
            <a:r>
              <a:rPr lang="pt-BR" sz="2400">
                <a:solidFill>
                  <a:srgbClr val="000000"/>
                </a:solidFill>
                <a:latin typeface="Barlow"/>
                <a:cs typeface="Segoe UI"/>
              </a:rPr>
              <a:t>Alto custo das soluções comerciais de orquestração </a:t>
            </a:r>
            <a:endParaRPr lang="pt-BR" sz="2400"/>
          </a:p>
          <a:p>
            <a:endParaRPr lang="pt-BR" sz="2400">
              <a:solidFill>
                <a:srgbClr val="000000"/>
              </a:solidFill>
              <a:latin typeface="Barlow"/>
              <a:cs typeface="Segoe UI"/>
            </a:endParaRPr>
          </a:p>
          <a:p>
            <a:r>
              <a:rPr lang="pt-BR" sz="2400">
                <a:solidFill>
                  <a:srgbClr val="000000"/>
                </a:solidFill>
                <a:latin typeface="Barlow"/>
                <a:cs typeface="Segoe UI"/>
              </a:rPr>
              <a:t>Falta de ecossistema aberto e consolidado </a:t>
            </a:r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196490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CD37D-F58D-1639-BBA0-BE607F4F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650">
                <a:latin typeface="Barlow"/>
              </a:rPr>
              <a:t>Redes do Sistema RNP </a:t>
            </a:r>
            <a:endParaRPr lang="pt-BR" sz="265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949696-04A6-2FF2-14A2-E50903111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49" y="1253674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Oportunidades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738085-8C50-F19F-6A54-1F2B4796BE0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21949" y="2106658"/>
            <a:ext cx="8680285" cy="40492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>
                <a:latin typeface="Barlow"/>
              </a:rPr>
              <a:t>Aproveitar</a:t>
            </a:r>
            <a:r>
              <a:rPr lang="en-US" sz="2400">
                <a:latin typeface="Barlow"/>
              </a:rPr>
              <a:t> </a:t>
            </a:r>
            <a:r>
              <a:rPr lang="en-US" sz="2400" err="1">
                <a:latin typeface="Barlow"/>
              </a:rPr>
              <a:t>iniciativa</a:t>
            </a:r>
            <a:r>
              <a:rPr lang="en-US" sz="2400">
                <a:latin typeface="Barlow"/>
              </a:rPr>
              <a:t> de P&amp;D em Redes Abertas (desde 2023)</a:t>
            </a:r>
            <a:endParaRPr lang="en-US"/>
          </a:p>
          <a:p>
            <a:pPr marL="342900" indent="-342900">
              <a:buChar char="•"/>
            </a:pPr>
            <a:r>
              <a:rPr lang="en-US" sz="2200">
                <a:latin typeface="Barlow"/>
              </a:rPr>
              <a:t>Formação em tecnologias abertas relevantes</a:t>
            </a:r>
          </a:p>
          <a:p>
            <a:pPr marL="342900" indent="-342900">
              <a:buChar char="•"/>
            </a:pPr>
            <a:r>
              <a:rPr lang="en-US" sz="2200">
                <a:latin typeface="Barlow"/>
              </a:rPr>
              <a:t>Base de </a:t>
            </a:r>
            <a:r>
              <a:rPr lang="en-US" sz="2200" err="1">
                <a:latin typeface="Barlow"/>
              </a:rPr>
              <a:t>conhecimento</a:t>
            </a:r>
            <a:r>
              <a:rPr lang="en-US" sz="2200">
                <a:latin typeface="Barlow"/>
              </a:rPr>
              <a:t> </a:t>
            </a:r>
            <a:r>
              <a:rPr lang="en-US" sz="2200" err="1">
                <a:latin typeface="Barlow"/>
              </a:rPr>
              <a:t>aberta</a:t>
            </a:r>
            <a:r>
              <a:rPr lang="en-US" sz="2200">
                <a:latin typeface="Barlow"/>
              </a:rPr>
              <a:t> para a </a:t>
            </a:r>
            <a:r>
              <a:rPr lang="en-US" sz="2200" err="1">
                <a:latin typeface="Barlow"/>
              </a:rPr>
              <a:t>comunidade</a:t>
            </a:r>
            <a:r>
              <a:rPr lang="en-US" sz="2200">
                <a:latin typeface="Barlow"/>
              </a:rPr>
              <a:t> de redes</a:t>
            </a:r>
          </a:p>
          <a:p>
            <a:pPr marL="342900" indent="-342900">
              <a:buChar char="•"/>
            </a:pPr>
            <a:r>
              <a:rPr lang="en-US" sz="2200">
                <a:latin typeface="Barlow"/>
              </a:rPr>
              <a:t>Uso de laboratórios virtuais para experimentação realista</a:t>
            </a:r>
          </a:p>
          <a:p>
            <a:pPr marL="608965" lvl="1"/>
            <a:endParaRPr lang="en-US">
              <a:latin typeface="Barlow"/>
            </a:endParaRPr>
          </a:p>
          <a:p>
            <a:r>
              <a:rPr lang="en-US" sz="2400">
                <a:latin typeface="Barlow"/>
              </a:rPr>
              <a:t>Exploração de novas tecnologias e paradigmas</a:t>
            </a:r>
            <a:endParaRPr lang="en-US" sz="2200">
              <a:latin typeface="Barlow"/>
            </a:endParaRPr>
          </a:p>
          <a:p>
            <a:pPr marL="342900" indent="-342900">
              <a:buChar char="•"/>
            </a:pPr>
            <a:r>
              <a:rPr lang="en-US" sz="2200">
                <a:latin typeface="Barlow"/>
              </a:rPr>
              <a:t>Analise de maturidade</a:t>
            </a:r>
          </a:p>
          <a:p>
            <a:pPr marL="342900" indent="-342900">
              <a:buChar char="•"/>
            </a:pPr>
            <a:r>
              <a:rPr lang="en-US" sz="2200">
                <a:latin typeface="Barlow"/>
              </a:rPr>
              <a:t>Estudo de </a:t>
            </a:r>
            <a:r>
              <a:rPr lang="en-US" sz="2200" err="1">
                <a:latin typeface="Barlow"/>
              </a:rPr>
              <a:t>sistemas</a:t>
            </a:r>
            <a:r>
              <a:rPr lang="en-US" sz="2200">
                <a:latin typeface="Barlow"/>
              </a:rPr>
              <a:t> </a:t>
            </a:r>
            <a:r>
              <a:rPr lang="en-US" sz="2200" err="1">
                <a:latin typeface="Barlow"/>
              </a:rPr>
              <a:t>complexos</a:t>
            </a:r>
            <a:r>
              <a:rPr lang="en-US" sz="2200">
                <a:latin typeface="Barlow"/>
              </a:rPr>
              <a:t> e </a:t>
            </a:r>
            <a:r>
              <a:rPr lang="en-US" sz="2200" err="1">
                <a:latin typeface="Barlow"/>
              </a:rPr>
              <a:t>funcionalidades</a:t>
            </a:r>
            <a:r>
              <a:rPr lang="en-US" sz="2200">
                <a:latin typeface="Barlow"/>
              </a:rPr>
              <a:t> </a:t>
            </a:r>
            <a:r>
              <a:rPr lang="en-US" sz="2200" err="1">
                <a:latin typeface="Barlow"/>
              </a:rPr>
              <a:t>emergentes</a:t>
            </a:r>
            <a:endParaRPr lang="pt-BR" sz="2200" err="1">
              <a:latin typeface="Barlow"/>
            </a:endParaRPr>
          </a:p>
          <a:p>
            <a:pPr marL="342900" indent="-342900">
              <a:buChar char="•"/>
            </a:pPr>
            <a:r>
              <a:rPr lang="en-US" sz="2200" err="1">
                <a:latin typeface="Barlow"/>
              </a:rPr>
              <a:t>Definição</a:t>
            </a:r>
            <a:r>
              <a:rPr lang="en-US" sz="2200">
                <a:latin typeface="Barlow"/>
              </a:rPr>
              <a:t> de um </a:t>
            </a:r>
            <a:r>
              <a:rPr lang="en-US" sz="2200" err="1">
                <a:latin typeface="Barlow"/>
              </a:rPr>
              <a:t>modelo</a:t>
            </a:r>
            <a:r>
              <a:rPr lang="en-US" sz="2200">
                <a:latin typeface="Barlow"/>
              </a:rPr>
              <a:t> de </a:t>
            </a:r>
            <a:r>
              <a:rPr lang="en-US" sz="2200" err="1">
                <a:latin typeface="Barlow"/>
              </a:rPr>
              <a:t>gerência</a:t>
            </a:r>
            <a:r>
              <a:rPr lang="en-US" sz="2200">
                <a:latin typeface="Barlow"/>
              </a:rPr>
              <a:t> e </a:t>
            </a:r>
            <a:r>
              <a:rPr lang="en-US" sz="2200" err="1">
                <a:latin typeface="Barlow"/>
              </a:rPr>
              <a:t>operação</a:t>
            </a:r>
            <a:r>
              <a:rPr lang="en-US" sz="2200">
                <a:latin typeface="Barlow"/>
              </a:rPr>
              <a:t> </a:t>
            </a:r>
            <a:r>
              <a:rPr lang="en-US" sz="2200" err="1">
                <a:latin typeface="Barlow"/>
              </a:rPr>
              <a:t>aberto</a:t>
            </a:r>
            <a:r>
              <a:rPr lang="en-US" sz="2200">
                <a:latin typeface="Barlow"/>
              </a:rPr>
              <a:t> e </a:t>
            </a:r>
            <a:r>
              <a:rPr lang="en-US" sz="2200" err="1">
                <a:latin typeface="Barlow"/>
              </a:rPr>
              <a:t>escalável</a:t>
            </a:r>
            <a:endParaRPr lang="pt-BR" sz="2200"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59783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>
            <a:extLst>
              <a:ext uri="{FF2B5EF4-FFF2-40B4-BE49-F238E27FC236}">
                <a16:creationId xmlns:a16="http://schemas.microsoft.com/office/drawing/2014/main" id="{9ED83DF4-ECE3-DF63-84B0-7A1FD1B92101}"/>
              </a:ext>
            </a:extLst>
          </p:cNvPr>
          <p:cNvGrpSpPr/>
          <p:nvPr/>
        </p:nvGrpSpPr>
        <p:grpSpPr>
          <a:xfrm>
            <a:off x="2773579" y="1240599"/>
            <a:ext cx="9000770" cy="4616197"/>
            <a:chOff x="2605867" y="897162"/>
            <a:chExt cx="9354938" cy="5238675"/>
          </a:xfrm>
        </p:grpSpPr>
        <p:pic>
          <p:nvPicPr>
            <p:cNvPr id="5" name="Picture 2" descr="Workflow Netreplica">
              <a:extLst>
                <a:ext uri="{FF2B5EF4-FFF2-40B4-BE49-F238E27FC236}">
                  <a16:creationId xmlns:a16="http://schemas.microsoft.com/office/drawing/2014/main" id="{E6A5FB50-28DC-4DD8-A0BF-BCF26242EED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5867" y="897162"/>
              <a:ext cx="9354938" cy="5238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2DD10911-64CC-2FB4-2850-4A31BB081E29}"/>
                </a:ext>
              </a:extLst>
            </p:cNvPr>
            <p:cNvSpPr/>
            <p:nvPr/>
          </p:nvSpPr>
          <p:spPr>
            <a:xfrm>
              <a:off x="2607972" y="5902816"/>
              <a:ext cx="1159098" cy="225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1E082A1-FA38-D25D-E4D3-4988D45BA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 err="1">
                <a:latin typeface="Barlow"/>
              </a:rPr>
              <a:t>LabRedes</a:t>
            </a:r>
            <a:r>
              <a:rPr lang="pt-BR" sz="2650">
                <a:latin typeface="Barlow"/>
              </a:rPr>
              <a:t> - Gêmeo Digital das Redes da RNP</a:t>
            </a:r>
            <a:endParaRPr lang="pt-BR" err="1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E1719989-4BF2-F8C3-232E-A860C12AF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509" y="1121594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Arquitetura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F84D79-A4E0-62D0-CEA8-37C8D9EE6D0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52429" y="5398498"/>
            <a:ext cx="8649805" cy="13771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z="2250" b="1">
                <a:latin typeface="Barlow"/>
                <a:cs typeface="Arial"/>
              </a:rPr>
              <a:t>Netbox:</a:t>
            </a:r>
            <a:r>
              <a:rPr lang="pt-BR" sz="2250">
                <a:latin typeface="Barlow"/>
                <a:cs typeface="Arial"/>
              </a:rPr>
              <a:t> Source of Truth </a:t>
            </a:r>
            <a:endParaRPr lang="pt-BR"/>
          </a:p>
          <a:p>
            <a:r>
              <a:rPr lang="pt-BR" sz="2250" b="1">
                <a:latin typeface="Barlow"/>
                <a:cs typeface="Arial"/>
              </a:rPr>
              <a:t>Containerlab:</a:t>
            </a:r>
            <a:r>
              <a:rPr lang="pt-BR" sz="2250">
                <a:latin typeface="Barlow"/>
                <a:cs typeface="Arial"/>
              </a:rPr>
              <a:t> Laboratórios Virtuais de Rede </a:t>
            </a:r>
            <a:endParaRPr lang="pt-BR"/>
          </a:p>
          <a:p>
            <a:r>
              <a:rPr lang="pt-BR" sz="2250" b="1">
                <a:latin typeface="Barlow"/>
                <a:cs typeface="Arial"/>
              </a:rPr>
              <a:t>Netreplica:</a:t>
            </a:r>
            <a:r>
              <a:rPr lang="pt-BR" sz="2250">
                <a:latin typeface="Barlow"/>
                <a:cs typeface="Arial"/>
              </a:rPr>
              <a:t> Automação e Integração entre Netbox/Containerlab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658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62DCDCEC-2F93-FF17-CBFF-0AEE2C83BFE3}"/>
              </a:ext>
            </a:extLst>
          </p:cNvPr>
          <p:cNvGrpSpPr/>
          <p:nvPr/>
        </p:nvGrpSpPr>
        <p:grpSpPr>
          <a:xfrm>
            <a:off x="3270319" y="1426690"/>
            <a:ext cx="8188671" cy="5336734"/>
            <a:chOff x="2746236" y="1414813"/>
            <a:chExt cx="5341778" cy="3641016"/>
          </a:xfrm>
        </p:grpSpPr>
        <p:pic>
          <p:nvPicPr>
            <p:cNvPr id="6" name="Gráfico 11">
              <a:extLst>
                <a:ext uri="{FF2B5EF4-FFF2-40B4-BE49-F238E27FC236}">
                  <a16:creationId xmlns:a16="http://schemas.microsoft.com/office/drawing/2014/main" id="{31811B94-FD11-4B9B-8AFD-776D953727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75171" y="1414813"/>
              <a:ext cx="5312843" cy="3641016"/>
            </a:xfrm>
            <a:prstGeom prst="rect">
              <a:avLst/>
            </a:prstGeom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C1D7E257-032F-4663-A70A-C31D1622647A}"/>
                </a:ext>
              </a:extLst>
            </p:cNvPr>
            <p:cNvSpPr/>
            <p:nvPr/>
          </p:nvSpPr>
          <p:spPr>
            <a:xfrm>
              <a:off x="2746236" y="3721544"/>
              <a:ext cx="2165276" cy="1073656"/>
            </a:xfrm>
            <a:prstGeom prst="rect">
              <a:avLst/>
            </a:prstGeom>
            <a:noFill/>
            <a:ln w="444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DC8C8E9-3112-4008-9E0A-D5581FFC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t-BR" sz="2650" err="1">
                <a:latin typeface="Barlow"/>
              </a:rPr>
              <a:t>LabRedes</a:t>
            </a:r>
            <a:r>
              <a:rPr lang="pt-BR" sz="2650">
                <a:latin typeface="Barlow"/>
              </a:rPr>
              <a:t> - Gêmeo Digital das Redes da RNP</a:t>
            </a:r>
            <a:endParaRPr lang="pt-BR" sz="265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7490B3-05AA-0BF1-A191-3971037E0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49" y="1172394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err="1">
                <a:latin typeface="Barlow"/>
                <a:cs typeface="Arial"/>
              </a:rPr>
              <a:t>ContainerLab</a:t>
            </a:r>
            <a:r>
              <a:rPr lang="pt-BR">
                <a:latin typeface="Barlow"/>
                <a:cs typeface="Arial"/>
              </a:rPr>
              <a:t> - Plataformas Suportadas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56D74C1A-E6C0-8AF0-0AF9-557752BC67D5}"/>
              </a:ext>
            </a:extLst>
          </p:cNvPr>
          <p:cNvSpPr/>
          <p:nvPr/>
        </p:nvSpPr>
        <p:spPr>
          <a:xfrm>
            <a:off x="5710116" y="2259949"/>
            <a:ext cx="777631" cy="77763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5E5DC8CB-1EB1-5B66-16DA-A4BD8FE72A28}"/>
              </a:ext>
            </a:extLst>
          </p:cNvPr>
          <p:cNvSpPr/>
          <p:nvPr/>
        </p:nvSpPr>
        <p:spPr>
          <a:xfrm>
            <a:off x="9021885" y="2259948"/>
            <a:ext cx="777631" cy="77763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34EB401C-8C10-C3D4-7670-7A574A9F9A7F}"/>
              </a:ext>
            </a:extLst>
          </p:cNvPr>
          <p:cNvSpPr/>
          <p:nvPr/>
        </p:nvSpPr>
        <p:spPr>
          <a:xfrm>
            <a:off x="4010269" y="5386103"/>
            <a:ext cx="777631" cy="777631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9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58E5A-83A1-3C65-25A6-F6CDC43F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30E95-BACA-BEBA-9D02-86EF67E2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t-BR" sz="2650" err="1">
                <a:latin typeface="Barlow"/>
              </a:rPr>
              <a:t>LabRedes</a:t>
            </a:r>
            <a:r>
              <a:rPr lang="pt-BR" sz="2650">
                <a:latin typeface="Barlow"/>
              </a:rPr>
              <a:t> - Gêmeo Digital das Redes da RNP</a:t>
            </a:r>
            <a:endParaRPr lang="pt-BR" sz="265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DDCA97-D737-B11B-9666-302E74D73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49" y="1152074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Laboratórios </a:t>
            </a:r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21FD426-346F-5033-D0D7-2F4D5B81EDB0}"/>
              </a:ext>
            </a:extLst>
          </p:cNvPr>
          <p:cNvGrpSpPr/>
          <p:nvPr/>
        </p:nvGrpSpPr>
        <p:grpSpPr>
          <a:xfrm>
            <a:off x="2803481" y="1712195"/>
            <a:ext cx="9126821" cy="4993603"/>
            <a:chOff x="2925401" y="1793475"/>
            <a:chExt cx="9126821" cy="4993603"/>
          </a:xfrm>
        </p:grpSpPr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D325CCF2-3A46-F80A-3911-A3B12088C3B3}"/>
                </a:ext>
              </a:extLst>
            </p:cNvPr>
            <p:cNvGrpSpPr/>
            <p:nvPr/>
          </p:nvGrpSpPr>
          <p:grpSpPr>
            <a:xfrm>
              <a:off x="2944719" y="4392990"/>
              <a:ext cx="4407039" cy="2391942"/>
              <a:chOff x="2944719" y="4392990"/>
              <a:chExt cx="4407039" cy="2391942"/>
            </a:xfrm>
          </p:grpSpPr>
          <p:sp>
            <p:nvSpPr>
              <p:cNvPr id="65" name="Freeform 10">
                <a:extLst>
                  <a:ext uri="{FF2B5EF4-FFF2-40B4-BE49-F238E27FC236}">
                    <a16:creationId xmlns:a16="http://schemas.microsoft.com/office/drawing/2014/main" id="{A298F7F5-861F-1FD9-F681-EBCCF4DF77EA}"/>
                  </a:ext>
                </a:extLst>
              </p:cNvPr>
              <p:cNvSpPr/>
              <p:nvPr/>
            </p:nvSpPr>
            <p:spPr>
              <a:xfrm>
                <a:off x="2944719" y="4392990"/>
                <a:ext cx="4407039" cy="2391942"/>
              </a:xfrm>
              <a:custGeom>
                <a:avLst/>
                <a:gdLst/>
                <a:ahLst/>
                <a:cxnLst/>
                <a:rect l="l" t="t" r="r" b="b"/>
                <a:pathLst>
                  <a:path w="1819929" h="939950">
                    <a:moveTo>
                      <a:pt x="35651" y="0"/>
                    </a:moveTo>
                    <a:lnTo>
                      <a:pt x="1784277" y="0"/>
                    </a:lnTo>
                    <a:cubicBezTo>
                      <a:pt x="1793733" y="0"/>
                      <a:pt x="1802801" y="3756"/>
                      <a:pt x="1809487" y="10442"/>
                    </a:cubicBezTo>
                    <a:cubicBezTo>
                      <a:pt x="1816172" y="17128"/>
                      <a:pt x="1819929" y="26196"/>
                      <a:pt x="1819929" y="35651"/>
                    </a:cubicBezTo>
                    <a:lnTo>
                      <a:pt x="1819929" y="904298"/>
                    </a:lnTo>
                    <a:cubicBezTo>
                      <a:pt x="1819929" y="913754"/>
                      <a:pt x="1816172" y="922822"/>
                      <a:pt x="1809487" y="929508"/>
                    </a:cubicBezTo>
                    <a:cubicBezTo>
                      <a:pt x="1802801" y="936194"/>
                      <a:pt x="1793733" y="939950"/>
                      <a:pt x="1784277" y="939950"/>
                    </a:cubicBezTo>
                    <a:lnTo>
                      <a:pt x="35651" y="939950"/>
                    </a:lnTo>
                    <a:cubicBezTo>
                      <a:pt x="26196" y="939950"/>
                      <a:pt x="17128" y="936194"/>
                      <a:pt x="10442" y="929508"/>
                    </a:cubicBezTo>
                    <a:cubicBezTo>
                      <a:pt x="3756" y="922822"/>
                      <a:pt x="0" y="913754"/>
                      <a:pt x="0" y="904298"/>
                    </a:cubicBezTo>
                    <a:lnTo>
                      <a:pt x="0" y="35651"/>
                    </a:lnTo>
                    <a:cubicBezTo>
                      <a:pt x="0" y="26196"/>
                      <a:pt x="3756" y="17128"/>
                      <a:pt x="10442" y="10442"/>
                    </a:cubicBezTo>
                    <a:cubicBezTo>
                      <a:pt x="17128" y="3756"/>
                      <a:pt x="26196" y="0"/>
                      <a:pt x="35651" y="0"/>
                    </a:cubicBezTo>
                    <a:close/>
                  </a:path>
                </a:pathLst>
              </a:custGeom>
              <a:ln w="9525" cap="rnd">
                <a:solidFill>
                  <a:srgbClr val="1E2129"/>
                </a:solidFill>
                <a:prstDash val="solid"/>
                <a:round/>
              </a:ln>
            </p:spPr>
          </p:sp>
          <p:sp>
            <p:nvSpPr>
              <p:cNvPr id="55" name="Freeform 19">
                <a:extLst>
                  <a:ext uri="{FF2B5EF4-FFF2-40B4-BE49-F238E27FC236}">
                    <a16:creationId xmlns:a16="http://schemas.microsoft.com/office/drawing/2014/main" id="{7A4045F3-38A4-683A-433D-20B0346BB1A7}"/>
                  </a:ext>
                </a:extLst>
              </p:cNvPr>
              <p:cNvSpPr/>
              <p:nvPr/>
            </p:nvSpPr>
            <p:spPr>
              <a:xfrm>
                <a:off x="3018711" y="4708547"/>
                <a:ext cx="2290979" cy="1996037"/>
              </a:xfrm>
              <a:custGeom>
                <a:avLst/>
                <a:gdLst/>
                <a:ahLst/>
                <a:cxnLst/>
                <a:rect l="l" t="t" r="r" b="b"/>
                <a:pathLst>
                  <a:path w="3452566" h="3074547">
                    <a:moveTo>
                      <a:pt x="0" y="0"/>
                    </a:moveTo>
                    <a:lnTo>
                      <a:pt x="3452566" y="0"/>
                    </a:lnTo>
                    <a:lnTo>
                      <a:pt x="3452566" y="3074547"/>
                    </a:lnTo>
                    <a:lnTo>
                      <a:pt x="0" y="307454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1721" b="-47845"/>
                </a:stretch>
              </a:blipFill>
            </p:spPr>
          </p:sp>
          <p:sp>
            <p:nvSpPr>
              <p:cNvPr id="57" name="TextBox 28">
                <a:extLst>
                  <a:ext uri="{FF2B5EF4-FFF2-40B4-BE49-F238E27FC236}">
                    <a16:creationId xmlns:a16="http://schemas.microsoft.com/office/drawing/2014/main" id="{88F571C0-C2C1-AFD1-FCB1-5932FB6849C5}"/>
                  </a:ext>
                </a:extLst>
              </p:cNvPr>
              <p:cNvSpPr txBox="1"/>
              <p:nvPr/>
            </p:nvSpPr>
            <p:spPr>
              <a:xfrm>
                <a:off x="5417361" y="6058063"/>
                <a:ext cx="1900515" cy="2391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94"/>
                  </a:lnSpc>
                </a:pPr>
                <a:r>
                  <a:rPr lang="en-US" sz="1450" err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Monitoramento</a:t>
                </a:r>
                <a:r>
                  <a:rPr lang="en-US" sz="1450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 </a:t>
                </a:r>
                <a:r>
                  <a:rPr lang="en-US" sz="1450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ELK</a:t>
                </a:r>
              </a:p>
            </p:txBody>
          </p:sp>
          <p:sp>
            <p:nvSpPr>
              <p:cNvPr id="59" name="TextBox 29">
                <a:extLst>
                  <a:ext uri="{FF2B5EF4-FFF2-40B4-BE49-F238E27FC236}">
                    <a16:creationId xmlns:a16="http://schemas.microsoft.com/office/drawing/2014/main" id="{634C245B-B76F-56EC-6D4D-2EAB362C7034}"/>
                  </a:ext>
                </a:extLst>
              </p:cNvPr>
              <p:cNvSpPr txBox="1"/>
              <p:nvPr/>
            </p:nvSpPr>
            <p:spPr>
              <a:xfrm>
                <a:off x="5417361" y="5711959"/>
                <a:ext cx="1901928" cy="23916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94"/>
                  </a:lnSpc>
                </a:pPr>
                <a:r>
                  <a:rPr lang="en-US" sz="1450" err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Monitoramento</a:t>
                </a:r>
                <a:r>
                  <a:rPr lang="en-US" sz="1450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 </a:t>
                </a:r>
                <a:r>
                  <a:rPr lang="en-US" sz="1450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Zabbix</a:t>
                </a:r>
                <a:endParaRPr lang="en-US" sz="1450">
                  <a:solidFill>
                    <a:srgbClr val="000000"/>
                  </a:solidFill>
                  <a:latin typeface="Barlow"/>
                  <a:ea typeface="Barlow 2 Bold"/>
                  <a:cs typeface="Barlow 2 Bold"/>
                </a:endParaRPr>
              </a:p>
            </p:txBody>
          </p:sp>
          <p:sp>
            <p:nvSpPr>
              <p:cNvPr id="61" name="TextBox 32">
                <a:extLst>
                  <a:ext uri="{FF2B5EF4-FFF2-40B4-BE49-F238E27FC236}">
                    <a16:creationId xmlns:a16="http://schemas.microsoft.com/office/drawing/2014/main" id="{6309310C-F3DC-8AD1-4DB4-C34A2766E1E2}"/>
                  </a:ext>
                </a:extLst>
              </p:cNvPr>
              <p:cNvSpPr txBox="1"/>
              <p:nvPr/>
            </p:nvSpPr>
            <p:spPr>
              <a:xfrm>
                <a:off x="4482464" y="4394286"/>
                <a:ext cx="1360319" cy="28668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523"/>
                  </a:lnSpc>
                  <a:spcBef>
                    <a:spcPct val="0"/>
                  </a:spcBef>
                </a:pPr>
                <a:r>
                  <a:rPr lang="en-US" sz="1802" b="1" err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Telemetria</a:t>
                </a:r>
              </a:p>
            </p:txBody>
          </p:sp>
          <p:sp>
            <p:nvSpPr>
              <p:cNvPr id="63" name="TextBox 33">
                <a:extLst>
                  <a:ext uri="{FF2B5EF4-FFF2-40B4-BE49-F238E27FC236}">
                    <a16:creationId xmlns:a16="http://schemas.microsoft.com/office/drawing/2014/main" id="{39C0B88B-3B86-4689-69C3-8E5F1DA7FD43}"/>
                  </a:ext>
                </a:extLst>
              </p:cNvPr>
              <p:cNvSpPr txBox="1"/>
              <p:nvPr/>
            </p:nvSpPr>
            <p:spPr>
              <a:xfrm>
                <a:off x="5417363" y="5022238"/>
                <a:ext cx="1803660" cy="5084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2094"/>
                  </a:lnSpc>
                </a:pPr>
                <a:r>
                  <a:rPr lang="en-US" sz="1450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Telegraf (Juniper/Multivendor)</a:t>
                </a:r>
              </a:p>
            </p:txBody>
          </p:sp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4ADD3B85-A003-5132-B524-33610045C16B}"/>
                </a:ext>
              </a:extLst>
            </p:cNvPr>
            <p:cNvGrpSpPr/>
            <p:nvPr/>
          </p:nvGrpSpPr>
          <p:grpSpPr>
            <a:xfrm>
              <a:off x="2925401" y="1797896"/>
              <a:ext cx="4407039" cy="2391942"/>
              <a:chOff x="2925401" y="1797896"/>
              <a:chExt cx="4407039" cy="2391942"/>
            </a:xfrm>
          </p:grpSpPr>
          <p:sp>
            <p:nvSpPr>
              <p:cNvPr id="42" name="Freeform 15">
                <a:extLst>
                  <a:ext uri="{FF2B5EF4-FFF2-40B4-BE49-F238E27FC236}">
                    <a16:creationId xmlns:a16="http://schemas.microsoft.com/office/drawing/2014/main" id="{25487870-209E-54D8-37B7-5E37F2E4F9D0}"/>
                  </a:ext>
                </a:extLst>
              </p:cNvPr>
              <p:cNvSpPr/>
              <p:nvPr/>
            </p:nvSpPr>
            <p:spPr>
              <a:xfrm>
                <a:off x="3046934" y="2111299"/>
                <a:ext cx="2301711" cy="2008242"/>
              </a:xfrm>
              <a:custGeom>
                <a:avLst/>
                <a:gdLst/>
                <a:ahLst/>
                <a:cxnLst/>
                <a:rect l="l" t="t" r="r" b="b"/>
                <a:pathLst>
                  <a:path w="3452566" h="3012363">
                    <a:moveTo>
                      <a:pt x="0" y="0"/>
                    </a:moveTo>
                    <a:lnTo>
                      <a:pt x="3452566" y="0"/>
                    </a:lnTo>
                    <a:lnTo>
                      <a:pt x="3452566" y="3012363"/>
                    </a:lnTo>
                    <a:lnTo>
                      <a:pt x="0" y="30123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27871DF0-AA25-F2A2-B036-79A49D49D0B3}"/>
                  </a:ext>
                </a:extLst>
              </p:cNvPr>
              <p:cNvSpPr txBox="1"/>
              <p:nvPr/>
            </p:nvSpPr>
            <p:spPr>
              <a:xfrm>
                <a:off x="4506541" y="1802753"/>
                <a:ext cx="1585699" cy="28668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523"/>
                  </a:lnSpc>
                  <a:spcBef>
                    <a:spcPct val="0"/>
                  </a:spcBef>
                </a:pPr>
                <a:r>
                  <a:rPr lang="en-US" sz="1802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Roteamento</a:t>
                </a:r>
              </a:p>
            </p:txBody>
          </p:sp>
          <p:sp>
            <p:nvSpPr>
              <p:cNvPr id="46" name="TextBox 30">
                <a:extLst>
                  <a:ext uri="{FF2B5EF4-FFF2-40B4-BE49-F238E27FC236}">
                    <a16:creationId xmlns:a16="http://schemas.microsoft.com/office/drawing/2014/main" id="{67F2F2AB-5582-0619-E994-B30F2CE6858C}"/>
                  </a:ext>
                </a:extLst>
              </p:cNvPr>
              <p:cNvSpPr txBox="1"/>
              <p:nvPr/>
            </p:nvSpPr>
            <p:spPr>
              <a:xfrm>
                <a:off x="5471025" y="2404162"/>
                <a:ext cx="1856410" cy="24032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94"/>
                  </a:lnSpc>
                </a:pPr>
                <a:r>
                  <a:rPr lang="en-US" sz="1495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OSPF (Juniper vMX)</a:t>
                </a:r>
              </a:p>
            </p:txBody>
          </p:sp>
          <p:sp>
            <p:nvSpPr>
              <p:cNvPr id="48" name="TextBox 31">
                <a:extLst>
                  <a:ext uri="{FF2B5EF4-FFF2-40B4-BE49-F238E27FC236}">
                    <a16:creationId xmlns:a16="http://schemas.microsoft.com/office/drawing/2014/main" id="{156BDA66-64EB-7BA0-19EB-E304C9254B92}"/>
                  </a:ext>
                </a:extLst>
              </p:cNvPr>
              <p:cNvSpPr txBox="1"/>
              <p:nvPr/>
            </p:nvSpPr>
            <p:spPr>
              <a:xfrm>
                <a:off x="5503222" y="2949831"/>
                <a:ext cx="1660307" cy="74122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18"/>
                  </a:lnSpc>
                  <a:spcBef>
                    <a:spcPct val="0"/>
                  </a:spcBef>
                </a:pPr>
                <a:r>
                  <a:rPr lang="en-US" sz="1400" err="1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Simulação</a:t>
                </a:r>
                <a:r>
                  <a:rPr lang="en-US" sz="1400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 de </a:t>
                </a:r>
                <a:r>
                  <a:rPr lang="en-US" sz="1400" err="1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uma</a:t>
                </a:r>
                <a:r>
                  <a:rPr lang="en-US" sz="1400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 </a:t>
                </a:r>
                <a:r>
                  <a:rPr lang="en-US" sz="1400" err="1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topologia</a:t>
                </a:r>
                <a:r>
                  <a:rPr lang="en-US" sz="1400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 de rede </a:t>
                </a:r>
                <a:r>
                  <a:rPr lang="en-US" sz="1400" err="1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em</a:t>
                </a:r>
                <a:r>
                  <a:rPr lang="en-US" sz="1400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 </a:t>
                </a:r>
                <a:r>
                  <a:rPr lang="en-US" sz="1400" err="1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anel</a:t>
                </a:r>
                <a:r>
                  <a:rPr lang="en-US" sz="1400">
                    <a:solidFill>
                      <a:srgbClr val="000000"/>
                    </a:solidFill>
                    <a:latin typeface="Barlow"/>
                    <a:ea typeface="Barlow 2"/>
                    <a:cs typeface="Barlow 2"/>
                    <a:sym typeface="Barlow 2"/>
                  </a:rPr>
                  <a:t> com OSPF</a:t>
                </a:r>
              </a:p>
            </p:txBody>
          </p:sp>
          <p:sp>
            <p:nvSpPr>
              <p:cNvPr id="70" name="Freeform 10">
                <a:extLst>
                  <a:ext uri="{FF2B5EF4-FFF2-40B4-BE49-F238E27FC236}">
                    <a16:creationId xmlns:a16="http://schemas.microsoft.com/office/drawing/2014/main" id="{5294B006-1F67-A078-5D63-AE607EC58BEC}"/>
                  </a:ext>
                </a:extLst>
              </p:cNvPr>
              <p:cNvSpPr/>
              <p:nvPr/>
            </p:nvSpPr>
            <p:spPr>
              <a:xfrm>
                <a:off x="2925401" y="1797896"/>
                <a:ext cx="4407039" cy="2391942"/>
              </a:xfrm>
              <a:custGeom>
                <a:avLst/>
                <a:gdLst/>
                <a:ahLst/>
                <a:cxnLst/>
                <a:rect l="l" t="t" r="r" b="b"/>
                <a:pathLst>
                  <a:path w="1819929" h="939950">
                    <a:moveTo>
                      <a:pt x="35651" y="0"/>
                    </a:moveTo>
                    <a:lnTo>
                      <a:pt x="1784277" y="0"/>
                    </a:lnTo>
                    <a:cubicBezTo>
                      <a:pt x="1793733" y="0"/>
                      <a:pt x="1802801" y="3756"/>
                      <a:pt x="1809487" y="10442"/>
                    </a:cubicBezTo>
                    <a:cubicBezTo>
                      <a:pt x="1816172" y="17128"/>
                      <a:pt x="1819929" y="26196"/>
                      <a:pt x="1819929" y="35651"/>
                    </a:cubicBezTo>
                    <a:lnTo>
                      <a:pt x="1819929" y="904298"/>
                    </a:lnTo>
                    <a:cubicBezTo>
                      <a:pt x="1819929" y="913754"/>
                      <a:pt x="1816172" y="922822"/>
                      <a:pt x="1809487" y="929508"/>
                    </a:cubicBezTo>
                    <a:cubicBezTo>
                      <a:pt x="1802801" y="936194"/>
                      <a:pt x="1793733" y="939950"/>
                      <a:pt x="1784277" y="939950"/>
                    </a:cubicBezTo>
                    <a:lnTo>
                      <a:pt x="35651" y="939950"/>
                    </a:lnTo>
                    <a:cubicBezTo>
                      <a:pt x="26196" y="939950"/>
                      <a:pt x="17128" y="936194"/>
                      <a:pt x="10442" y="929508"/>
                    </a:cubicBezTo>
                    <a:cubicBezTo>
                      <a:pt x="3756" y="922822"/>
                      <a:pt x="0" y="913754"/>
                      <a:pt x="0" y="904298"/>
                    </a:cubicBezTo>
                    <a:lnTo>
                      <a:pt x="0" y="35651"/>
                    </a:lnTo>
                    <a:cubicBezTo>
                      <a:pt x="0" y="26196"/>
                      <a:pt x="3756" y="17128"/>
                      <a:pt x="10442" y="10442"/>
                    </a:cubicBezTo>
                    <a:cubicBezTo>
                      <a:pt x="17128" y="3756"/>
                      <a:pt x="26196" y="0"/>
                      <a:pt x="35651" y="0"/>
                    </a:cubicBezTo>
                    <a:close/>
                  </a:path>
                </a:pathLst>
              </a:custGeom>
              <a:ln w="9525" cap="rnd">
                <a:solidFill>
                  <a:srgbClr val="1E2129"/>
                </a:solidFill>
                <a:prstDash val="solid"/>
                <a:round/>
              </a:ln>
            </p:spPr>
          </p:sp>
        </p:grp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id="{71994AF3-4F4B-81AF-5E39-EE3DDE4CAC19}"/>
                </a:ext>
              </a:extLst>
            </p:cNvPr>
            <p:cNvGrpSpPr/>
            <p:nvPr/>
          </p:nvGrpSpPr>
          <p:grpSpPr>
            <a:xfrm>
              <a:off x="7615457" y="1793475"/>
              <a:ext cx="4436765" cy="2396363"/>
              <a:chOff x="7615457" y="1793475"/>
              <a:chExt cx="4436765" cy="2396363"/>
            </a:xfrm>
          </p:grpSpPr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CE80E554-4F20-9999-1953-7D830F61CB2A}"/>
                  </a:ext>
                </a:extLst>
              </p:cNvPr>
              <p:cNvSpPr/>
              <p:nvPr/>
            </p:nvSpPr>
            <p:spPr>
              <a:xfrm>
                <a:off x="7615457" y="1797896"/>
                <a:ext cx="4407039" cy="2391942"/>
              </a:xfrm>
              <a:custGeom>
                <a:avLst/>
                <a:gdLst/>
                <a:ahLst/>
                <a:cxnLst/>
                <a:rect l="l" t="t" r="r" b="b"/>
                <a:pathLst>
                  <a:path w="1819929" h="939950">
                    <a:moveTo>
                      <a:pt x="35651" y="0"/>
                    </a:moveTo>
                    <a:lnTo>
                      <a:pt x="1784277" y="0"/>
                    </a:lnTo>
                    <a:cubicBezTo>
                      <a:pt x="1793733" y="0"/>
                      <a:pt x="1802801" y="3756"/>
                      <a:pt x="1809487" y="10442"/>
                    </a:cubicBezTo>
                    <a:cubicBezTo>
                      <a:pt x="1816172" y="17128"/>
                      <a:pt x="1819929" y="26196"/>
                      <a:pt x="1819929" y="35651"/>
                    </a:cubicBezTo>
                    <a:lnTo>
                      <a:pt x="1819929" y="904298"/>
                    </a:lnTo>
                    <a:cubicBezTo>
                      <a:pt x="1819929" y="913754"/>
                      <a:pt x="1816172" y="922822"/>
                      <a:pt x="1809487" y="929508"/>
                    </a:cubicBezTo>
                    <a:cubicBezTo>
                      <a:pt x="1802801" y="936194"/>
                      <a:pt x="1793733" y="939950"/>
                      <a:pt x="1784277" y="939950"/>
                    </a:cubicBezTo>
                    <a:lnTo>
                      <a:pt x="35651" y="939950"/>
                    </a:lnTo>
                    <a:cubicBezTo>
                      <a:pt x="26196" y="939950"/>
                      <a:pt x="17128" y="936194"/>
                      <a:pt x="10442" y="929508"/>
                    </a:cubicBezTo>
                    <a:cubicBezTo>
                      <a:pt x="3756" y="922822"/>
                      <a:pt x="0" y="913754"/>
                      <a:pt x="0" y="904298"/>
                    </a:cubicBezTo>
                    <a:lnTo>
                      <a:pt x="0" y="35651"/>
                    </a:lnTo>
                    <a:cubicBezTo>
                      <a:pt x="0" y="26196"/>
                      <a:pt x="3756" y="17128"/>
                      <a:pt x="10442" y="10442"/>
                    </a:cubicBezTo>
                    <a:cubicBezTo>
                      <a:pt x="17128" y="3756"/>
                      <a:pt x="26196" y="0"/>
                      <a:pt x="35651" y="0"/>
                    </a:cubicBezTo>
                    <a:close/>
                  </a:path>
                </a:pathLst>
              </a:custGeom>
              <a:ln w="9525" cap="rnd">
                <a:solidFill>
                  <a:srgbClr val="1E2129"/>
                </a:solidFill>
                <a:prstDash val="solid"/>
                <a:round/>
              </a:ln>
            </p:spPr>
          </p:sp>
          <p:sp>
            <p:nvSpPr>
              <p:cNvPr id="74" name="Freeform 20">
                <a:extLst>
                  <a:ext uri="{FF2B5EF4-FFF2-40B4-BE49-F238E27FC236}">
                    <a16:creationId xmlns:a16="http://schemas.microsoft.com/office/drawing/2014/main" id="{4B8B0B8D-CBCB-FC46-348A-79BD4798C783}"/>
                  </a:ext>
                </a:extLst>
              </p:cNvPr>
              <p:cNvSpPr/>
              <p:nvPr/>
            </p:nvSpPr>
            <p:spPr>
              <a:xfrm>
                <a:off x="7694919" y="2172751"/>
                <a:ext cx="2543869" cy="1783447"/>
              </a:xfrm>
              <a:custGeom>
                <a:avLst/>
                <a:gdLst/>
                <a:ahLst/>
                <a:cxnLst/>
                <a:rect l="l" t="t" r="r" b="b"/>
                <a:pathLst>
                  <a:path w="4073381" h="2337102">
                    <a:moveTo>
                      <a:pt x="0" y="0"/>
                    </a:moveTo>
                    <a:lnTo>
                      <a:pt x="4073381" y="0"/>
                    </a:lnTo>
                    <a:lnTo>
                      <a:pt x="4073381" y="2337102"/>
                    </a:lnTo>
                    <a:lnTo>
                      <a:pt x="0" y="233710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  <p:sp>
            <p:nvSpPr>
              <p:cNvPr id="76" name="TextBox 25">
                <a:extLst>
                  <a:ext uri="{FF2B5EF4-FFF2-40B4-BE49-F238E27FC236}">
                    <a16:creationId xmlns:a16="http://schemas.microsoft.com/office/drawing/2014/main" id="{E492762F-78E5-B3B6-B4AB-B9B72F2ECE92}"/>
                  </a:ext>
                </a:extLst>
              </p:cNvPr>
              <p:cNvSpPr txBox="1"/>
              <p:nvPr/>
            </p:nvSpPr>
            <p:spPr>
              <a:xfrm>
                <a:off x="9205850" y="1793475"/>
                <a:ext cx="1213175" cy="28668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523"/>
                  </a:lnSpc>
                  <a:spcBef>
                    <a:spcPct val="0"/>
                  </a:spcBef>
                </a:pPr>
                <a:r>
                  <a:rPr lang="en-US" sz="1802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Automação</a:t>
                </a:r>
              </a:p>
            </p:txBody>
          </p:sp>
          <p:sp>
            <p:nvSpPr>
              <p:cNvPr id="78" name="TextBox 26">
                <a:extLst>
                  <a:ext uri="{FF2B5EF4-FFF2-40B4-BE49-F238E27FC236}">
                    <a16:creationId xmlns:a16="http://schemas.microsoft.com/office/drawing/2014/main" id="{EE60101C-61C4-6FED-497D-D029B5836AC3}"/>
                  </a:ext>
                </a:extLst>
              </p:cNvPr>
              <p:cNvSpPr txBox="1"/>
              <p:nvPr/>
            </p:nvSpPr>
            <p:spPr>
              <a:xfrm>
                <a:off x="10304220" y="2580737"/>
                <a:ext cx="1246832" cy="22929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18"/>
                  </a:lnSpc>
                </a:pPr>
                <a:r>
                  <a:rPr lang="en-US" sz="144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NETCONF</a:t>
                </a:r>
              </a:p>
            </p:txBody>
          </p:sp>
          <p:sp>
            <p:nvSpPr>
              <p:cNvPr id="80" name="TextBox 34">
                <a:extLst>
                  <a:ext uri="{FF2B5EF4-FFF2-40B4-BE49-F238E27FC236}">
                    <a16:creationId xmlns:a16="http://schemas.microsoft.com/office/drawing/2014/main" id="{3C7CD212-27A6-101C-91A9-74FB4458CE12}"/>
                  </a:ext>
                </a:extLst>
              </p:cNvPr>
              <p:cNvSpPr txBox="1"/>
              <p:nvPr/>
            </p:nvSpPr>
            <p:spPr>
              <a:xfrm>
                <a:off x="10279505" y="2992759"/>
                <a:ext cx="1772717" cy="48577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18"/>
                  </a:lnSpc>
                </a:pPr>
                <a:r>
                  <a:rPr lang="en-US" sz="144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Descoberta Diode (Juniper/Multivendor)</a:t>
                </a:r>
              </a:p>
            </p:txBody>
          </p:sp>
        </p:grpSp>
        <p:grpSp>
          <p:nvGrpSpPr>
            <p:cNvPr id="89" name="Agrupar 88">
              <a:extLst>
                <a:ext uri="{FF2B5EF4-FFF2-40B4-BE49-F238E27FC236}">
                  <a16:creationId xmlns:a16="http://schemas.microsoft.com/office/drawing/2014/main" id="{BD7C18AC-C8C8-ABE2-3B44-B6B204676179}"/>
                </a:ext>
              </a:extLst>
            </p:cNvPr>
            <p:cNvGrpSpPr/>
            <p:nvPr/>
          </p:nvGrpSpPr>
          <p:grpSpPr>
            <a:xfrm>
              <a:off x="7615457" y="4395136"/>
              <a:ext cx="4407039" cy="2391942"/>
              <a:chOff x="7615457" y="4395136"/>
              <a:chExt cx="4407039" cy="2391942"/>
            </a:xfrm>
          </p:grpSpPr>
          <p:sp>
            <p:nvSpPr>
              <p:cNvPr id="69" name="Freeform 10">
                <a:extLst>
                  <a:ext uri="{FF2B5EF4-FFF2-40B4-BE49-F238E27FC236}">
                    <a16:creationId xmlns:a16="http://schemas.microsoft.com/office/drawing/2014/main" id="{211D9D39-BEC4-ECE4-23E8-F10311A91931}"/>
                  </a:ext>
                </a:extLst>
              </p:cNvPr>
              <p:cNvSpPr/>
              <p:nvPr/>
            </p:nvSpPr>
            <p:spPr>
              <a:xfrm>
                <a:off x="7615457" y="4395136"/>
                <a:ext cx="4407039" cy="2391942"/>
              </a:xfrm>
              <a:custGeom>
                <a:avLst/>
                <a:gdLst/>
                <a:ahLst/>
                <a:cxnLst/>
                <a:rect l="l" t="t" r="r" b="b"/>
                <a:pathLst>
                  <a:path w="1819929" h="939950">
                    <a:moveTo>
                      <a:pt x="35651" y="0"/>
                    </a:moveTo>
                    <a:lnTo>
                      <a:pt x="1784277" y="0"/>
                    </a:lnTo>
                    <a:cubicBezTo>
                      <a:pt x="1793733" y="0"/>
                      <a:pt x="1802801" y="3756"/>
                      <a:pt x="1809487" y="10442"/>
                    </a:cubicBezTo>
                    <a:cubicBezTo>
                      <a:pt x="1816172" y="17128"/>
                      <a:pt x="1819929" y="26196"/>
                      <a:pt x="1819929" y="35651"/>
                    </a:cubicBezTo>
                    <a:lnTo>
                      <a:pt x="1819929" y="904298"/>
                    </a:lnTo>
                    <a:cubicBezTo>
                      <a:pt x="1819929" y="913754"/>
                      <a:pt x="1816172" y="922822"/>
                      <a:pt x="1809487" y="929508"/>
                    </a:cubicBezTo>
                    <a:cubicBezTo>
                      <a:pt x="1802801" y="936194"/>
                      <a:pt x="1793733" y="939950"/>
                      <a:pt x="1784277" y="939950"/>
                    </a:cubicBezTo>
                    <a:lnTo>
                      <a:pt x="35651" y="939950"/>
                    </a:lnTo>
                    <a:cubicBezTo>
                      <a:pt x="26196" y="939950"/>
                      <a:pt x="17128" y="936194"/>
                      <a:pt x="10442" y="929508"/>
                    </a:cubicBezTo>
                    <a:cubicBezTo>
                      <a:pt x="3756" y="922822"/>
                      <a:pt x="0" y="913754"/>
                      <a:pt x="0" y="904298"/>
                    </a:cubicBezTo>
                    <a:lnTo>
                      <a:pt x="0" y="35651"/>
                    </a:lnTo>
                    <a:cubicBezTo>
                      <a:pt x="0" y="26196"/>
                      <a:pt x="3756" y="17128"/>
                      <a:pt x="10442" y="10442"/>
                    </a:cubicBezTo>
                    <a:cubicBezTo>
                      <a:pt x="17128" y="3756"/>
                      <a:pt x="26196" y="0"/>
                      <a:pt x="35651" y="0"/>
                    </a:cubicBezTo>
                    <a:close/>
                  </a:path>
                </a:pathLst>
              </a:custGeom>
              <a:ln w="9525" cap="rnd">
                <a:solidFill>
                  <a:srgbClr val="1E2129"/>
                </a:solidFill>
                <a:prstDash val="solid"/>
                <a:round/>
              </a:ln>
            </p:spPr>
          </p:sp>
          <p:sp>
            <p:nvSpPr>
              <p:cNvPr id="82" name="Freeform 24">
                <a:extLst>
                  <a:ext uri="{FF2B5EF4-FFF2-40B4-BE49-F238E27FC236}">
                    <a16:creationId xmlns:a16="http://schemas.microsoft.com/office/drawing/2014/main" id="{E09C79D2-B5FE-FA67-7344-9D69D3FFC0EC}"/>
                  </a:ext>
                </a:extLst>
              </p:cNvPr>
              <p:cNvSpPr/>
              <p:nvPr/>
            </p:nvSpPr>
            <p:spPr>
              <a:xfrm>
                <a:off x="7907731" y="4794715"/>
                <a:ext cx="2134119" cy="1984995"/>
              </a:xfrm>
              <a:custGeom>
                <a:avLst/>
                <a:gdLst/>
                <a:ahLst/>
                <a:cxnLst/>
                <a:rect l="l" t="t" r="r" b="b"/>
                <a:pathLst>
                  <a:path w="3313868" h="3090182">
                    <a:moveTo>
                      <a:pt x="0" y="0"/>
                    </a:moveTo>
                    <a:lnTo>
                      <a:pt x="3313868" y="0"/>
                    </a:lnTo>
                    <a:lnTo>
                      <a:pt x="3313868" y="3090182"/>
                    </a:lnTo>
                    <a:lnTo>
                      <a:pt x="0" y="309018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  <p:sp>
            <p:nvSpPr>
              <p:cNvPr id="84" name="TextBox 35">
                <a:extLst>
                  <a:ext uri="{FF2B5EF4-FFF2-40B4-BE49-F238E27FC236}">
                    <a16:creationId xmlns:a16="http://schemas.microsoft.com/office/drawing/2014/main" id="{95F0C540-B41B-1F04-02C5-746F36B91E12}"/>
                  </a:ext>
                </a:extLst>
              </p:cNvPr>
              <p:cNvSpPr txBox="1"/>
              <p:nvPr/>
            </p:nvSpPr>
            <p:spPr>
              <a:xfrm>
                <a:off x="9166173" y="4437216"/>
                <a:ext cx="1601099" cy="28668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ts val="2523"/>
                  </a:lnSpc>
                  <a:spcBef>
                    <a:spcPct val="0"/>
                  </a:spcBef>
                </a:pPr>
                <a:r>
                  <a:rPr lang="en-US" sz="1802" b="1">
                    <a:solidFill>
                      <a:srgbClr val="000000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Monitoramento</a:t>
                </a:r>
              </a:p>
            </p:txBody>
          </p:sp>
          <p:sp>
            <p:nvSpPr>
              <p:cNvPr id="86" name="TextBox 36">
                <a:extLst>
                  <a:ext uri="{FF2B5EF4-FFF2-40B4-BE49-F238E27FC236}">
                    <a16:creationId xmlns:a16="http://schemas.microsoft.com/office/drawing/2014/main" id="{B7A4984F-D2D2-00E2-0F86-0C192F9E0D04}"/>
                  </a:ext>
                </a:extLst>
              </p:cNvPr>
              <p:cNvSpPr txBox="1"/>
              <p:nvPr/>
            </p:nvSpPr>
            <p:spPr>
              <a:xfrm>
                <a:off x="10045606" y="5424829"/>
                <a:ext cx="1794183" cy="48577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2018"/>
                  </a:lnSpc>
                </a:pPr>
                <a:r>
                  <a:rPr lang="en-US" sz="1400">
                    <a:latin typeface="Barlow"/>
                    <a:ea typeface="Barlow 2 Bold"/>
                    <a:cs typeface="Barlow 2 Bold"/>
                    <a:sym typeface="Barlow 2 Bold"/>
                  </a:rPr>
                  <a:t>Zabbix</a:t>
                </a:r>
                <a:r>
                  <a:rPr lang="en-US" sz="1400">
                    <a:solidFill>
                      <a:srgbClr val="000A92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 (</a:t>
                </a:r>
                <a:r>
                  <a:rPr lang="en-US" sz="1400">
                    <a:latin typeface="Barlow"/>
                    <a:ea typeface="Barlow 2 Bold"/>
                    <a:cs typeface="Barlow 2 Bold"/>
                    <a:sym typeface="Barlow 2 Bold"/>
                  </a:rPr>
                  <a:t>Juniper/Multivendor</a:t>
                </a:r>
                <a:r>
                  <a:rPr lang="en-US" sz="1400">
                    <a:solidFill>
                      <a:srgbClr val="000A92"/>
                    </a:solidFill>
                    <a:latin typeface="Barlow"/>
                    <a:ea typeface="Barlow 2 Bold"/>
                    <a:cs typeface="Barlow 2 Bold"/>
                    <a:sym typeface="Barlow 2 Bold"/>
                  </a:rPr>
                  <a:t>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414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921F2-37DF-F6FD-4038-D139845F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t-BR" sz="2700" err="1">
                <a:latin typeface="Barlow"/>
              </a:rPr>
              <a:t>LabRedes</a:t>
            </a:r>
            <a:r>
              <a:rPr lang="pt-BR" sz="2700">
                <a:latin typeface="Barlow"/>
              </a:rPr>
              <a:t> - Gêmeo Digital das Redes da RNP</a:t>
            </a:r>
            <a:endParaRPr lang="pt-BR" sz="270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ACC12C-D697-AB99-0BB3-3FE66FAFE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Beneficios</a:t>
            </a:r>
            <a:endParaRPr lang="pt-BR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C3D07A5-2F47-7027-618A-062DC3202E15}"/>
              </a:ext>
            </a:extLst>
          </p:cNvPr>
          <p:cNvGrpSpPr/>
          <p:nvPr/>
        </p:nvGrpSpPr>
        <p:grpSpPr>
          <a:xfrm>
            <a:off x="2939483" y="2155500"/>
            <a:ext cx="8843492" cy="4513978"/>
            <a:chOff x="2854816" y="2099056"/>
            <a:chExt cx="8843492" cy="4513978"/>
          </a:xfrm>
        </p:grpSpPr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564FF40A-1388-076C-398B-E72A512FDFA2}"/>
                </a:ext>
              </a:extLst>
            </p:cNvPr>
            <p:cNvSpPr/>
            <p:nvPr/>
          </p:nvSpPr>
          <p:spPr>
            <a:xfrm>
              <a:off x="5529125" y="2099056"/>
              <a:ext cx="3670905" cy="4513978"/>
            </a:xfrm>
            <a:custGeom>
              <a:avLst/>
              <a:gdLst/>
              <a:ahLst/>
              <a:cxnLst/>
              <a:rect l="l" t="t" r="r" b="b"/>
              <a:pathLst>
                <a:path w="6028469" h="7123745">
                  <a:moveTo>
                    <a:pt x="0" y="0"/>
                  </a:moveTo>
                  <a:lnTo>
                    <a:pt x="6028469" y="0"/>
                  </a:lnTo>
                  <a:lnTo>
                    <a:pt x="6028469" y="7123745"/>
                  </a:lnTo>
                  <a:lnTo>
                    <a:pt x="0" y="712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3D7C04-DD75-A7B0-B6FF-4EE43D8FFBC1}"/>
                </a:ext>
              </a:extLst>
            </p:cNvPr>
            <p:cNvSpPr/>
            <p:nvPr/>
          </p:nvSpPr>
          <p:spPr>
            <a:xfrm>
              <a:off x="2854816" y="2457717"/>
              <a:ext cx="2167943" cy="130935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400" b="1">
                  <a:latin typeface="Barlow"/>
                  <a:cs typeface="Segoe UI"/>
                </a:rPr>
                <a:t>🎓</a:t>
              </a:r>
              <a:r>
                <a:rPr lang="en-US" sz="1400" b="1" err="1">
                  <a:latin typeface="Barlow"/>
                  <a:cs typeface="Segoe UI"/>
                </a:rPr>
                <a:t>Treinamento</a:t>
              </a:r>
              <a:endParaRPr lang="en-US" sz="1400">
                <a:latin typeface="Barlow"/>
                <a:cs typeface="Segoe UI"/>
              </a:endParaRPr>
            </a:p>
            <a:p>
              <a:pPr algn="ctr">
                <a:lnSpc>
                  <a:spcPts val="1866"/>
                </a:lnSpc>
              </a:pPr>
              <a:r>
                <a:rPr lang="en-US" sz="1300" err="1">
                  <a:latin typeface="Barlow"/>
                  <a:cs typeface="Segoe UI"/>
                </a:rPr>
                <a:t>Aprender</a:t>
              </a:r>
              <a:r>
                <a:rPr lang="en-US" sz="1300">
                  <a:latin typeface="Barlow"/>
                  <a:cs typeface="Segoe UI"/>
                </a:rPr>
                <a:t> a </a:t>
              </a:r>
              <a:r>
                <a:rPr lang="en-US" sz="1300" err="1">
                  <a:latin typeface="Barlow"/>
                  <a:cs typeface="Segoe UI"/>
                </a:rPr>
                <a:t>configurar</a:t>
              </a:r>
              <a:r>
                <a:rPr lang="en-US" sz="1300">
                  <a:latin typeface="Barlow"/>
                  <a:cs typeface="Segoe UI"/>
                </a:rPr>
                <a:t> e </a:t>
              </a:r>
              <a:r>
                <a:rPr lang="en-US" sz="1300" err="1">
                  <a:latin typeface="Barlow"/>
                  <a:cs typeface="Segoe UI"/>
                </a:rPr>
                <a:t>entender</a:t>
              </a:r>
              <a:r>
                <a:rPr lang="en-US" sz="1300">
                  <a:latin typeface="Barlow"/>
                  <a:cs typeface="Segoe UI"/>
                </a:rPr>
                <a:t> </a:t>
              </a:r>
              <a:r>
                <a:rPr lang="en-US" sz="1300" err="1">
                  <a:latin typeface="Barlow"/>
                  <a:cs typeface="Segoe UI"/>
                </a:rPr>
                <a:t>protocolos</a:t>
              </a:r>
              <a:r>
                <a:rPr lang="en-US" sz="1300">
                  <a:latin typeface="Barlow"/>
                  <a:cs typeface="Segoe UI"/>
                </a:rPr>
                <a:t> </a:t>
              </a:r>
              <a:r>
                <a:rPr lang="en-US" sz="1300" err="1">
                  <a:latin typeface="Barlow"/>
                  <a:cs typeface="Segoe UI"/>
                </a:rPr>
                <a:t>em</a:t>
              </a:r>
              <a:r>
                <a:rPr lang="en-US" sz="1300">
                  <a:latin typeface="Barlow"/>
                  <a:cs typeface="Segoe UI"/>
                </a:rPr>
                <a:t> </a:t>
              </a:r>
              <a:r>
                <a:rPr lang="en-US" sz="1300" err="1">
                  <a:latin typeface="Barlow"/>
                  <a:cs typeface="Segoe UI"/>
                </a:rPr>
                <a:t>ambiente</a:t>
              </a:r>
              <a:r>
                <a:rPr lang="en-US" sz="1300">
                  <a:latin typeface="Barlow"/>
                  <a:cs typeface="Segoe UI"/>
                </a:rPr>
                <a:t> </a:t>
              </a:r>
              <a:r>
                <a:rPr lang="en-US" sz="1300" err="1">
                  <a:latin typeface="Barlow"/>
                  <a:cs typeface="Segoe UI"/>
                </a:rPr>
                <a:t>controlado</a:t>
              </a:r>
              <a:endParaRPr lang="pt-BR">
                <a:latin typeface="Barlow"/>
              </a:endParaRPr>
            </a:p>
          </p:txBody>
        </p:sp>
        <p:sp>
          <p:nvSpPr>
            <p:cNvPr id="20" name="Retângulo: Cantos Arredondados 19">
              <a:extLst>
                <a:ext uri="{FF2B5EF4-FFF2-40B4-BE49-F238E27FC236}">
                  <a16:creationId xmlns:a16="http://schemas.microsoft.com/office/drawing/2014/main" id="{2E184597-63EB-0809-2CE1-015DC53C0885}"/>
                </a:ext>
              </a:extLst>
            </p:cNvPr>
            <p:cNvSpPr/>
            <p:nvPr/>
          </p:nvSpPr>
          <p:spPr>
            <a:xfrm>
              <a:off x="2854816" y="4357351"/>
              <a:ext cx="2167943" cy="130935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 b="1">
                  <a:ea typeface="+mn-lt"/>
                  <a:cs typeface="+mn-lt"/>
                </a:rPr>
                <a:t>📊</a:t>
              </a:r>
              <a:r>
                <a:rPr lang="en-US" sz="1400" b="1">
                  <a:latin typeface="Barlow"/>
                  <a:ea typeface="+mn-lt"/>
                  <a:cs typeface="+mn-lt"/>
                </a:rPr>
                <a:t>Testes de </a:t>
              </a:r>
              <a:r>
                <a:rPr lang="en-US" sz="1400" b="1" err="1">
                  <a:latin typeface="Barlow"/>
                  <a:ea typeface="+mn-lt"/>
                  <a:cs typeface="+mn-lt"/>
                </a:rPr>
                <a:t>telemetria</a:t>
              </a:r>
              <a:r>
                <a:rPr lang="en-US" sz="1400" b="1">
                  <a:latin typeface="Barlow"/>
                  <a:ea typeface="+mn-lt"/>
                  <a:cs typeface="+mn-lt"/>
                </a:rPr>
                <a:t> </a:t>
              </a:r>
              <a:endParaRPr lang="pt-BR" sz="1400" b="1">
                <a:latin typeface="Barlow"/>
              </a:endParaRPr>
            </a:p>
            <a:p>
              <a:pPr algn="ctr">
                <a:lnSpc>
                  <a:spcPts val="1866"/>
                </a:lnSpc>
              </a:pPr>
              <a:r>
                <a:rPr lang="en-US" sz="1300" err="1">
                  <a:latin typeface="Barlow"/>
                  <a:ea typeface="+mn-lt"/>
                  <a:cs typeface="+mn-lt"/>
                </a:rPr>
                <a:t>Coletar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métricas</a:t>
              </a:r>
              <a:r>
                <a:rPr lang="en-US" sz="1300">
                  <a:latin typeface="Barlow"/>
                  <a:ea typeface="+mn-lt"/>
                  <a:cs typeface="+mn-lt"/>
                </a:rPr>
                <a:t> e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estado</a:t>
              </a:r>
              <a:r>
                <a:rPr lang="en-US" sz="1300">
                  <a:latin typeface="Barlow"/>
                  <a:ea typeface="+mn-lt"/>
                  <a:cs typeface="+mn-lt"/>
                </a:rPr>
                <a:t> de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cada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roteador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através</a:t>
              </a:r>
              <a:r>
                <a:rPr lang="en-US" sz="1300">
                  <a:latin typeface="Barlow"/>
                  <a:ea typeface="+mn-lt"/>
                  <a:cs typeface="+mn-lt"/>
                </a:rPr>
                <a:t> de SNMP/Telegraf</a:t>
              </a:r>
              <a:endParaRPr lang="pt-BR">
                <a:latin typeface="Barlow"/>
              </a:endParaRPr>
            </a:p>
          </p:txBody>
        </p:sp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8F73CB1-5FA5-8ABE-007D-546F778BDEE0}"/>
                </a:ext>
              </a:extLst>
            </p:cNvPr>
            <p:cNvSpPr/>
            <p:nvPr/>
          </p:nvSpPr>
          <p:spPr>
            <a:xfrm>
              <a:off x="9530365" y="2457717"/>
              <a:ext cx="2167943" cy="130935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400" b="1">
                  <a:latin typeface="Barlow"/>
                  <a:ea typeface="+mn-lt"/>
                  <a:cs typeface="+mn-lt"/>
                </a:rPr>
                <a:t>✅ </a:t>
              </a:r>
              <a:r>
                <a:rPr lang="en-US" sz="1400" b="1" err="1">
                  <a:latin typeface="Barlow"/>
                  <a:ea typeface="+mn-lt"/>
                  <a:cs typeface="+mn-lt"/>
                </a:rPr>
                <a:t>Validação</a:t>
              </a:r>
              <a:r>
                <a:rPr lang="en-US" sz="1400" b="1">
                  <a:latin typeface="Barlow"/>
                  <a:ea typeface="+mn-lt"/>
                  <a:cs typeface="+mn-lt"/>
                </a:rPr>
                <a:t> de </a:t>
              </a:r>
              <a:r>
                <a:rPr lang="en-US" sz="1400" b="1" err="1">
                  <a:latin typeface="Barlow"/>
                  <a:ea typeface="+mn-lt"/>
                  <a:cs typeface="+mn-lt"/>
                </a:rPr>
                <a:t>configuração</a:t>
              </a:r>
              <a:endParaRPr lang="en-US" sz="1400">
                <a:latin typeface="Barlow"/>
                <a:ea typeface="+mn-lt"/>
                <a:cs typeface="+mn-lt"/>
              </a:endParaRPr>
            </a:p>
            <a:p>
              <a:pPr algn="ctr">
                <a:lnSpc>
                  <a:spcPts val="1866"/>
                </a:lnSpc>
              </a:pPr>
              <a:r>
                <a:rPr lang="en-US" sz="1300" err="1">
                  <a:latin typeface="Barlow"/>
                  <a:ea typeface="+mn-lt"/>
                  <a:cs typeface="+mn-lt"/>
                </a:rPr>
                <a:t>Simular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topologias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em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laboratório</a:t>
              </a:r>
              <a:r>
                <a:rPr lang="en-US" sz="1300">
                  <a:latin typeface="Barlow"/>
                  <a:ea typeface="+mn-lt"/>
                  <a:cs typeface="+mn-lt"/>
                </a:rPr>
                <a:t> antes de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testar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em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produção</a:t>
              </a:r>
              <a:endParaRPr lang="en-US" sz="1300">
                <a:latin typeface="Barlow"/>
                <a:ea typeface="+mn-lt"/>
                <a:cs typeface="+mn-lt"/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75A76F0C-35A1-6221-2832-79BD91C4D8CE}"/>
                </a:ext>
              </a:extLst>
            </p:cNvPr>
            <p:cNvSpPr/>
            <p:nvPr/>
          </p:nvSpPr>
          <p:spPr>
            <a:xfrm>
              <a:off x="9530365" y="4357351"/>
              <a:ext cx="2167943" cy="130935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 b="1">
                  <a:latin typeface="Barlow"/>
                  <a:ea typeface="+mn-lt"/>
                  <a:cs typeface="+mn-lt"/>
                </a:rPr>
                <a:t>🔍</a:t>
              </a:r>
              <a:r>
                <a:rPr lang="en-US" sz="1400" b="1" err="1">
                  <a:latin typeface="Barlow"/>
                  <a:ea typeface="+mn-lt"/>
                  <a:cs typeface="+mn-lt"/>
                </a:rPr>
                <a:t>Diagnostico</a:t>
              </a:r>
              <a:r>
                <a:rPr lang="en-US" sz="1400" b="1">
                  <a:latin typeface="Barlow"/>
                  <a:ea typeface="+mn-lt"/>
                  <a:cs typeface="+mn-lt"/>
                </a:rPr>
                <a:t> de </a:t>
              </a:r>
              <a:r>
                <a:rPr lang="en-US" sz="1400" b="1" err="1">
                  <a:latin typeface="Barlow"/>
                  <a:ea typeface="+mn-lt"/>
                  <a:cs typeface="+mn-lt"/>
                </a:rPr>
                <a:t>topologia</a:t>
              </a:r>
              <a:r>
                <a:rPr lang="en-US" sz="1400" b="1">
                  <a:latin typeface="Barlow"/>
                  <a:ea typeface="+mn-lt"/>
                  <a:cs typeface="+mn-lt"/>
                </a:rPr>
                <a:t> </a:t>
              </a:r>
              <a:endParaRPr lang="pt-BR" b="1">
                <a:latin typeface="Barlow"/>
              </a:endParaRPr>
            </a:p>
            <a:p>
              <a:pPr algn="ctr">
                <a:lnSpc>
                  <a:spcPts val="1866"/>
                </a:lnSpc>
              </a:pPr>
              <a:r>
                <a:rPr lang="en-US" sz="1300" err="1">
                  <a:latin typeface="Barlow"/>
                  <a:ea typeface="+mn-lt"/>
                  <a:cs typeface="+mn-lt"/>
                </a:rPr>
                <a:t>Simular</a:t>
              </a:r>
              <a:r>
                <a:rPr lang="en-US" sz="1300">
                  <a:latin typeface="Barlow"/>
                  <a:ea typeface="+mn-lt"/>
                  <a:cs typeface="+mn-lt"/>
                </a:rPr>
                <a:t>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falhas</a:t>
              </a:r>
              <a:r>
                <a:rPr lang="en-US" sz="1300">
                  <a:latin typeface="Barlow"/>
                  <a:ea typeface="+mn-lt"/>
                  <a:cs typeface="+mn-lt"/>
                </a:rPr>
                <a:t> de link e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validar</a:t>
              </a:r>
              <a:r>
                <a:rPr lang="en-US" sz="1300">
                  <a:latin typeface="Barlow"/>
                  <a:ea typeface="+mn-lt"/>
                  <a:cs typeface="+mn-lt"/>
                </a:rPr>
                <a:t>  </a:t>
              </a:r>
              <a:r>
                <a:rPr lang="en-US" sz="1300" err="1">
                  <a:latin typeface="Barlow"/>
                  <a:ea typeface="+mn-lt"/>
                  <a:cs typeface="+mn-lt"/>
                </a:rPr>
                <a:t>roteamento</a:t>
              </a:r>
              <a:endParaRPr lang="en-US" sz="1300">
                <a:latin typeface="Barl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199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54971-6B56-99E0-B275-EA59D1FB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solidFill>
                  <a:srgbClr val="000000"/>
                </a:solidFill>
                <a:latin typeface="Barlow"/>
              </a:rPr>
              <a:t>Disseminação de conhecimento </a:t>
            </a:r>
            <a:endParaRPr lang="pt-BR" sz="265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346DE6-FDE0-D6EE-7F01-BF0B6F6F1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pt-BR" err="1">
                <a:latin typeface="Barlow"/>
              </a:rPr>
              <a:t>Webinares</a:t>
            </a:r>
            <a:endParaRPr lang="pt-BR" err="1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6B6844-BFEB-8967-FE53-217E31594DA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50171" y="2411458"/>
            <a:ext cx="4747989" cy="4049253"/>
          </a:xfrm>
        </p:spPr>
        <p:txBody>
          <a:bodyPr lIns="91440" tIns="45720" rIns="91440" bIns="45720" anchor="t"/>
          <a:lstStyle/>
          <a:p>
            <a:pPr marL="342900" indent="-342900">
              <a:buChar char="•"/>
            </a:pPr>
            <a:r>
              <a:rPr lang="pt-BR" sz="2250">
                <a:latin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25º </a:t>
            </a:r>
            <a:r>
              <a:rPr lang="pt-BR" sz="2250" err="1">
                <a:latin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DPDITechTalk</a:t>
            </a:r>
            <a:r>
              <a:rPr lang="pt-BR" sz="2250">
                <a:latin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Redes Abertas - Laboratórios de Gêmeos Digitais de Redes</a:t>
            </a:r>
            <a:endParaRPr lang="pt-BR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Char char="•"/>
            </a:pPr>
            <a:endParaRPr lang="pt-BR" sz="2250">
              <a:latin typeface="Barlow"/>
            </a:endParaRPr>
          </a:p>
          <a:p>
            <a:pPr marL="342900" indent="-342900">
              <a:buChar char="•"/>
            </a:pPr>
            <a:endParaRPr lang="pt-BR" sz="2250">
              <a:latin typeface="Barlow"/>
            </a:endParaRPr>
          </a:p>
          <a:p>
            <a:pPr marL="342900" indent="-342900">
              <a:buChar char="•"/>
            </a:pPr>
            <a:endParaRPr lang="pt-BR" sz="2250">
              <a:latin typeface="Barlow"/>
            </a:endParaRPr>
          </a:p>
          <a:p>
            <a:pPr marL="342900" indent="-342900">
              <a:buChar char="•"/>
            </a:pPr>
            <a:r>
              <a:rPr lang="pt-BR" sz="2250">
                <a:latin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26º DPDITechTalk: Redes Abertas - Ideias para automação confiável de configuração de rede</a:t>
            </a:r>
            <a:endParaRPr lang="pt-BR" sz="2250"/>
          </a:p>
        </p:txBody>
      </p:sp>
      <p:pic>
        <p:nvPicPr>
          <p:cNvPr id="10" name="Imagem 9" descr="Tela de computador com imagem de pessoas&#10;&#10;O conteúdo gerado por IA pode estar incorreto.">
            <a:extLst>
              <a:ext uri="{FF2B5EF4-FFF2-40B4-BE49-F238E27FC236}">
                <a16:creationId xmlns:a16="http://schemas.microsoft.com/office/drawing/2014/main" id="{378A7F45-2CA1-CFBC-A2A6-84C613CEF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718" y="1556926"/>
            <a:ext cx="4042011" cy="2286001"/>
          </a:xfrm>
          <a:prstGeom prst="rect">
            <a:avLst/>
          </a:prstGeom>
        </p:spPr>
      </p:pic>
      <p:pic>
        <p:nvPicPr>
          <p:cNvPr id="11" name="Imagem 10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575EF760-02CC-D0B4-D9DA-2B2905ACE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9718" y="4341519"/>
            <a:ext cx="404201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51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A1E29-D00C-B87E-8229-98BEED4B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4188-709B-86BA-5715-3886903B4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650">
                <a:latin typeface="Barlow"/>
              </a:rPr>
              <a:t>Proposta para 2026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17BE950F-E0EA-60F5-0385-B4D6447B2654}"/>
              </a:ext>
            </a:extLst>
          </p:cNvPr>
          <p:cNvGrpSpPr/>
          <p:nvPr/>
        </p:nvGrpSpPr>
        <p:grpSpPr>
          <a:xfrm>
            <a:off x="3307366" y="4052033"/>
            <a:ext cx="265891" cy="265891"/>
            <a:chOff x="0" y="0"/>
            <a:chExt cx="812800" cy="812800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A1228019-6432-92DD-D0FF-8D38599D12E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0FF"/>
            </a:solidFill>
          </p:spPr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EB2677B0-CF51-C7EC-E6B1-D81E4BC977A6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40"/>
                </a:lnSpc>
              </a:pPr>
              <a:endParaRPr sz="800">
                <a:solidFill>
                  <a:srgbClr val="747474"/>
                </a:solidFill>
              </a:endParaRPr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89B266BB-0A92-9245-3C95-E69C0C5AA34E}"/>
              </a:ext>
            </a:extLst>
          </p:cNvPr>
          <p:cNvGrpSpPr/>
          <p:nvPr/>
        </p:nvGrpSpPr>
        <p:grpSpPr>
          <a:xfrm>
            <a:off x="5801990" y="4052033"/>
            <a:ext cx="265891" cy="265891"/>
            <a:chOff x="0" y="0"/>
            <a:chExt cx="812800" cy="812800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D75130A7-6366-DD92-DC9A-FFB8CFE9059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0FF"/>
            </a:solidFill>
          </p:spPr>
        </p:sp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id="{0B0AA02A-7612-7B13-330E-15E8A477D4E7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40"/>
                </a:lnSpc>
              </a:pPr>
              <a:endParaRPr sz="800">
                <a:solidFill>
                  <a:srgbClr val="747474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31F50C-6E16-EF34-908C-F0F852D3CDD2}"/>
              </a:ext>
            </a:extLst>
          </p:cNvPr>
          <p:cNvGrpSpPr/>
          <p:nvPr/>
        </p:nvGrpSpPr>
        <p:grpSpPr>
          <a:xfrm>
            <a:off x="8296614" y="4052033"/>
            <a:ext cx="265891" cy="265891"/>
            <a:chOff x="0" y="0"/>
            <a:chExt cx="812800" cy="812800"/>
          </a:xfrm>
        </p:grpSpPr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E43BA30D-A7D7-19B0-2ABF-8F7DCBF8BFB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0FF"/>
            </a:solidFill>
          </p:spPr>
        </p:sp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ABCAAB1C-2898-C457-9BC6-03F23C3F4EEF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40"/>
                </a:lnSpc>
              </a:pPr>
              <a:endParaRPr sz="800"/>
            </a:p>
          </p:txBody>
        </p:sp>
      </p:grpSp>
      <p:sp>
        <p:nvSpPr>
          <p:cNvPr id="24" name="AutoShape 26">
            <a:extLst>
              <a:ext uri="{FF2B5EF4-FFF2-40B4-BE49-F238E27FC236}">
                <a16:creationId xmlns:a16="http://schemas.microsoft.com/office/drawing/2014/main" id="{743381FE-4E35-BB4A-25D2-F1EB572DA79C}"/>
              </a:ext>
            </a:extLst>
          </p:cNvPr>
          <p:cNvSpPr/>
          <p:nvPr/>
        </p:nvSpPr>
        <p:spPr>
          <a:xfrm flipV="1">
            <a:off x="3435623" y="4260574"/>
            <a:ext cx="0" cy="2543710"/>
          </a:xfrm>
          <a:prstGeom prst="line">
            <a:avLst/>
          </a:prstGeom>
          <a:ln w="76200" cap="rnd">
            <a:solidFill>
              <a:srgbClr val="001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7">
            <a:extLst>
              <a:ext uri="{FF2B5EF4-FFF2-40B4-BE49-F238E27FC236}">
                <a16:creationId xmlns:a16="http://schemas.microsoft.com/office/drawing/2014/main" id="{50B1CF2C-4DA3-635D-52C9-517FDB930951}"/>
              </a:ext>
            </a:extLst>
          </p:cNvPr>
          <p:cNvSpPr/>
          <p:nvPr/>
        </p:nvSpPr>
        <p:spPr>
          <a:xfrm flipH="1" flipV="1">
            <a:off x="5936597" y="1886082"/>
            <a:ext cx="520" cy="2207146"/>
          </a:xfrm>
          <a:prstGeom prst="line">
            <a:avLst/>
          </a:prstGeom>
          <a:ln w="76200" cap="rnd">
            <a:solidFill>
              <a:srgbClr val="001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0FF1B51D-43E1-6181-0449-03CB11FD5D0E}"/>
              </a:ext>
            </a:extLst>
          </p:cNvPr>
          <p:cNvSpPr txBox="1"/>
          <p:nvPr/>
        </p:nvSpPr>
        <p:spPr>
          <a:xfrm>
            <a:off x="3049146" y="3673165"/>
            <a:ext cx="78236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199" b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2024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7FF7C9-94BD-2F62-7ED1-1094B71BAFBC}"/>
              </a:ext>
            </a:extLst>
          </p:cNvPr>
          <p:cNvSpPr txBox="1"/>
          <p:nvPr/>
        </p:nvSpPr>
        <p:spPr>
          <a:xfrm>
            <a:off x="5528352" y="4410118"/>
            <a:ext cx="82035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199" b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2025</a:t>
            </a: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90DCCA38-5EF5-CCA9-CC8F-D18F9D371991}"/>
              </a:ext>
            </a:extLst>
          </p:cNvPr>
          <p:cNvSpPr txBox="1"/>
          <p:nvPr/>
        </p:nvSpPr>
        <p:spPr>
          <a:xfrm>
            <a:off x="3574918" y="4831334"/>
            <a:ext cx="3046748" cy="1920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626"/>
              </a:lnSpc>
            </a:pPr>
            <a:r>
              <a:rPr lang="en-US" sz="2400" b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Rede </a:t>
            </a:r>
            <a:r>
              <a:rPr lang="en-US" sz="2400" b="1" err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Ipê</a:t>
            </a:r>
            <a:endParaRPr lang="en-US" sz="2400" b="1">
              <a:solidFill>
                <a:srgbClr val="AEAEAE"/>
              </a:solidFill>
              <a:latin typeface="Barlow"/>
              <a:ea typeface="Barlow 1 Bold"/>
              <a:cs typeface="Barlow 1 Bold"/>
            </a:endParaRPr>
          </a:p>
          <a:p>
            <a:pPr marL="0" lvl="0" indent="0" algn="l">
              <a:lnSpc>
                <a:spcPts val="2850"/>
              </a:lnSpc>
              <a:spcBef>
                <a:spcPct val="0"/>
              </a:spcBef>
            </a:pP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Primeira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criação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dos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laboratorios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com base no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gêmeo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digital do backbone da RNP</a:t>
            </a:r>
            <a:endParaRPr lang="en-US" sz="1900">
              <a:solidFill>
                <a:srgbClr val="AEAEAE"/>
              </a:solidFill>
              <a:latin typeface="Barlow"/>
              <a:ea typeface="Barlow 1"/>
              <a:cs typeface="Barlow 1"/>
            </a:endParaRPr>
          </a:p>
        </p:txBody>
      </p:sp>
      <p:sp>
        <p:nvSpPr>
          <p:cNvPr id="38" name="TextBox 35">
            <a:extLst>
              <a:ext uri="{FF2B5EF4-FFF2-40B4-BE49-F238E27FC236}">
                <a16:creationId xmlns:a16="http://schemas.microsoft.com/office/drawing/2014/main" id="{E032DD7A-32A1-1636-3EBF-2164FBDFEFB3}"/>
              </a:ext>
            </a:extLst>
          </p:cNvPr>
          <p:cNvSpPr txBox="1"/>
          <p:nvPr/>
        </p:nvSpPr>
        <p:spPr>
          <a:xfrm>
            <a:off x="6032367" y="1739874"/>
            <a:ext cx="3046748" cy="1920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626"/>
              </a:lnSpc>
            </a:pPr>
            <a:r>
              <a:rPr lang="en-US" sz="2400" b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Redes </a:t>
            </a:r>
            <a:r>
              <a:rPr lang="en-US" sz="2400" b="1" err="1">
                <a:solidFill>
                  <a:srgbClr val="AEAEAE"/>
                </a:solidFill>
                <a:latin typeface="Barlow"/>
                <a:ea typeface="Barlow 1 Bold"/>
                <a:cs typeface="Barlow 1 Bold"/>
                <a:sym typeface="Barlow 1 Bold"/>
              </a:rPr>
              <a:t>metropolitanas</a:t>
            </a:r>
            <a:endParaRPr lang="en-US" sz="2400" b="1">
              <a:solidFill>
                <a:srgbClr val="AEAEAE"/>
              </a:solidFill>
              <a:latin typeface="Barlow"/>
              <a:ea typeface="Barlow 1 Bold"/>
              <a:cs typeface="Barlow 1 Bold"/>
            </a:endParaRPr>
          </a:p>
          <a:p>
            <a:pPr marL="0" lvl="0" indent="0" algn="l">
              <a:lnSpc>
                <a:spcPts val="2850"/>
              </a:lnSpc>
              <a:spcBef>
                <a:spcPct val="0"/>
              </a:spcBef>
            </a:pP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Expansão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dos vendors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suportados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e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adição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de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topologias</a:t>
            </a:r>
            <a:r>
              <a:rPr lang="en-US" sz="1900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 das redes </a:t>
            </a:r>
            <a:r>
              <a:rPr lang="en-US" sz="1900" err="1">
                <a:solidFill>
                  <a:srgbClr val="AEAEAE"/>
                </a:solidFill>
                <a:latin typeface="Barlow"/>
                <a:ea typeface="Barlow 1"/>
                <a:cs typeface="Barlow 1"/>
                <a:sym typeface="Barlow 1"/>
              </a:rPr>
              <a:t>metropolitanas</a:t>
            </a:r>
            <a:endParaRPr lang="en-US" sz="1900">
              <a:solidFill>
                <a:srgbClr val="AEAEAE"/>
              </a:solidFill>
              <a:latin typeface="Barlow"/>
              <a:ea typeface="Barlow 1"/>
              <a:cs typeface="Barlow 1"/>
            </a:endParaRPr>
          </a:p>
        </p:txBody>
      </p:sp>
      <p:sp>
        <p:nvSpPr>
          <p:cNvPr id="40" name="AutoShape 9">
            <a:extLst>
              <a:ext uri="{FF2B5EF4-FFF2-40B4-BE49-F238E27FC236}">
                <a16:creationId xmlns:a16="http://schemas.microsoft.com/office/drawing/2014/main" id="{E887F650-F2A8-A4A6-48D5-45A61CF12724}"/>
              </a:ext>
            </a:extLst>
          </p:cNvPr>
          <p:cNvSpPr/>
          <p:nvPr/>
        </p:nvSpPr>
        <p:spPr>
          <a:xfrm flipV="1">
            <a:off x="3453177" y="4143375"/>
            <a:ext cx="7722164" cy="18815"/>
          </a:xfrm>
          <a:prstGeom prst="line">
            <a:avLst/>
          </a:prstGeom>
          <a:ln w="142875" cap="rnd">
            <a:solidFill>
              <a:srgbClr val="001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28">
            <a:extLst>
              <a:ext uri="{FF2B5EF4-FFF2-40B4-BE49-F238E27FC236}">
                <a16:creationId xmlns:a16="http://schemas.microsoft.com/office/drawing/2014/main" id="{C10160CC-97CF-C0B4-AC38-AD224097DDB2}"/>
              </a:ext>
            </a:extLst>
          </p:cNvPr>
          <p:cNvSpPr/>
          <p:nvPr/>
        </p:nvSpPr>
        <p:spPr>
          <a:xfrm flipH="1" flipV="1">
            <a:off x="8420887" y="4209539"/>
            <a:ext cx="5946" cy="2604630"/>
          </a:xfrm>
          <a:prstGeom prst="line">
            <a:avLst/>
          </a:prstGeom>
          <a:ln w="76200" cap="rnd">
            <a:solidFill>
              <a:srgbClr val="001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09B40BE7-82D4-6509-A82C-A9696676AA33}"/>
              </a:ext>
            </a:extLst>
          </p:cNvPr>
          <p:cNvSpPr txBox="1"/>
          <p:nvPr/>
        </p:nvSpPr>
        <p:spPr>
          <a:xfrm>
            <a:off x="8118165" y="3659352"/>
            <a:ext cx="622300" cy="33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199" b="1">
                <a:solidFill>
                  <a:srgbClr val="000A92"/>
                </a:solidFill>
                <a:latin typeface="Barlow"/>
                <a:ea typeface="Barlow 1 Bold"/>
                <a:cs typeface="Barlow 1 Bold"/>
                <a:sym typeface="Barlow 1 Bold"/>
              </a:rPr>
              <a:t>2026</a:t>
            </a:r>
          </a:p>
        </p:txBody>
      </p:sp>
      <p:sp>
        <p:nvSpPr>
          <p:cNvPr id="9" name="TextBox 36">
            <a:extLst>
              <a:ext uri="{FF2B5EF4-FFF2-40B4-BE49-F238E27FC236}">
                <a16:creationId xmlns:a16="http://schemas.microsoft.com/office/drawing/2014/main" id="{F7F67CF1-3119-4B9B-57E5-4941377529A1}"/>
              </a:ext>
            </a:extLst>
          </p:cNvPr>
          <p:cNvSpPr txBox="1"/>
          <p:nvPr/>
        </p:nvSpPr>
        <p:spPr>
          <a:xfrm>
            <a:off x="8559779" y="4425664"/>
            <a:ext cx="3259713" cy="122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879"/>
              </a:lnSpc>
            </a:pPr>
            <a:r>
              <a:rPr lang="en-US" sz="2400" b="1" err="1">
                <a:latin typeface="Barlow"/>
                <a:ea typeface="Barlow 1 Bold"/>
                <a:cs typeface="Barlow 1 Bold"/>
                <a:sym typeface="Barlow 1 Bold"/>
              </a:rPr>
              <a:t>Cenários</a:t>
            </a:r>
            <a:r>
              <a:rPr lang="en-US" sz="2400" b="1">
                <a:latin typeface="Barlow"/>
                <a:ea typeface="Barlow 1 Bold"/>
                <a:cs typeface="Barlow 1 Bold"/>
                <a:sym typeface="Barlow 1 Bold"/>
              </a:rPr>
              <a:t> Fim a Fim</a:t>
            </a:r>
            <a:endParaRPr lang="en-US" sz="2400" b="1">
              <a:latin typeface="Barlow"/>
              <a:ea typeface="Barlow 1 Bold"/>
              <a:cs typeface="Barlow 1 Bold"/>
            </a:endParaRPr>
          </a:p>
          <a:p>
            <a:pPr>
              <a:lnSpc>
                <a:spcPts val="3049"/>
              </a:lnSpc>
              <a:spcBef>
                <a:spcPct val="0"/>
              </a:spcBef>
            </a:pPr>
            <a:r>
              <a:rPr lang="en-US" sz="1900" err="1">
                <a:latin typeface="Barlow"/>
                <a:ea typeface="+mn-lt"/>
                <a:cs typeface="+mn-lt"/>
                <a:sym typeface="Barlow 1"/>
              </a:rPr>
              <a:t>Focar</a:t>
            </a:r>
            <a:r>
              <a:rPr lang="en-US" sz="1900">
                <a:latin typeface="Barlow"/>
                <a:ea typeface="+mn-lt"/>
                <a:cs typeface="+mn-lt"/>
                <a:sym typeface="Barlow 1"/>
              </a:rPr>
              <a:t> </a:t>
            </a:r>
            <a:r>
              <a:rPr lang="en-US" sz="1900" err="1">
                <a:latin typeface="Barlow"/>
                <a:ea typeface="+mn-lt"/>
                <a:cs typeface="+mn-lt"/>
                <a:sym typeface="Barlow 1"/>
              </a:rPr>
              <a:t>em</a:t>
            </a:r>
            <a:r>
              <a:rPr lang="en-US" sz="1900">
                <a:latin typeface="Barlow"/>
                <a:ea typeface="+mn-lt"/>
                <a:cs typeface="+mn-lt"/>
                <a:sym typeface="Barlow 1"/>
              </a:rPr>
              <a:t> </a:t>
            </a:r>
            <a:r>
              <a:rPr lang="en-US" sz="1900" err="1">
                <a:latin typeface="Barlow"/>
                <a:ea typeface="+mn-lt"/>
                <a:cs typeface="+mn-lt"/>
                <a:sym typeface="Barlow 1"/>
              </a:rPr>
              <a:t>serviços</a:t>
            </a:r>
            <a:r>
              <a:rPr lang="en-US" sz="1900">
                <a:latin typeface="Barlow"/>
                <a:ea typeface="+mn-lt"/>
                <a:cs typeface="+mn-lt"/>
                <a:sym typeface="Barlow 1"/>
              </a:rPr>
              <a:t> entre as redes do Sistema RNP</a:t>
            </a:r>
            <a:endParaRPr lang="en-US" sz="1900" err="1">
              <a:latin typeface="Barlow"/>
            </a:endParaRPr>
          </a:p>
        </p:txBody>
      </p:sp>
      <p:grpSp>
        <p:nvGrpSpPr>
          <p:cNvPr id="23" name="Group 13">
            <a:extLst>
              <a:ext uri="{FF2B5EF4-FFF2-40B4-BE49-F238E27FC236}">
                <a16:creationId xmlns:a16="http://schemas.microsoft.com/office/drawing/2014/main" id="{5A9F4BD4-1208-F69D-BBD2-B0C68766CB0C}"/>
              </a:ext>
            </a:extLst>
          </p:cNvPr>
          <p:cNvGrpSpPr/>
          <p:nvPr/>
        </p:nvGrpSpPr>
        <p:grpSpPr>
          <a:xfrm>
            <a:off x="11042397" y="4019836"/>
            <a:ext cx="265891" cy="265891"/>
            <a:chOff x="0" y="0"/>
            <a:chExt cx="812800" cy="812800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E1774137-A1AA-09B9-859D-91A0CC7DBCC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0FF"/>
            </a:solidFill>
          </p:spPr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F3A4D0CE-9ED2-810F-FC9C-B0AA274AA0EE}"/>
                </a:ext>
              </a:extLst>
            </p:cNvPr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40"/>
                </a:lnSpc>
              </a:pPr>
              <a:endParaRPr sz="800"/>
            </a:p>
          </p:txBody>
        </p:sp>
      </p:grpSp>
    </p:spTree>
    <p:extLst>
      <p:ext uri="{BB962C8B-B14F-4D97-AF65-F5344CB8AC3E}">
        <p14:creationId xmlns:p14="http://schemas.microsoft.com/office/powerpoint/2010/main" val="297688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5DFA-4F79-B257-EC35-E9652CADE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6F770A2A-F833-3057-3551-CCBB15F29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700"/>
              <a:t>Proposta para 2026</a:t>
            </a:r>
            <a:endParaRPr lang="pt-BR" sz="2700" b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AE9F25-96C3-B0E0-84B5-E2197219E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Iniciativas</a:t>
            </a:r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D4EEC832-5D3C-FF0D-303D-A21E5A7C3B09}"/>
              </a:ext>
            </a:extLst>
          </p:cNvPr>
          <p:cNvGrpSpPr/>
          <p:nvPr/>
        </p:nvGrpSpPr>
        <p:grpSpPr>
          <a:xfrm>
            <a:off x="4600190" y="2427237"/>
            <a:ext cx="5537914" cy="3788534"/>
            <a:chOff x="3767070" y="2457717"/>
            <a:chExt cx="5537914" cy="378853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33EE9E51-2B1E-46AD-11C8-DF5086774BFB}"/>
                </a:ext>
              </a:extLst>
            </p:cNvPr>
            <p:cNvSpPr/>
            <p:nvPr/>
          </p:nvSpPr>
          <p:spPr>
            <a:xfrm>
              <a:off x="3767070" y="2457717"/>
              <a:ext cx="2511379" cy="16527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200">
                  <a:latin typeface="Barlow"/>
                  <a:ea typeface="+mn-lt"/>
                  <a:cs typeface="+mn-lt"/>
                </a:rPr>
                <a:t>💡</a:t>
              </a:r>
              <a:r>
                <a:rPr lang="en-US" sz="1600" b="1" err="1">
                  <a:latin typeface="Barlow"/>
                  <a:ea typeface="+mn-lt"/>
                  <a:cs typeface="Segoe UI"/>
                </a:rPr>
                <a:t>Arquitetura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</a:t>
              </a:r>
              <a:r>
                <a:rPr lang="en-US" sz="1600" b="1" err="1">
                  <a:latin typeface="Barlow"/>
                  <a:ea typeface="+mn-lt"/>
                  <a:cs typeface="+mn-lt"/>
                </a:rPr>
                <a:t>unificada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de </a:t>
              </a:r>
              <a:r>
                <a:rPr lang="en-US" sz="1600" b="1" err="1">
                  <a:latin typeface="Barlow"/>
                  <a:ea typeface="+mn-lt"/>
                  <a:cs typeface="+mn-lt"/>
                </a:rPr>
                <a:t>monitoramento</a:t>
              </a:r>
              <a:endParaRPr lang="pt-BR" sz="1600" b="1">
                <a:latin typeface="Barlow"/>
              </a:endParaRPr>
            </a:p>
          </p:txBody>
        </p:sp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13058482-1FCC-79AD-E246-D91152283E00}"/>
                </a:ext>
              </a:extLst>
            </p:cNvPr>
            <p:cNvSpPr/>
            <p:nvPr/>
          </p:nvSpPr>
          <p:spPr>
            <a:xfrm>
              <a:off x="6793605" y="2457717"/>
              <a:ext cx="2511379" cy="16527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200">
                  <a:latin typeface="Barlow"/>
                  <a:ea typeface="+mn-lt"/>
                  <a:cs typeface="+mn-lt"/>
                </a:rPr>
                <a:t>💡</a:t>
              </a:r>
              <a:r>
                <a:rPr lang="en-US" sz="1600" b="1" err="1">
                  <a:latin typeface="Barlow"/>
                  <a:ea typeface="+mn-lt"/>
                  <a:cs typeface="+mn-lt"/>
                </a:rPr>
                <a:t>Cenários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de IA </a:t>
              </a:r>
              <a:r>
                <a:rPr lang="en-US" sz="1600" b="1" err="1">
                  <a:latin typeface="Barlow"/>
                  <a:ea typeface="+mn-lt"/>
                  <a:cs typeface="+mn-lt"/>
                </a:rPr>
                <a:t>aplicado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a Redes</a:t>
              </a:r>
              <a:endParaRPr lang="pt-BR" sz="1600" b="1">
                <a:latin typeface="Barlow"/>
                <a:ea typeface="+mn-lt"/>
                <a:cs typeface="+mn-lt"/>
              </a:endParaRPr>
            </a:p>
          </p:txBody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62668704-F31C-4FF6-BA6E-B0F27688BE55}"/>
                </a:ext>
              </a:extLst>
            </p:cNvPr>
            <p:cNvSpPr/>
            <p:nvPr/>
          </p:nvSpPr>
          <p:spPr>
            <a:xfrm>
              <a:off x="3767070" y="4593463"/>
              <a:ext cx="2511379" cy="16527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200">
                  <a:latin typeface="Barlow"/>
                  <a:ea typeface="+mn-lt"/>
                  <a:cs typeface="+mn-lt"/>
                </a:rPr>
                <a:t>💡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 </a:t>
              </a:r>
              <a:r>
                <a:rPr lang="en-US" sz="1600" b="1">
                  <a:solidFill>
                    <a:srgbClr val="000000"/>
                  </a:solidFill>
                  <a:latin typeface="Barlow"/>
                  <a:ea typeface="+mn-lt"/>
                  <a:cs typeface="+mn-lt"/>
                </a:rPr>
                <a:t>Serviços de rede </a:t>
              </a:r>
              <a:r>
                <a:rPr lang="en-US" sz="1600" b="1" err="1">
                  <a:solidFill>
                    <a:srgbClr val="000000"/>
                  </a:solidFill>
                  <a:latin typeface="Barlow"/>
                  <a:ea typeface="+mn-lt"/>
                  <a:cs typeface="+mn-lt"/>
                </a:rPr>
                <a:t>fim</a:t>
              </a:r>
              <a:r>
                <a:rPr lang="en-US" sz="1600" b="1">
                  <a:solidFill>
                    <a:srgbClr val="000000"/>
                  </a:solidFill>
                  <a:latin typeface="Barlow"/>
                  <a:ea typeface="+mn-lt"/>
                  <a:cs typeface="+mn-lt"/>
                </a:rPr>
                <a:t> a </a:t>
              </a:r>
              <a:r>
                <a:rPr lang="en-US" sz="1600" b="1" err="1">
                  <a:solidFill>
                    <a:srgbClr val="000000"/>
                  </a:solidFill>
                  <a:latin typeface="Barlow"/>
                  <a:ea typeface="+mn-lt"/>
                  <a:cs typeface="+mn-lt"/>
                </a:rPr>
                <a:t>fim</a:t>
              </a:r>
              <a:r>
                <a:rPr lang="en-US" sz="1600" b="1">
                  <a:solidFill>
                    <a:srgbClr val="000000"/>
                  </a:solidFill>
                  <a:latin typeface="Barlow"/>
                  <a:ea typeface="+mn-lt"/>
                  <a:cs typeface="+mn-lt"/>
                </a:rPr>
                <a:t> -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 </a:t>
              </a:r>
              <a:r>
                <a:rPr lang="en-US" sz="1600" b="1" err="1">
                  <a:latin typeface="Barlow"/>
                  <a:ea typeface="+mn-lt"/>
                  <a:cs typeface="+mn-lt"/>
                </a:rPr>
                <a:t>Circutos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Dinâmicos com Segment Routing</a:t>
              </a:r>
              <a:endParaRPr lang="en-US" sz="1600">
                <a:latin typeface="Barlow"/>
              </a:endParaRP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0019F8DE-0872-AE76-7D57-F2D17E0BF48F}"/>
                </a:ext>
              </a:extLst>
            </p:cNvPr>
            <p:cNvSpPr/>
            <p:nvPr/>
          </p:nvSpPr>
          <p:spPr>
            <a:xfrm>
              <a:off x="6793605" y="4593463"/>
              <a:ext cx="2511379" cy="16527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200">
                  <a:latin typeface="Barlow"/>
                  <a:ea typeface="+mn-lt"/>
                  <a:cs typeface="+mn-lt"/>
                </a:rPr>
                <a:t>💡</a:t>
              </a:r>
              <a:r>
                <a:rPr lang="en-US" sz="1600" b="1">
                  <a:latin typeface="Barlow"/>
                  <a:ea typeface="+mn-lt"/>
                  <a:cs typeface="+mn-lt"/>
                </a:rPr>
                <a:t> </a:t>
              </a:r>
              <a:r>
                <a:rPr lang="en-US" sz="1600" b="1" err="1">
                  <a:latin typeface="Barlow"/>
                  <a:ea typeface="+mn-lt"/>
                  <a:cs typeface="Arial"/>
                </a:rPr>
                <a:t>Integração</a:t>
              </a:r>
              <a:r>
                <a:rPr lang="en-US" sz="1600" b="1">
                  <a:latin typeface="Barlow"/>
                  <a:ea typeface="+mn-lt"/>
                  <a:cs typeface="Arial"/>
                </a:rPr>
                <a:t> </a:t>
              </a:r>
              <a:r>
                <a:rPr lang="en-US" sz="1600" b="1" err="1">
                  <a:latin typeface="Barlow"/>
                  <a:ea typeface="+mn-lt"/>
                  <a:cs typeface="Arial"/>
                </a:rPr>
                <a:t>Netbox</a:t>
              </a:r>
              <a:r>
                <a:rPr lang="en-US" sz="1600" b="1">
                  <a:latin typeface="Barlow"/>
                  <a:ea typeface="+mn-lt"/>
                  <a:cs typeface="Arial"/>
                </a:rPr>
                <a:t> / GRENML</a:t>
              </a:r>
              <a:endParaRPr lang="pt-BR" sz="1600">
                <a:latin typeface="Barl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02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99631-F34A-E957-098B-AE1ED738B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CB6C0-F67A-577C-0B1F-E43DB25D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Arquitetura unificada de monitoramento 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2FDD7C-7D7F-C5FE-F5CF-45D08B45D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pt-BR">
                <a:latin typeface="Barlow"/>
              </a:rPr>
              <a:t>Escopo Geral</a:t>
            </a:r>
            <a:endParaRPr lang="pt-BR"/>
          </a:p>
        </p:txBody>
      </p:sp>
      <p:sp>
        <p:nvSpPr>
          <p:cNvPr id="8" name="card12">
            <a:extLst>
              <a:ext uri="{FF2B5EF4-FFF2-40B4-BE49-F238E27FC236}">
                <a16:creationId xmlns:a16="http://schemas.microsoft.com/office/drawing/2014/main" id="{F2F1485A-84AB-63E4-FA77-089DF9F7DEEB}"/>
              </a:ext>
            </a:extLst>
          </p:cNvPr>
          <p:cNvSpPr/>
          <p:nvPr/>
        </p:nvSpPr>
        <p:spPr>
          <a:xfrm>
            <a:off x="3021840" y="2160000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num13">
            <a:extLst>
              <a:ext uri="{FF2B5EF4-FFF2-40B4-BE49-F238E27FC236}">
                <a16:creationId xmlns:a16="http://schemas.microsoft.com/office/drawing/2014/main" id="{3B7B4C11-9853-8359-80C1-F316D72A10D5}"/>
              </a:ext>
            </a:extLst>
          </p:cNvPr>
          <p:cNvSpPr/>
          <p:nvPr/>
        </p:nvSpPr>
        <p:spPr>
          <a:xfrm>
            <a:off x="3093698" y="2236898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rPr>
              <a:t>1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b14">
            <a:extLst>
              <a:ext uri="{FF2B5EF4-FFF2-40B4-BE49-F238E27FC236}">
                <a16:creationId xmlns:a16="http://schemas.microsoft.com/office/drawing/2014/main" id="{446019EF-18BA-CEAD-BD9B-B3172CFE13CD}"/>
              </a:ext>
            </a:extLst>
          </p:cNvPr>
          <p:cNvSpPr/>
          <p:nvPr/>
        </p:nvSpPr>
        <p:spPr>
          <a:xfrm>
            <a:off x="3492000" y="227016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201"/>
              </a:spcAft>
            </a:pPr>
            <a:r>
              <a:rPr lang="pt-BR" sz="13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Objetivo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b15">
            <a:extLst>
              <a:ext uri="{FF2B5EF4-FFF2-40B4-BE49-F238E27FC236}">
                <a16:creationId xmlns:a16="http://schemas.microsoft.com/office/drawing/2014/main" id="{12415681-5B25-ACFE-9085-687CC8F73CA3}"/>
              </a:ext>
            </a:extLst>
          </p:cNvPr>
          <p:cNvSpPr/>
          <p:nvPr/>
        </p:nvSpPr>
        <p:spPr>
          <a:xfrm>
            <a:off x="3187080" y="261000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lnSpcReduction="10000"/>
          </a:bodyPr>
          <a:lstStyle/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4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Desenvolver ambientes para experimentação em monitoramento;</a:t>
            </a:r>
            <a:endParaRPr lang="pt-BR">
              <a:solidFill>
                <a:srgbClr val="000000"/>
              </a:solidFill>
              <a:latin typeface="Barlow"/>
              <a:ea typeface="+mn-lt"/>
              <a:cs typeface="+mn-lt"/>
            </a:endParaRP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4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Apoiar a realização de treinamentos, pesquisa e inovação em monitoramento. </a:t>
            </a:r>
            <a:endParaRPr lang="pt-BR" sz="1400">
              <a:solidFill>
                <a:srgbClr val="30343A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25" name="card12">
            <a:extLst>
              <a:ext uri="{FF2B5EF4-FFF2-40B4-BE49-F238E27FC236}">
                <a16:creationId xmlns:a16="http://schemas.microsoft.com/office/drawing/2014/main" id="{F4572CD4-4FBE-19E0-5B64-89D16FA446C3}"/>
              </a:ext>
            </a:extLst>
          </p:cNvPr>
          <p:cNvSpPr/>
          <p:nvPr/>
        </p:nvSpPr>
        <p:spPr>
          <a:xfrm>
            <a:off x="3031247" y="3674593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num13">
            <a:extLst>
              <a:ext uri="{FF2B5EF4-FFF2-40B4-BE49-F238E27FC236}">
                <a16:creationId xmlns:a16="http://schemas.microsoft.com/office/drawing/2014/main" id="{4CB6E57B-9316-E8DB-DB95-DE3776EDDBEA}"/>
              </a:ext>
            </a:extLst>
          </p:cNvPr>
          <p:cNvSpPr/>
          <p:nvPr/>
        </p:nvSpPr>
        <p:spPr>
          <a:xfrm>
            <a:off x="3093697" y="3732676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2</a:t>
            </a:r>
            <a:endParaRPr lang="pt-BR" sz="1400" b="1" u="none" strike="noStrike">
              <a:solidFill>
                <a:srgbClr val="FFFFFF"/>
              </a:solidFill>
              <a:effectLst/>
              <a:uFillTx/>
              <a:latin typeface="Barlow"/>
            </a:endParaRPr>
          </a:p>
        </p:txBody>
      </p:sp>
      <p:sp>
        <p:nvSpPr>
          <p:cNvPr id="27" name="tb14">
            <a:extLst>
              <a:ext uri="{FF2B5EF4-FFF2-40B4-BE49-F238E27FC236}">
                <a16:creationId xmlns:a16="http://schemas.microsoft.com/office/drawing/2014/main" id="{8E83E950-93B7-8F23-0375-A29FCF22498F}"/>
              </a:ext>
            </a:extLst>
          </p:cNvPr>
          <p:cNvSpPr/>
          <p:nvPr/>
        </p:nvSpPr>
        <p:spPr>
          <a:xfrm>
            <a:off x="3501407" y="3784753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1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Virtualização de ativos de rede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b15">
            <a:extLst>
              <a:ext uri="{FF2B5EF4-FFF2-40B4-BE49-F238E27FC236}">
                <a16:creationId xmlns:a16="http://schemas.microsoft.com/office/drawing/2014/main" id="{E24A955B-99B0-E80C-5B96-2138EC8624FA}"/>
              </a:ext>
            </a:extLst>
          </p:cNvPr>
          <p:cNvSpPr/>
          <p:nvPr/>
        </p:nvSpPr>
        <p:spPr>
          <a:xfrm>
            <a:off x="3196487" y="4124593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4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Principais fabricantes de </a:t>
            </a:r>
            <a:r>
              <a:rPr lang="pt-BR" sz="1400" err="1">
                <a:solidFill>
                  <a:srgbClr val="30343A"/>
                </a:solidFill>
                <a:latin typeface="Barlow"/>
                <a:ea typeface="+mn-lt"/>
                <a:cs typeface="+mn-lt"/>
              </a:rPr>
              <a:t>switchs</a:t>
            </a:r>
            <a:r>
              <a:rPr lang="pt-BR" sz="14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 e roteadores virtualizados utilizando </a:t>
            </a:r>
            <a:r>
              <a:rPr lang="pt-BR" sz="1400" err="1">
                <a:solidFill>
                  <a:srgbClr val="30343A"/>
                </a:solidFill>
                <a:latin typeface="Barlow"/>
                <a:ea typeface="+mn-lt"/>
                <a:cs typeface="+mn-lt"/>
              </a:rPr>
              <a:t>Containerlab</a:t>
            </a:r>
            <a:r>
              <a:rPr lang="pt-BR" sz="14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4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Huawei, Cisco e Juniper.</a:t>
            </a:r>
          </a:p>
        </p:txBody>
      </p:sp>
      <p:sp>
        <p:nvSpPr>
          <p:cNvPr id="29" name="card12">
            <a:extLst>
              <a:ext uri="{FF2B5EF4-FFF2-40B4-BE49-F238E27FC236}">
                <a16:creationId xmlns:a16="http://schemas.microsoft.com/office/drawing/2014/main" id="{EF949728-60C4-6FAC-6F61-E88511106487}"/>
              </a:ext>
            </a:extLst>
          </p:cNvPr>
          <p:cNvSpPr/>
          <p:nvPr/>
        </p:nvSpPr>
        <p:spPr>
          <a:xfrm>
            <a:off x="3021842" y="5170371"/>
            <a:ext cx="2260677" cy="1329479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num13">
            <a:extLst>
              <a:ext uri="{FF2B5EF4-FFF2-40B4-BE49-F238E27FC236}">
                <a16:creationId xmlns:a16="http://schemas.microsoft.com/office/drawing/2014/main" id="{1D88C210-4308-E5FB-B21A-EABA059BD67F}"/>
              </a:ext>
            </a:extLst>
          </p:cNvPr>
          <p:cNvSpPr/>
          <p:nvPr/>
        </p:nvSpPr>
        <p:spPr>
          <a:xfrm>
            <a:off x="3103105" y="5228454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3</a:t>
            </a:r>
            <a:endParaRPr lang="pt-BR" sz="1400" b="1" u="none" strike="noStrike">
              <a:solidFill>
                <a:srgbClr val="FFFFFF"/>
              </a:solidFill>
              <a:effectLst/>
              <a:uFillTx/>
              <a:latin typeface="Barlow"/>
            </a:endParaRPr>
          </a:p>
        </p:txBody>
      </p:sp>
      <p:sp>
        <p:nvSpPr>
          <p:cNvPr id="31" name="tb14">
            <a:extLst>
              <a:ext uri="{FF2B5EF4-FFF2-40B4-BE49-F238E27FC236}">
                <a16:creationId xmlns:a16="http://schemas.microsoft.com/office/drawing/2014/main" id="{79F543F7-D60F-7AEE-AA5F-9CC9F6B7D1E5}"/>
              </a:ext>
            </a:extLst>
          </p:cNvPr>
          <p:cNvSpPr/>
          <p:nvPr/>
        </p:nvSpPr>
        <p:spPr>
          <a:xfrm>
            <a:off x="3501408" y="5299346"/>
            <a:ext cx="1766369" cy="3109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1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Laboratórios prontos</a:t>
            </a:r>
            <a:endParaRPr lang="pt-BR" sz="1350" b="1" u="none" strike="noStrike">
              <a:solidFill>
                <a:srgbClr val="0E2841"/>
              </a:solidFill>
              <a:effectLst/>
              <a:uFillTx/>
              <a:latin typeface="Barlow"/>
            </a:endParaRPr>
          </a:p>
        </p:txBody>
      </p:sp>
      <p:sp>
        <p:nvSpPr>
          <p:cNvPr id="32" name="tb15">
            <a:extLst>
              <a:ext uri="{FF2B5EF4-FFF2-40B4-BE49-F238E27FC236}">
                <a16:creationId xmlns:a16="http://schemas.microsoft.com/office/drawing/2014/main" id="{0A8D8960-3AF1-6C8D-C0CB-712A5DB89171}"/>
              </a:ext>
            </a:extLst>
          </p:cNvPr>
          <p:cNvSpPr/>
          <p:nvPr/>
        </p:nvSpPr>
        <p:spPr>
          <a:xfrm>
            <a:off x="3187081" y="5610965"/>
            <a:ext cx="2101235" cy="8835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 err="1">
                <a:solidFill>
                  <a:srgbClr val="30343A"/>
                </a:solidFill>
                <a:latin typeface="Barlow"/>
                <a:ea typeface="+mn-lt"/>
                <a:cs typeface="+mn-lt"/>
              </a:rPr>
              <a:t>Zabbix</a:t>
            </a:r>
            <a:r>
              <a:rPr lang="pt-BR" sz="13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 para SNMP;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 err="1">
                <a:solidFill>
                  <a:srgbClr val="30343A"/>
                </a:solidFill>
                <a:latin typeface="Barlow"/>
                <a:ea typeface="+mn-lt"/>
                <a:cs typeface="+mn-lt"/>
              </a:rPr>
              <a:t>Elasticsearch</a:t>
            </a:r>
            <a:r>
              <a:rPr lang="pt-BR" sz="13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 para IPFIX;</a:t>
            </a:r>
            <a:endParaRPr lang="pt-BR" sz="1300">
              <a:latin typeface="Barlow"/>
            </a:endParaRP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 err="1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Telegraf</a:t>
            </a:r>
            <a:r>
              <a:rPr lang="pt-BR" sz="13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 para IPFIX;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Logs com ELK;</a:t>
            </a:r>
          </a:p>
        </p:txBody>
      </p:sp>
      <p:pic>
        <p:nvPicPr>
          <p:cNvPr id="34" name="Imagem 33" descr="Telegraf: Um agente de coleta de métricas descomplicado | by Hugo Habbema |  Medium">
            <a:extLst>
              <a:ext uri="{FF2B5EF4-FFF2-40B4-BE49-F238E27FC236}">
                <a16:creationId xmlns:a16="http://schemas.microsoft.com/office/drawing/2014/main" id="{AF42FFF5-5308-6B5C-35FD-AFC0FA733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153" y="5596408"/>
            <a:ext cx="2752138" cy="763999"/>
          </a:xfrm>
          <a:prstGeom prst="rect">
            <a:avLst/>
          </a:prstGeom>
        </p:spPr>
      </p:pic>
      <p:pic>
        <p:nvPicPr>
          <p:cNvPr id="35" name="Imagem 34" descr="Ficheiro:Elasticsearch logo.svg – Wikipédia, a enciclopédia livre">
            <a:extLst>
              <a:ext uri="{FF2B5EF4-FFF2-40B4-BE49-F238E27FC236}">
                <a16:creationId xmlns:a16="http://schemas.microsoft.com/office/drawing/2014/main" id="{B8CA361F-FE83-A257-6B60-44DD5EDE1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412" y="2491964"/>
            <a:ext cx="2573397" cy="669925"/>
          </a:xfrm>
          <a:prstGeom prst="rect">
            <a:avLst/>
          </a:prstGeom>
        </p:spPr>
      </p:pic>
      <p:pic>
        <p:nvPicPr>
          <p:cNvPr id="36" name="Imagem 35" descr="GitHub - srl-labs/containerlab: container-based networking labs · GitHub">
            <a:extLst>
              <a:ext uri="{FF2B5EF4-FFF2-40B4-BE49-F238E27FC236}">
                <a16:creationId xmlns:a16="http://schemas.microsoft.com/office/drawing/2014/main" id="{12882459-C510-4B50-3576-6E7E070B0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9825" y="4574469"/>
            <a:ext cx="1164050" cy="1020469"/>
          </a:xfrm>
          <a:prstGeom prst="rect">
            <a:avLst/>
          </a:prstGeom>
        </p:spPr>
      </p:pic>
      <p:pic>
        <p:nvPicPr>
          <p:cNvPr id="37" name="Imagem 36" descr="File:Zabbix logo.svg - Wikimedia Commons">
            <a:extLst>
              <a:ext uri="{FF2B5EF4-FFF2-40B4-BE49-F238E27FC236}">
                <a16:creationId xmlns:a16="http://schemas.microsoft.com/office/drawing/2014/main" id="{2EC5DEC0-2A75-0A85-694B-86A7FF55B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740" y="4771848"/>
            <a:ext cx="1956741" cy="522230"/>
          </a:xfrm>
          <a:prstGeom prst="rect">
            <a:avLst/>
          </a:prstGeom>
        </p:spPr>
      </p:pic>
      <p:pic>
        <p:nvPicPr>
          <p:cNvPr id="39" name="Imagem 38" descr="File:Huawei Standard logo.svg - Wikipedia">
            <a:extLst>
              <a:ext uri="{FF2B5EF4-FFF2-40B4-BE49-F238E27FC236}">
                <a16:creationId xmlns:a16="http://schemas.microsoft.com/office/drawing/2014/main" id="{FB8E6B6F-27A5-9FEC-6704-2F19B8CAC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8002" y="3320815"/>
            <a:ext cx="1042958" cy="1016000"/>
          </a:xfrm>
          <a:prstGeom prst="rect">
            <a:avLst/>
          </a:prstGeom>
        </p:spPr>
      </p:pic>
      <p:pic>
        <p:nvPicPr>
          <p:cNvPr id="41" name="Imagem 40" descr="File:Juniper Networks logo.svg - Wikimedia Commons">
            <a:extLst>
              <a:ext uri="{FF2B5EF4-FFF2-40B4-BE49-F238E27FC236}">
                <a16:creationId xmlns:a16="http://schemas.microsoft.com/office/drawing/2014/main" id="{CF95C342-F9F7-26D5-F042-1DB6071314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0889" y="3163829"/>
            <a:ext cx="2304815" cy="520936"/>
          </a:xfrm>
          <a:prstGeom prst="rect">
            <a:avLst/>
          </a:prstGeom>
        </p:spPr>
      </p:pic>
      <p:pic>
        <p:nvPicPr>
          <p:cNvPr id="4" name="Imagem 3" descr="File:Cisco logo blue 2016.svg - Wikimedia Commons">
            <a:extLst>
              <a:ext uri="{FF2B5EF4-FFF2-40B4-BE49-F238E27FC236}">
                <a16:creationId xmlns:a16="http://schemas.microsoft.com/office/drawing/2014/main" id="{88600345-D0CC-552E-5E99-55F78A02F8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0315" y="3781777"/>
            <a:ext cx="1474406" cy="818445"/>
          </a:xfrm>
          <a:prstGeom prst="rect">
            <a:avLst/>
          </a:prstGeom>
        </p:spPr>
      </p:pic>
      <p:sp>
        <p:nvSpPr>
          <p:cNvPr id="5" name="card12">
            <a:extLst>
              <a:ext uri="{FF2B5EF4-FFF2-40B4-BE49-F238E27FC236}">
                <a16:creationId xmlns:a16="http://schemas.microsoft.com/office/drawing/2014/main" id="{275188E5-ECF2-3438-E73C-203AD82741C5}"/>
              </a:ext>
            </a:extLst>
          </p:cNvPr>
          <p:cNvSpPr/>
          <p:nvPr/>
        </p:nvSpPr>
        <p:spPr>
          <a:xfrm>
            <a:off x="5383101" y="5170370"/>
            <a:ext cx="2166604" cy="1320073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num13">
            <a:extLst>
              <a:ext uri="{FF2B5EF4-FFF2-40B4-BE49-F238E27FC236}">
                <a16:creationId xmlns:a16="http://schemas.microsoft.com/office/drawing/2014/main" id="{C58C416A-8727-3504-B240-62F81EA4C0BF}"/>
              </a:ext>
            </a:extLst>
          </p:cNvPr>
          <p:cNvSpPr/>
          <p:nvPr/>
        </p:nvSpPr>
        <p:spPr>
          <a:xfrm>
            <a:off x="5454957" y="5237861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4</a:t>
            </a:r>
            <a:endParaRPr lang="pt-BR" sz="1400" b="1" u="none" strike="noStrike">
              <a:solidFill>
                <a:srgbClr val="FFFFFF"/>
              </a:solidFill>
              <a:effectLst/>
              <a:uFillTx/>
              <a:latin typeface="Barlow"/>
            </a:endParaRPr>
          </a:p>
        </p:txBody>
      </p:sp>
      <p:sp>
        <p:nvSpPr>
          <p:cNvPr id="7" name="tb14">
            <a:extLst>
              <a:ext uri="{FF2B5EF4-FFF2-40B4-BE49-F238E27FC236}">
                <a16:creationId xmlns:a16="http://schemas.microsoft.com/office/drawing/2014/main" id="{A9121253-9284-A2E3-B5C0-512C3FBBD959}"/>
              </a:ext>
            </a:extLst>
          </p:cNvPr>
          <p:cNvSpPr/>
          <p:nvPr/>
        </p:nvSpPr>
        <p:spPr>
          <a:xfrm>
            <a:off x="5862668" y="5271124"/>
            <a:ext cx="1794591" cy="3109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1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Trabalhos futuros</a:t>
            </a:r>
            <a:endParaRPr lang="pt-BR" sz="1350" b="1" u="none" strike="noStrike">
              <a:solidFill>
                <a:srgbClr val="0E2841"/>
              </a:solidFill>
              <a:effectLst/>
              <a:uFillTx/>
              <a:latin typeface="Barlow"/>
            </a:endParaRPr>
          </a:p>
        </p:txBody>
      </p:sp>
      <p:sp>
        <p:nvSpPr>
          <p:cNvPr id="9" name="tb15">
            <a:extLst>
              <a:ext uri="{FF2B5EF4-FFF2-40B4-BE49-F238E27FC236}">
                <a16:creationId xmlns:a16="http://schemas.microsoft.com/office/drawing/2014/main" id="{D33B871A-15DA-4A0D-FF0D-C3369D0B8CAB}"/>
              </a:ext>
            </a:extLst>
          </p:cNvPr>
          <p:cNvSpPr/>
          <p:nvPr/>
        </p:nvSpPr>
        <p:spPr>
          <a:xfrm>
            <a:off x="5485861" y="5610964"/>
            <a:ext cx="2101236" cy="7800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Telemetria/JTI/</a:t>
            </a:r>
            <a:r>
              <a:rPr lang="pt-BR" sz="1300" err="1">
                <a:solidFill>
                  <a:srgbClr val="30343A"/>
                </a:solidFill>
                <a:latin typeface="Barlow"/>
                <a:ea typeface="+mn-lt"/>
                <a:cs typeface="+mn-lt"/>
              </a:rPr>
              <a:t>Netconf</a:t>
            </a:r>
            <a:r>
              <a:rPr lang="pt-BR" sz="1300">
                <a:solidFill>
                  <a:srgbClr val="30343A"/>
                </a:solidFill>
                <a:latin typeface="Barlow"/>
                <a:ea typeface="+mn-lt"/>
                <a:cs typeface="+mn-lt"/>
              </a:rPr>
              <a:t>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 err="1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Packet</a:t>
            </a:r>
            <a:r>
              <a:rPr lang="pt-BR" sz="13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pt-BR" sz="1300" err="1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Mirror</a:t>
            </a:r>
            <a:r>
              <a:rPr lang="pt-BR" sz="13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pt-BR" sz="1300" err="1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sFlow</a:t>
            </a:r>
            <a:r>
              <a:rPr lang="pt-BR" sz="1300">
                <a:solidFill>
                  <a:srgbClr val="30343A"/>
                </a:solidFill>
                <a:latin typeface="Barlow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3383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F46D1-7893-A15D-5574-FED7D3A18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226F6-15A8-DFB2-011B-AF655B53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Laboratório </a:t>
            </a:r>
            <a:r>
              <a:rPr lang="pt-BR" sz="2650" err="1">
                <a:latin typeface="Barlow"/>
              </a:rPr>
              <a:t>Multi-vendor</a:t>
            </a:r>
            <a:r>
              <a:rPr lang="pt-BR" sz="2650">
                <a:latin typeface="Barlow"/>
              </a:rPr>
              <a:t> </a:t>
            </a:r>
            <a:r>
              <a:rPr lang="pt-BR" sz="2650" err="1">
                <a:latin typeface="Barlow"/>
              </a:rPr>
              <a:t>Zabbix</a:t>
            </a:r>
            <a:r>
              <a:rPr lang="pt-BR" sz="2650">
                <a:latin typeface="Barlow"/>
              </a:rPr>
              <a:t> </a:t>
            </a:r>
            <a:endParaRPr lang="pt-BR"/>
          </a:p>
        </p:txBody>
      </p:sp>
      <p:sp>
        <p:nvSpPr>
          <p:cNvPr id="4" name="tb46">
            <a:extLst>
              <a:ext uri="{FF2B5EF4-FFF2-40B4-BE49-F238E27FC236}">
                <a16:creationId xmlns:a16="http://schemas.microsoft.com/office/drawing/2014/main" id="{49433ABB-A3E5-3276-4082-4CA2EE65B9EA}"/>
              </a:ext>
            </a:extLst>
          </p:cNvPr>
          <p:cNvSpPr/>
          <p:nvPr/>
        </p:nvSpPr>
        <p:spPr>
          <a:xfrm>
            <a:off x="6213670" y="6598120"/>
            <a:ext cx="5977315" cy="2639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pt-BR" sz="1200">
                <a:solidFill>
                  <a:srgbClr val="5C6470"/>
                </a:solidFill>
                <a:ea typeface="+mn-lt"/>
                <a:cs typeface="+mn-lt"/>
              </a:rPr>
              <a:t>https://rnpbr.github.io/LabRedes/Laborat%C3%B3rios/Multivendor/Monitoramento-Zabbix/</a:t>
            </a:r>
            <a:endParaRPr lang="pt-BR"/>
          </a:p>
        </p:txBody>
      </p:sp>
      <p:pic>
        <p:nvPicPr>
          <p:cNvPr id="5" name="Imagem 4" descr="Diagrama&#10;&#10;O conteúdo gerado por IA pode estar incorreto.">
            <a:extLst>
              <a:ext uri="{FF2B5EF4-FFF2-40B4-BE49-F238E27FC236}">
                <a16:creationId xmlns:a16="http://schemas.microsoft.com/office/drawing/2014/main" id="{387D19BF-7C4C-47EC-8113-0B0661976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348" y="902936"/>
            <a:ext cx="9241600" cy="558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19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B715-EB88-A8EB-D462-460995612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9C8DA712-7DDA-2B59-6853-6F2AB63FE589}"/>
              </a:ext>
            </a:extLst>
          </p:cNvPr>
          <p:cNvGrpSpPr/>
          <p:nvPr/>
        </p:nvGrpSpPr>
        <p:grpSpPr>
          <a:xfrm>
            <a:off x="5588169" y="2304911"/>
            <a:ext cx="6528474" cy="3794650"/>
            <a:chOff x="5823354" y="2605947"/>
            <a:chExt cx="6170994" cy="3512429"/>
          </a:xfrm>
        </p:grpSpPr>
        <p:sp>
          <p:nvSpPr>
            <p:cNvPr id="22" name="card12">
              <a:extLst>
                <a:ext uri="{FF2B5EF4-FFF2-40B4-BE49-F238E27FC236}">
                  <a16:creationId xmlns:a16="http://schemas.microsoft.com/office/drawing/2014/main" id="{C8F64C4D-F56E-A21D-2EA9-457208C45D0F}"/>
                </a:ext>
              </a:extLst>
            </p:cNvPr>
            <p:cNvSpPr/>
            <p:nvPr/>
          </p:nvSpPr>
          <p:spPr>
            <a:xfrm>
              <a:off x="5823354" y="2605947"/>
              <a:ext cx="6170994" cy="3512429"/>
            </a:xfrm>
            <a:prstGeom prst="roundRect">
              <a:avLst>
                <a:gd name="adj" fmla="val 9000"/>
              </a:avLst>
            </a:prstGeom>
            <a:solidFill>
              <a:srgbClr val="EEF3F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8" name="Imagem 7" descr="Linha do tempo&#10;&#10;O conteúdo gerado por IA pode estar incorreto.">
              <a:extLst>
                <a:ext uri="{FF2B5EF4-FFF2-40B4-BE49-F238E27FC236}">
                  <a16:creationId xmlns:a16="http://schemas.microsoft.com/office/drawing/2014/main" id="{C0CCEC87-BC3F-E9DF-5A3A-91B25295E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5278" y="2656808"/>
              <a:ext cx="5948680" cy="343289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84E7D3F-7EFA-FFAB-E3F5-0002EAEC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Cenários de IA aplicado a Redes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CD1D3A-E7BA-B080-41B0-F12645CE0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946" y="852919"/>
            <a:ext cx="8863028" cy="839072"/>
          </a:xfrm>
        </p:spPr>
        <p:txBody>
          <a:bodyPr lIns="91440" tIns="45720" rIns="91440" bIns="45720" anchor="t"/>
          <a:lstStyle/>
          <a:p>
            <a:r>
              <a:rPr lang="pt-BR">
                <a:latin typeface="Barlow"/>
              </a:rPr>
              <a:t>Desenvolver cenários para validação do uso de IA no gerenciamento inteligente e automatizado de redes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D625496-598F-1D8F-003E-22A7254C884F}"/>
              </a:ext>
            </a:extLst>
          </p:cNvPr>
          <p:cNvGrpSpPr/>
          <p:nvPr/>
        </p:nvGrpSpPr>
        <p:grpSpPr>
          <a:xfrm>
            <a:off x="2632257" y="2037701"/>
            <a:ext cx="2833121" cy="4327407"/>
            <a:chOff x="3017961" y="1614368"/>
            <a:chExt cx="2833121" cy="4327407"/>
          </a:xfrm>
        </p:grpSpPr>
        <p:sp>
          <p:nvSpPr>
            <p:cNvPr id="9" name="card12">
              <a:extLst>
                <a:ext uri="{FF2B5EF4-FFF2-40B4-BE49-F238E27FC236}">
                  <a16:creationId xmlns:a16="http://schemas.microsoft.com/office/drawing/2014/main" id="{48030325-CF36-714A-8A89-88E27A164D38}"/>
                </a:ext>
              </a:extLst>
            </p:cNvPr>
            <p:cNvSpPr/>
            <p:nvPr/>
          </p:nvSpPr>
          <p:spPr>
            <a:xfrm>
              <a:off x="3017961" y="1614368"/>
              <a:ext cx="2833121" cy="4327407"/>
            </a:xfrm>
            <a:prstGeom prst="roundRect">
              <a:avLst>
                <a:gd name="adj" fmla="val 9000"/>
              </a:avLst>
            </a:prstGeom>
            <a:solidFill>
              <a:srgbClr val="EEF3F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" name="num13">
              <a:extLst>
                <a:ext uri="{FF2B5EF4-FFF2-40B4-BE49-F238E27FC236}">
                  <a16:creationId xmlns:a16="http://schemas.microsoft.com/office/drawing/2014/main" id="{F7C4A9A9-EC72-0B2B-A89F-0081C17D9A2B}"/>
                </a:ext>
              </a:extLst>
            </p:cNvPr>
            <p:cNvSpPr/>
            <p:nvPr/>
          </p:nvSpPr>
          <p:spPr>
            <a:xfrm>
              <a:off x="3112513" y="1745914"/>
              <a:ext cx="299520" cy="299520"/>
            </a:xfrm>
            <a:prstGeom prst="ellipse">
              <a:avLst/>
            </a:prstGeom>
            <a:solidFill>
              <a:srgbClr val="0034A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t-BR" sz="1400" b="1" u="none" strike="noStrike">
                  <a:solidFill>
                    <a:srgbClr val="FFFFFF"/>
                  </a:solidFill>
                  <a:effectLst/>
                  <a:uFillTx/>
                  <a:latin typeface="Barlow"/>
                </a:rPr>
                <a:t>1</a:t>
              </a:r>
              <a:endPara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" name="tb14">
              <a:extLst>
                <a:ext uri="{FF2B5EF4-FFF2-40B4-BE49-F238E27FC236}">
                  <a16:creationId xmlns:a16="http://schemas.microsoft.com/office/drawing/2014/main" id="{6438446D-526C-54F6-1D09-B4B3E2F880EE}"/>
                </a:ext>
              </a:extLst>
            </p:cNvPr>
            <p:cNvSpPr/>
            <p:nvPr/>
          </p:nvSpPr>
          <p:spPr>
            <a:xfrm>
              <a:off x="3538623" y="1885840"/>
              <a:ext cx="1653480" cy="27331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rmAutofit/>
            </a:bodyPr>
            <a:lstStyle/>
            <a:p>
              <a:r>
                <a:rPr lang="pt-BR" sz="1350" b="1">
                  <a:solidFill>
                    <a:srgbClr val="0E2841"/>
                  </a:solidFill>
                  <a:latin typeface="Barlow"/>
                </a:rPr>
                <a:t>Objetivos</a:t>
              </a:r>
            </a:p>
            <a:p>
              <a:pPr defTabSz="914400">
                <a:lnSpc>
                  <a:spcPct val="100000"/>
                </a:lnSpc>
                <a:spcAft>
                  <a:spcPts val="200"/>
                </a:spcAft>
              </a:pPr>
              <a:endParaRPr lang="pt-BR" sz="1350" b="1" u="none" strike="noStrike">
                <a:solidFill>
                  <a:srgbClr val="0E2841"/>
                </a:solidFill>
                <a:effectLst/>
                <a:uFillTx/>
                <a:latin typeface="Barlow"/>
              </a:endParaRPr>
            </a:p>
          </p:txBody>
        </p:sp>
        <p:sp>
          <p:nvSpPr>
            <p:cNvPr id="15" name="tb15">
              <a:extLst>
                <a:ext uri="{FF2B5EF4-FFF2-40B4-BE49-F238E27FC236}">
                  <a16:creationId xmlns:a16="http://schemas.microsoft.com/office/drawing/2014/main" id="{724D9E6C-BE66-7CA8-320F-7EF327BEAE21}"/>
                </a:ext>
              </a:extLst>
            </p:cNvPr>
            <p:cNvSpPr/>
            <p:nvPr/>
          </p:nvSpPr>
          <p:spPr>
            <a:xfrm>
              <a:off x="3136982" y="2164852"/>
              <a:ext cx="2700565" cy="367060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rmAutofit/>
            </a:bodyPr>
            <a:lstStyle/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Impulsionar a inovação no gerenciamento de redes usando modelos inteligentes com IA</a:t>
              </a:r>
            </a:p>
            <a:p>
              <a:pPr marL="285750" indent="-285750">
                <a:lnSpc>
                  <a:spcPct val="150000"/>
                </a:lnSpc>
                <a:buFont typeface="Arial,Sans-Serif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Validar o uso de modelos de IA sem o risco de impactos em redes de produção</a:t>
              </a:r>
              <a:endParaRPr lang="en-US" sz="1400">
                <a:solidFill>
                  <a:srgbClr val="000000"/>
                </a:solidFill>
                <a:latin typeface="Barlow"/>
                <a:ea typeface="+mn-lt"/>
                <a:cs typeface="+mn-lt"/>
              </a:endParaRP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Avaliar modelos de IA existentes e propor novos modelos para aplicações em redes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9578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630E919-BAB9-48ED-EA55-A768904EB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E071E-B34F-592F-23A8-31116CDB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Cenários de IA aplicado a Redes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9B2F2D-B68A-A1CC-6EE7-55DB88394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7353" y="1050474"/>
            <a:ext cx="8674881" cy="1017813"/>
          </a:xfrm>
        </p:spPr>
        <p:txBody>
          <a:bodyPr lIns="91440" tIns="45720" rIns="91440" bIns="45720" anchor="t"/>
          <a:lstStyle/>
          <a:p>
            <a:r>
              <a:rPr lang="pt-BR">
                <a:latin typeface="Barlow"/>
              </a:rPr>
              <a:t>Desenvolver cenários para validação do uso de IA no gerenciamento inteligente e automatizado de redes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F99DE54-E918-D71B-C97E-9D6C86339B5A}"/>
              </a:ext>
            </a:extLst>
          </p:cNvPr>
          <p:cNvGrpSpPr/>
          <p:nvPr/>
        </p:nvGrpSpPr>
        <p:grpSpPr>
          <a:xfrm>
            <a:off x="2747223" y="2087130"/>
            <a:ext cx="9237487" cy="2673733"/>
            <a:chOff x="3020038" y="4072093"/>
            <a:chExt cx="9237487" cy="2673733"/>
          </a:xfrm>
        </p:grpSpPr>
        <p:sp>
          <p:nvSpPr>
            <p:cNvPr id="14" name="card12">
              <a:extLst>
                <a:ext uri="{FF2B5EF4-FFF2-40B4-BE49-F238E27FC236}">
                  <a16:creationId xmlns:a16="http://schemas.microsoft.com/office/drawing/2014/main" id="{CE9547DF-F6C7-BE65-7DC3-498CC6671537}"/>
                </a:ext>
              </a:extLst>
            </p:cNvPr>
            <p:cNvSpPr/>
            <p:nvPr/>
          </p:nvSpPr>
          <p:spPr>
            <a:xfrm>
              <a:off x="3020038" y="4072093"/>
              <a:ext cx="9237487" cy="2673733"/>
            </a:xfrm>
            <a:prstGeom prst="roundRect">
              <a:avLst>
                <a:gd name="adj" fmla="val 9000"/>
              </a:avLst>
            </a:prstGeom>
            <a:solidFill>
              <a:srgbClr val="EEF3F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" name="num13">
              <a:extLst>
                <a:ext uri="{FF2B5EF4-FFF2-40B4-BE49-F238E27FC236}">
                  <a16:creationId xmlns:a16="http://schemas.microsoft.com/office/drawing/2014/main" id="{E6C99E5E-E10D-8615-A025-08ABC7E01A57}"/>
                </a:ext>
              </a:extLst>
            </p:cNvPr>
            <p:cNvSpPr/>
            <p:nvPr/>
          </p:nvSpPr>
          <p:spPr>
            <a:xfrm>
              <a:off x="3108915" y="4091013"/>
              <a:ext cx="299520" cy="299520"/>
            </a:xfrm>
            <a:prstGeom prst="ellipse">
              <a:avLst/>
            </a:prstGeom>
            <a:solidFill>
              <a:srgbClr val="0034A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t-BR" sz="1400" b="1">
                  <a:solidFill>
                    <a:srgbClr val="FFFFFF"/>
                  </a:solidFill>
                  <a:latin typeface="Barlow"/>
                </a:rPr>
                <a:t>2</a:t>
              </a:r>
              <a:endPara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endParaRPr>
            </a:p>
          </p:txBody>
        </p:sp>
        <p:sp>
          <p:nvSpPr>
            <p:cNvPr id="18" name="tb14">
              <a:extLst>
                <a:ext uri="{FF2B5EF4-FFF2-40B4-BE49-F238E27FC236}">
                  <a16:creationId xmlns:a16="http://schemas.microsoft.com/office/drawing/2014/main" id="{817BF79F-4F04-06EB-C668-547B114C05BF}"/>
                </a:ext>
              </a:extLst>
            </p:cNvPr>
            <p:cNvSpPr/>
            <p:nvPr/>
          </p:nvSpPr>
          <p:spPr>
            <a:xfrm>
              <a:off x="3490201" y="4073641"/>
              <a:ext cx="3939480" cy="329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rmAutofit/>
            </a:bodyPr>
            <a:lstStyle/>
            <a:p>
              <a:pPr>
                <a:spcAft>
                  <a:spcPts val="200"/>
                </a:spcAft>
              </a:pPr>
              <a:r>
                <a:rPr lang="pt-BR" sz="1350" b="1">
                  <a:solidFill>
                    <a:srgbClr val="0E2841"/>
                  </a:solidFill>
                  <a:latin typeface="Barlow"/>
                  <a:ea typeface="Calibri"/>
                  <a:cs typeface="Calibri"/>
                </a:rPr>
                <a:t>Desafios</a:t>
              </a:r>
            </a:p>
          </p:txBody>
        </p:sp>
        <p:sp>
          <p:nvSpPr>
            <p:cNvPr id="20" name="tb15">
              <a:extLst>
                <a:ext uri="{FF2B5EF4-FFF2-40B4-BE49-F238E27FC236}">
                  <a16:creationId xmlns:a16="http://schemas.microsoft.com/office/drawing/2014/main" id="{E31074A6-6C03-0753-423A-219657B95009}"/>
                </a:ext>
              </a:extLst>
            </p:cNvPr>
            <p:cNvSpPr/>
            <p:nvPr/>
          </p:nvSpPr>
          <p:spPr>
            <a:xfrm>
              <a:off x="3291512" y="4406156"/>
              <a:ext cx="8308551" cy="190015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Alavancar um ambiente complexo com sistemas distintos e grande volume de informações</a:t>
              </a: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Identificar oportunidades no uso de IA para o gerenciamento de redes</a:t>
              </a: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Otimizar e garantir o uso eficiente dos recursos de rede</a:t>
              </a:r>
              <a:endParaRPr lang="pt-BR">
                <a:solidFill>
                  <a:srgbClr val="FF0000"/>
                </a:solidFill>
                <a:latin typeface="Barlow"/>
                <a:ea typeface="+mn-lt"/>
                <a:cs typeface="+mn-lt"/>
              </a:endParaRP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Acelerar a detecção de anomalias na rede e o tempo de diagnóstico das causas-raiz de falhas</a:t>
              </a:r>
              <a:endParaRPr lang="pt-BR">
                <a:solidFill>
                  <a:srgbClr val="FF0000"/>
                </a:solidFill>
                <a:latin typeface="Barlow"/>
                <a:ea typeface="+mn-lt"/>
                <a:cs typeface="+mn-lt"/>
              </a:endParaRP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Corrigir rapidamente as inconsistências entre comportamento esperado e comportamento real da rede</a:t>
              </a:r>
              <a:endParaRPr lang="pt-BR">
                <a:solidFill>
                  <a:srgbClr val="000000"/>
                </a:solidFill>
                <a:latin typeface="Barlow"/>
                <a:ea typeface="+mn-lt"/>
                <a:cs typeface="+mn-lt"/>
              </a:endParaRPr>
            </a:p>
            <a:p>
              <a:pPr marL="285750" indent="-285750">
                <a:lnSpc>
                  <a:spcPct val="150000"/>
                </a:lnSpc>
                <a:buFont typeface="Arial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Barlow"/>
                  <a:ea typeface="+mn-lt"/>
                  <a:cs typeface="+mn-lt"/>
                </a:rPr>
                <a:t>Garantir alta responsividade e adaptação em situações críticas ou atípicas</a:t>
              </a:r>
              <a:endParaRPr lang="pt-BR">
                <a:latin typeface="Barlow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CA1240CD-C72D-4FD0-714F-2B0E3625B6A9}"/>
              </a:ext>
            </a:extLst>
          </p:cNvPr>
          <p:cNvGrpSpPr/>
          <p:nvPr/>
        </p:nvGrpSpPr>
        <p:grpSpPr>
          <a:xfrm>
            <a:off x="2746596" y="4988464"/>
            <a:ext cx="9242641" cy="1634073"/>
            <a:chOff x="2661929" y="5157797"/>
            <a:chExt cx="9242641" cy="1634073"/>
          </a:xfrm>
        </p:grpSpPr>
        <p:sp>
          <p:nvSpPr>
            <p:cNvPr id="9" name="card12">
              <a:extLst>
                <a:ext uri="{FF2B5EF4-FFF2-40B4-BE49-F238E27FC236}">
                  <a16:creationId xmlns:a16="http://schemas.microsoft.com/office/drawing/2014/main" id="{234203F6-3A2F-CFC1-6EE4-AA1525D55A84}"/>
                </a:ext>
              </a:extLst>
            </p:cNvPr>
            <p:cNvSpPr/>
            <p:nvPr/>
          </p:nvSpPr>
          <p:spPr>
            <a:xfrm>
              <a:off x="2661929" y="5157797"/>
              <a:ext cx="9215852" cy="1634073"/>
            </a:xfrm>
            <a:prstGeom prst="roundRect">
              <a:avLst>
                <a:gd name="adj" fmla="val 9000"/>
              </a:avLst>
            </a:prstGeom>
            <a:solidFill>
              <a:srgbClr val="EEF3F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endPara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" name="num13">
              <a:extLst>
                <a:ext uri="{FF2B5EF4-FFF2-40B4-BE49-F238E27FC236}">
                  <a16:creationId xmlns:a16="http://schemas.microsoft.com/office/drawing/2014/main" id="{98048C1E-FAB1-2C40-40BE-2F6469F34367}"/>
                </a:ext>
              </a:extLst>
            </p:cNvPr>
            <p:cNvSpPr/>
            <p:nvPr/>
          </p:nvSpPr>
          <p:spPr>
            <a:xfrm>
              <a:off x="2774222" y="5211863"/>
              <a:ext cx="299520" cy="299520"/>
            </a:xfrm>
            <a:prstGeom prst="ellipse">
              <a:avLst/>
            </a:prstGeom>
            <a:solidFill>
              <a:srgbClr val="0034A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lnSpc>
                  <a:spcPct val="100000"/>
                </a:lnSpc>
              </a:pPr>
              <a:r>
                <a:rPr lang="pt-BR" sz="1400" b="1">
                  <a:solidFill>
                    <a:srgbClr val="FFFFFF"/>
                  </a:solidFill>
                  <a:latin typeface="Barlow"/>
                </a:rPr>
                <a:t>3</a:t>
              </a:r>
              <a:endPara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endParaRPr>
            </a:p>
          </p:txBody>
        </p:sp>
        <p:sp>
          <p:nvSpPr>
            <p:cNvPr id="13" name="tb14">
              <a:extLst>
                <a:ext uri="{FF2B5EF4-FFF2-40B4-BE49-F238E27FC236}">
                  <a16:creationId xmlns:a16="http://schemas.microsoft.com/office/drawing/2014/main" id="{51B2AA34-BEEC-1E8C-0DDF-F774BBFCAFFA}"/>
                </a:ext>
              </a:extLst>
            </p:cNvPr>
            <p:cNvSpPr/>
            <p:nvPr/>
          </p:nvSpPr>
          <p:spPr>
            <a:xfrm>
              <a:off x="3144303" y="5204808"/>
              <a:ext cx="2367099" cy="30557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rm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350" b="1">
                  <a:solidFill>
                    <a:srgbClr val="0E2841"/>
                  </a:solidFill>
                  <a:latin typeface="Barlow"/>
                </a:rPr>
                <a:t>Casos de Uso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993FE00B-84BC-C395-3F13-72DEDC20FFE3}"/>
                </a:ext>
              </a:extLst>
            </p:cNvPr>
            <p:cNvSpPr txBox="1"/>
            <p:nvPr/>
          </p:nvSpPr>
          <p:spPr>
            <a:xfrm>
              <a:off x="5643919" y="5536781"/>
              <a:ext cx="3243043" cy="115929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Arial,Sans-Serif"/>
                <a:buChar char="•"/>
              </a:pPr>
              <a:r>
                <a:rPr lang="pt-BR" sz="1400">
                  <a:solidFill>
                    <a:srgbClr val="30343A"/>
                  </a:solidFill>
                  <a:ea typeface="Calibri"/>
                  <a:cs typeface="Calibri"/>
                </a:rPr>
                <a:t>Simulação de cenários raros e possíveis falhas</a:t>
              </a:r>
              <a:endParaRPr lang="pt-BR" sz="1400">
                <a:ea typeface="Calibri"/>
                <a:cs typeface="Calibri"/>
              </a:endParaRPr>
            </a:p>
            <a:p>
              <a:pPr marL="285750" indent="-285750">
                <a:buFont typeface="Arial,Sans-Serif"/>
                <a:buChar char="•"/>
              </a:pPr>
              <a:r>
                <a:rPr lang="pt-BR" sz="1400">
                  <a:solidFill>
                    <a:srgbClr val="30343A"/>
                  </a:solidFill>
                  <a:ea typeface="Calibri"/>
                  <a:cs typeface="Calibri"/>
                </a:rPr>
                <a:t>Validação de mecanismos de roteamento</a:t>
              </a:r>
              <a:endParaRPr lang="en-US" sz="1400">
                <a:ea typeface="Calibri"/>
                <a:cs typeface="Calibri"/>
              </a:endParaRPr>
            </a:p>
            <a:p>
              <a:pPr marL="285750" indent="-28575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>
                  <a:solidFill>
                    <a:srgbClr val="30343A"/>
                  </a:solidFill>
                  <a:ea typeface="Calibri"/>
                  <a:cs typeface="Calibri"/>
                </a:rPr>
                <a:t>Rebalanceamento de tráfego</a:t>
              </a:r>
              <a:endParaRPr lang="en-US" sz="1400">
                <a:solidFill>
                  <a:srgbClr val="000000"/>
                </a:solidFill>
                <a:ea typeface="Calibri"/>
                <a:cs typeface="Calibri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5A680DEA-D7C9-5070-2A5F-09822DBA43EA}"/>
                </a:ext>
              </a:extLst>
            </p:cNvPr>
            <p:cNvSpPr txBox="1"/>
            <p:nvPr/>
          </p:nvSpPr>
          <p:spPr>
            <a:xfrm>
              <a:off x="8608477" y="5524349"/>
              <a:ext cx="3296093" cy="111825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>
                  <a:solidFill>
                    <a:srgbClr val="30343A"/>
                  </a:solidFill>
                  <a:latin typeface="Calibri"/>
                  <a:cs typeface="Arial"/>
                </a:rPr>
                <a:t>Assistente de IA para Gerência de Redes</a:t>
              </a:r>
              <a:r>
                <a:rPr lang="en-US" sz="1400">
                  <a:solidFill>
                    <a:srgbClr val="000000"/>
                  </a:solidFill>
                  <a:latin typeface="Calibri"/>
                  <a:cs typeface="Arial"/>
                </a:rPr>
                <a:t>​</a:t>
              </a:r>
              <a:endParaRPr lang="pt-BR"/>
            </a:p>
            <a:p>
              <a:pPr marL="285750" lvl="0" indent="-285750" algn="l" rtl="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Ajustes automáticos de configuração</a:t>
              </a:r>
              <a:r>
                <a:rPr lang="en-US" sz="1400" b="0" i="0">
                  <a:latin typeface="Calibri"/>
                  <a:ea typeface="Arial"/>
                  <a:cs typeface="Arial"/>
                </a:rPr>
                <a:t>​</a:t>
              </a:r>
            </a:p>
            <a:p>
              <a:pPr marL="285750" lvl="0" indent="-285750" algn="l" rtl="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Recuperação automática de falhas (</a:t>
              </a:r>
              <a:r>
                <a:rPr lang="pt-BR" sz="140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self-</a:t>
              </a:r>
              <a:r>
                <a:rPr lang="pt-BR" sz="1400" err="1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healing</a:t>
              </a: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 networks)</a:t>
              </a:r>
              <a:r>
                <a:rPr lang="en-US" sz="1400" b="0" i="0">
                  <a:latin typeface="Calibri"/>
                  <a:ea typeface="Arial"/>
                  <a:cs typeface="Arial"/>
                </a:rPr>
                <a:t>​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3091ACD2-A571-06A7-EE6C-89BB5D1A2C55}"/>
                </a:ext>
              </a:extLst>
            </p:cNvPr>
            <p:cNvSpPr txBox="1"/>
            <p:nvPr/>
          </p:nvSpPr>
          <p:spPr>
            <a:xfrm>
              <a:off x="2794984" y="5544682"/>
              <a:ext cx="2847654" cy="111825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28600" lvl="0" indent="-228600" algn="l" rtl="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Detecção de anomalias</a:t>
              </a:r>
              <a:r>
                <a:rPr lang="pt-BR" sz="1400" b="0" i="0">
                  <a:latin typeface="Calibri"/>
                  <a:ea typeface="Arial"/>
                  <a:cs typeface="Arial"/>
                </a:rPr>
                <a:t>​</a:t>
              </a:r>
            </a:p>
            <a:p>
              <a:pPr marL="228600" lvl="0" indent="-228600" algn="l" rtl="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Predição de falhas</a:t>
              </a:r>
              <a:r>
                <a:rPr lang="pt-BR" sz="1400" b="0" i="0">
                  <a:latin typeface="Calibri"/>
                  <a:ea typeface="Arial"/>
                  <a:cs typeface="Arial"/>
                </a:rPr>
                <a:t>​</a:t>
              </a:r>
            </a:p>
            <a:p>
              <a:pPr marL="228600" lvl="0" indent="-228600" algn="l" rtl="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Correlação inteligente de eventos e logs</a:t>
              </a:r>
              <a:r>
                <a:rPr lang="pt-BR" sz="1400" b="0" i="0">
                  <a:latin typeface="Calibri"/>
                  <a:ea typeface="Arial"/>
                  <a:cs typeface="Arial"/>
                </a:rPr>
                <a:t>​</a:t>
              </a:r>
            </a:p>
            <a:p>
              <a:pPr marL="228600" indent="-228600">
                <a:lnSpc>
                  <a:spcPts val="1575"/>
                </a:lnSpc>
                <a:buFont typeface="Arial,Sans-Serif"/>
                <a:buChar char="•"/>
              </a:pP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Análise de causa raiz de</a:t>
              </a:r>
              <a:r>
                <a:rPr lang="pt-BR" sz="140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 </a:t>
              </a:r>
              <a:r>
                <a:rPr lang="pt-BR" sz="1400" b="0" i="0" u="none" strike="noStrike" baseline="0">
                  <a:solidFill>
                    <a:srgbClr val="30343A"/>
                  </a:solidFill>
                  <a:latin typeface="Calibri"/>
                  <a:ea typeface="Arial"/>
                  <a:cs typeface="Arial"/>
                </a:rPr>
                <a:t>falhas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095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2BAC-E827-BD48-08FA-CF2084D3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>
            <a:extLst>
              <a:ext uri="{FF2B5EF4-FFF2-40B4-BE49-F238E27FC236}">
                <a16:creationId xmlns:a16="http://schemas.microsoft.com/office/drawing/2014/main" id="{9F77661D-0443-6298-BAAE-D7604F9FBA4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2650" b="1" u="none" strike="noStrike">
                <a:solidFill>
                  <a:schemeClr val="dk1"/>
                </a:solidFill>
                <a:effectLst/>
                <a:uFillTx/>
                <a:latin typeface="Barlow"/>
              </a:rPr>
              <a:t>Serviços de rede fim a fim — Circuitos Dinâmicos com Segment Routing</a:t>
            </a:r>
            <a:endParaRPr lang="de-DE" sz="265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CFCBB06-E21A-474E-F5E1-3FCCC5A75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49" y="1295067"/>
            <a:ext cx="8680285" cy="509813"/>
          </a:xfrm>
        </p:spPr>
        <p:txBody>
          <a:bodyPr lIns="91440" tIns="45720" rIns="91440" bIns="45720" anchor="t"/>
          <a:lstStyle/>
          <a:p>
            <a:r>
              <a:rPr lang="pt-BR"/>
              <a:t>Circuitos dinâmicos fim a fim projetados e validados em gêmeo digital antes da produção. </a:t>
            </a:r>
          </a:p>
        </p:txBody>
      </p:sp>
      <p:sp>
        <p:nvSpPr>
          <p:cNvPr id="94" name="card12">
            <a:extLst>
              <a:ext uri="{FF2B5EF4-FFF2-40B4-BE49-F238E27FC236}">
                <a16:creationId xmlns:a16="http://schemas.microsoft.com/office/drawing/2014/main" id="{97389C1F-01FB-6B9D-0BE1-6C968AB8A00B}"/>
              </a:ext>
            </a:extLst>
          </p:cNvPr>
          <p:cNvSpPr/>
          <p:nvPr/>
        </p:nvSpPr>
        <p:spPr>
          <a:xfrm>
            <a:off x="3021840" y="2160000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num13">
            <a:extLst>
              <a:ext uri="{FF2B5EF4-FFF2-40B4-BE49-F238E27FC236}">
                <a16:creationId xmlns:a16="http://schemas.microsoft.com/office/drawing/2014/main" id="{90082561-0137-8437-B39D-544A6D3E17E4}"/>
              </a:ext>
            </a:extLst>
          </p:cNvPr>
          <p:cNvSpPr/>
          <p:nvPr/>
        </p:nvSpPr>
        <p:spPr>
          <a:xfrm>
            <a:off x="3121920" y="226512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rPr>
              <a:t>1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b14">
            <a:extLst>
              <a:ext uri="{FF2B5EF4-FFF2-40B4-BE49-F238E27FC236}">
                <a16:creationId xmlns:a16="http://schemas.microsoft.com/office/drawing/2014/main" id="{1ED60555-FE67-2154-DA19-23B09DC68B06}"/>
              </a:ext>
            </a:extLst>
          </p:cNvPr>
          <p:cNvSpPr/>
          <p:nvPr/>
        </p:nvSpPr>
        <p:spPr>
          <a:xfrm>
            <a:off x="3492000" y="227016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201"/>
              </a:spcAft>
            </a:pPr>
            <a:r>
              <a:rPr lang="pt-BR" sz="13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Objetivo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b15">
            <a:extLst>
              <a:ext uri="{FF2B5EF4-FFF2-40B4-BE49-F238E27FC236}">
                <a16:creationId xmlns:a16="http://schemas.microsoft.com/office/drawing/2014/main" id="{F86E13A7-95A7-FF7F-8A1D-4654531B1DCA}"/>
              </a:ext>
            </a:extLst>
          </p:cNvPr>
          <p:cNvSpPr/>
          <p:nvPr/>
        </p:nvSpPr>
        <p:spPr>
          <a:xfrm>
            <a:off x="3187080" y="261000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 defTabSz="914400">
              <a:lnSpc>
                <a:spcPct val="98000"/>
              </a:lnSpc>
              <a:buFont typeface="Arial"/>
              <a:buChar char="•"/>
            </a:pP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Prototipar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 e demonstrar circuitos dinâmicos fim a fim com </a:t>
            </a: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Segment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 </a:t>
            </a: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Routing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.</a:t>
            </a:r>
            <a:endParaRPr lang="pt-BR"/>
          </a:p>
        </p:txBody>
      </p:sp>
      <p:sp>
        <p:nvSpPr>
          <p:cNvPr id="98" name="card16">
            <a:extLst>
              <a:ext uri="{FF2B5EF4-FFF2-40B4-BE49-F238E27FC236}">
                <a16:creationId xmlns:a16="http://schemas.microsoft.com/office/drawing/2014/main" id="{6B9DB219-FC3D-6D6A-FBC5-D56036203E66}"/>
              </a:ext>
            </a:extLst>
          </p:cNvPr>
          <p:cNvSpPr/>
          <p:nvPr/>
        </p:nvSpPr>
        <p:spPr>
          <a:xfrm>
            <a:off x="3021840" y="3629880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9" name="num17">
            <a:extLst>
              <a:ext uri="{FF2B5EF4-FFF2-40B4-BE49-F238E27FC236}">
                <a16:creationId xmlns:a16="http://schemas.microsoft.com/office/drawing/2014/main" id="{4F704CDB-DD02-23B9-367C-20E562A83345}"/>
              </a:ext>
            </a:extLst>
          </p:cNvPr>
          <p:cNvSpPr/>
          <p:nvPr/>
        </p:nvSpPr>
        <p:spPr>
          <a:xfrm>
            <a:off x="3121920" y="373500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rPr>
              <a:t>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tb18">
            <a:extLst>
              <a:ext uri="{FF2B5EF4-FFF2-40B4-BE49-F238E27FC236}">
                <a16:creationId xmlns:a16="http://schemas.microsoft.com/office/drawing/2014/main" id="{A12579AA-22C4-ED96-6518-1121EE9663CD}"/>
              </a:ext>
            </a:extLst>
          </p:cNvPr>
          <p:cNvSpPr/>
          <p:nvPr/>
        </p:nvSpPr>
        <p:spPr>
          <a:xfrm>
            <a:off x="3492000" y="374004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201"/>
              </a:spcAft>
            </a:pPr>
            <a:r>
              <a:rPr lang="pt-BR" sz="13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Base já em construção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b19">
            <a:extLst>
              <a:ext uri="{FF2B5EF4-FFF2-40B4-BE49-F238E27FC236}">
                <a16:creationId xmlns:a16="http://schemas.microsoft.com/office/drawing/2014/main" id="{E6301EC3-14BA-8C7C-614E-3DBAE3440E29}"/>
              </a:ext>
            </a:extLst>
          </p:cNvPr>
          <p:cNvSpPr/>
          <p:nvPr/>
        </p:nvSpPr>
        <p:spPr>
          <a:xfrm>
            <a:off x="3187080" y="407988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92500" lnSpcReduction="9999"/>
          </a:bodyPr>
          <a:lstStyle/>
          <a:p>
            <a:pPr marL="285750" indent="-285750" defTabSz="914400">
              <a:lnSpc>
                <a:spcPct val="98000"/>
              </a:lnSpc>
              <a:buClr>
                <a:srgbClr val="0034A2"/>
              </a:buClr>
              <a:buFont typeface="Arial"/>
              <a:buChar char="•"/>
            </a:pPr>
            <a:r>
              <a:rPr lang="pt-BR" sz="1400">
                <a:solidFill>
                  <a:srgbClr val="30343A"/>
                </a:solidFill>
                <a:latin typeface="Barlow"/>
              </a:rPr>
              <a:t>Laboratório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 </a:t>
            </a: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multi-domínio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 de SR no </a:t>
            </a: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Containerlab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, aberto e reproduzível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Barlow"/>
              <a:cs typeface="Arial"/>
            </a:endParaRPr>
          </a:p>
          <a:p>
            <a:pPr marL="200025" indent="-200025" defTabSz="914400">
              <a:lnSpc>
                <a:spcPct val="98000"/>
              </a:lnSpc>
              <a:buClr>
                <a:srgbClr val="0034A2"/>
              </a:buClr>
              <a:buFont typeface="Arial"/>
              <a:buChar char="•"/>
            </a:pPr>
            <a:endParaRPr lang="pt-BR" sz="1400" b="0" u="none" strike="noStrike">
              <a:solidFill>
                <a:srgbClr val="30343A"/>
              </a:solidFill>
              <a:effectLst/>
              <a:uFillTx/>
              <a:latin typeface="Barlow"/>
            </a:endParaRPr>
          </a:p>
          <a:p>
            <a:pPr marL="200025" indent="-200025">
              <a:lnSpc>
                <a:spcPct val="98000"/>
              </a:lnSpc>
              <a:spcBef>
                <a:spcPts val="499"/>
              </a:spcBef>
              <a:buClr>
                <a:srgbClr val="0034A2"/>
              </a:buClr>
              <a:buFont typeface="Arial"/>
              <a:buChar char="•"/>
            </a:pPr>
            <a:endParaRPr lang="pt-BR" sz="1400">
              <a:solidFill>
                <a:srgbClr val="30343A"/>
              </a:solidFill>
              <a:latin typeface="Barlow"/>
            </a:endParaRPr>
          </a:p>
        </p:txBody>
      </p:sp>
      <p:sp>
        <p:nvSpPr>
          <p:cNvPr id="102" name="card20">
            <a:extLst>
              <a:ext uri="{FF2B5EF4-FFF2-40B4-BE49-F238E27FC236}">
                <a16:creationId xmlns:a16="http://schemas.microsoft.com/office/drawing/2014/main" id="{DEDAB86C-358C-41C4-7748-CDF9F1404007}"/>
              </a:ext>
            </a:extLst>
          </p:cNvPr>
          <p:cNvSpPr/>
          <p:nvPr/>
        </p:nvSpPr>
        <p:spPr>
          <a:xfrm>
            <a:off x="3021840" y="5100120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3" name="num21">
            <a:extLst>
              <a:ext uri="{FF2B5EF4-FFF2-40B4-BE49-F238E27FC236}">
                <a16:creationId xmlns:a16="http://schemas.microsoft.com/office/drawing/2014/main" id="{183C282A-545E-B1D3-7274-0D0D5E770544}"/>
              </a:ext>
            </a:extLst>
          </p:cNvPr>
          <p:cNvSpPr/>
          <p:nvPr/>
        </p:nvSpPr>
        <p:spPr>
          <a:xfrm>
            <a:off x="3121920" y="520488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rPr>
              <a:t>3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b22">
            <a:extLst>
              <a:ext uri="{FF2B5EF4-FFF2-40B4-BE49-F238E27FC236}">
                <a16:creationId xmlns:a16="http://schemas.microsoft.com/office/drawing/2014/main" id="{DB3067A0-A1D0-847E-63AD-A2BCC7D12FFF}"/>
              </a:ext>
            </a:extLst>
          </p:cNvPr>
          <p:cNvSpPr/>
          <p:nvPr/>
        </p:nvSpPr>
        <p:spPr>
          <a:xfrm>
            <a:off x="3492000" y="520992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201"/>
              </a:spcAft>
            </a:pPr>
            <a:r>
              <a:rPr lang="pt-BR" sz="13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Metas para 2026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b23">
            <a:extLst>
              <a:ext uri="{FF2B5EF4-FFF2-40B4-BE49-F238E27FC236}">
                <a16:creationId xmlns:a16="http://schemas.microsoft.com/office/drawing/2014/main" id="{D93AAAE2-2A7A-1EBC-1469-B8EF7FA3440D}"/>
              </a:ext>
            </a:extLst>
          </p:cNvPr>
          <p:cNvSpPr/>
          <p:nvPr/>
        </p:nvSpPr>
        <p:spPr>
          <a:xfrm>
            <a:off x="3187080" y="555012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00025" indent="-200025">
              <a:lnSpc>
                <a:spcPct val="98000"/>
              </a:lnSpc>
              <a:buClr>
                <a:srgbClr val="0034A2"/>
              </a:buClr>
              <a:buFont typeface="Arial"/>
              <a:buChar char="•"/>
            </a:pP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Gêmeo digital de topologias </a:t>
            </a:r>
            <a:r>
              <a:rPr lang="pt-BR" sz="1400" b="0" u="none" strike="noStrike" err="1">
                <a:solidFill>
                  <a:srgbClr val="30343A"/>
                </a:solidFill>
                <a:effectLst/>
                <a:uFillTx/>
                <a:latin typeface="Barlow"/>
              </a:rPr>
              <a:t>multi-domínio</a:t>
            </a: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 </a:t>
            </a:r>
            <a:endParaRPr lang="en-US" sz="1400">
              <a:solidFill>
                <a:srgbClr val="000000"/>
              </a:solidFill>
              <a:latin typeface="Barlow"/>
              <a:cs typeface="Arial"/>
            </a:endParaRPr>
          </a:p>
          <a:p>
            <a:pPr marL="200025" indent="-200025" defTabSz="914400">
              <a:lnSpc>
                <a:spcPct val="98000"/>
              </a:lnSpc>
              <a:spcBef>
                <a:spcPts val="499"/>
              </a:spcBef>
              <a:buClr>
                <a:srgbClr val="0034A2"/>
              </a:buClr>
              <a:buFont typeface="Arial"/>
              <a:buChar char="•"/>
            </a:pPr>
            <a:r>
              <a:rPr lang="pt-BR" sz="1400" b="0" u="none" strike="noStrike">
                <a:solidFill>
                  <a:srgbClr val="30343A"/>
                </a:solidFill>
                <a:effectLst/>
                <a:uFillTx/>
                <a:latin typeface="Barlow"/>
              </a:rPr>
              <a:t>Demonstrações para a RNP e parceiros (webinar, WRNP)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Barlow"/>
              <a:cs typeface="Arial"/>
            </a:endParaRPr>
          </a:p>
        </p:txBody>
      </p:sp>
      <p:sp>
        <p:nvSpPr>
          <p:cNvPr id="106" name="band24">
            <a:extLst>
              <a:ext uri="{FF2B5EF4-FFF2-40B4-BE49-F238E27FC236}">
                <a16:creationId xmlns:a16="http://schemas.microsoft.com/office/drawing/2014/main" id="{6FBFB8C8-BEC9-774E-43A5-B3FD8AFFEA4A}"/>
              </a:ext>
            </a:extLst>
          </p:cNvPr>
          <p:cNvSpPr/>
          <p:nvPr/>
        </p:nvSpPr>
        <p:spPr>
          <a:xfrm>
            <a:off x="7700040" y="2160000"/>
            <a:ext cx="4001760" cy="1039680"/>
          </a:xfrm>
          <a:prstGeom prst="roundRect">
            <a:avLst>
              <a:gd name="adj" fmla="val 8000"/>
            </a:avLst>
          </a:prstGeom>
          <a:solidFill>
            <a:srgbClr val="E7EFF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8080" tIns="64080" rIns="7992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pt-BR" sz="9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REDE METROPOLITANA A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band25">
            <a:extLst>
              <a:ext uri="{FF2B5EF4-FFF2-40B4-BE49-F238E27FC236}">
                <a16:creationId xmlns:a16="http://schemas.microsoft.com/office/drawing/2014/main" id="{94F7E52E-E05B-2F3C-01AC-8DE3E33EDFE0}"/>
              </a:ext>
            </a:extLst>
          </p:cNvPr>
          <p:cNvSpPr/>
          <p:nvPr/>
        </p:nvSpPr>
        <p:spPr>
          <a:xfrm>
            <a:off x="7700040" y="3570120"/>
            <a:ext cx="4001760" cy="1039680"/>
          </a:xfrm>
          <a:prstGeom prst="roundRect">
            <a:avLst>
              <a:gd name="adj" fmla="val 8000"/>
            </a:avLst>
          </a:prstGeom>
          <a:solidFill>
            <a:srgbClr val="E7EFF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8080" tIns="64080" rIns="7992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pt-BR" sz="9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PoPs · REDE IPÊ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band26">
            <a:extLst>
              <a:ext uri="{FF2B5EF4-FFF2-40B4-BE49-F238E27FC236}">
                <a16:creationId xmlns:a16="http://schemas.microsoft.com/office/drawing/2014/main" id="{0C510517-CC5A-358C-16D6-1744AF5252CD}"/>
              </a:ext>
            </a:extLst>
          </p:cNvPr>
          <p:cNvSpPr/>
          <p:nvPr/>
        </p:nvSpPr>
        <p:spPr>
          <a:xfrm>
            <a:off x="7700040" y="4979880"/>
            <a:ext cx="4001760" cy="1039680"/>
          </a:xfrm>
          <a:prstGeom prst="roundRect">
            <a:avLst>
              <a:gd name="adj" fmla="val 8000"/>
            </a:avLst>
          </a:prstGeom>
          <a:solidFill>
            <a:srgbClr val="E7EFF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8080" tIns="64080" rIns="7992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pt-BR" sz="950" b="1" u="none" strike="noStrike">
                <a:solidFill>
                  <a:srgbClr val="0E2841"/>
                </a:solidFill>
                <a:effectLst/>
                <a:uFillTx/>
                <a:latin typeface="Barlow"/>
              </a:rPr>
              <a:t>REDE METROPOLITANA B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ln33">
            <a:extLst>
              <a:ext uri="{FF2B5EF4-FFF2-40B4-BE49-F238E27FC236}">
                <a16:creationId xmlns:a16="http://schemas.microsoft.com/office/drawing/2014/main" id="{7ABB1921-F6C5-640E-B6BE-1AC926CD3989}"/>
              </a:ext>
            </a:extLst>
          </p:cNvPr>
          <p:cNvSpPr/>
          <p:nvPr/>
        </p:nvSpPr>
        <p:spPr>
          <a:xfrm>
            <a:off x="9729906" y="4305219"/>
            <a:ext cx="754326" cy="1288358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t-BR"/>
          </a:p>
        </p:txBody>
      </p:sp>
      <p:sp>
        <p:nvSpPr>
          <p:cNvPr id="109" name="ln27">
            <a:extLst>
              <a:ext uri="{FF2B5EF4-FFF2-40B4-BE49-F238E27FC236}">
                <a16:creationId xmlns:a16="http://schemas.microsoft.com/office/drawing/2014/main" id="{31ABF0FE-BE9A-7536-FFF3-84A6229C66E7}"/>
              </a:ext>
            </a:extLst>
          </p:cNvPr>
          <p:cNvSpPr/>
          <p:nvPr/>
        </p:nvSpPr>
        <p:spPr>
          <a:xfrm>
            <a:off x="8649720" y="2804760"/>
            <a:ext cx="185004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0" name="ln28">
            <a:extLst>
              <a:ext uri="{FF2B5EF4-FFF2-40B4-BE49-F238E27FC236}">
                <a16:creationId xmlns:a16="http://schemas.microsoft.com/office/drawing/2014/main" id="{6E2EC65F-1002-1030-AA7A-B30130939BB4}"/>
              </a:ext>
            </a:extLst>
          </p:cNvPr>
          <p:cNvSpPr/>
          <p:nvPr/>
        </p:nvSpPr>
        <p:spPr>
          <a:xfrm>
            <a:off x="8349840" y="4214880"/>
            <a:ext cx="135000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1" name="ln29">
            <a:extLst>
              <a:ext uri="{FF2B5EF4-FFF2-40B4-BE49-F238E27FC236}">
                <a16:creationId xmlns:a16="http://schemas.microsoft.com/office/drawing/2014/main" id="{D71EF3EC-397B-3AED-4CAB-8981594A8304}"/>
              </a:ext>
            </a:extLst>
          </p:cNvPr>
          <p:cNvSpPr/>
          <p:nvPr/>
        </p:nvSpPr>
        <p:spPr>
          <a:xfrm>
            <a:off x="9699840" y="4214880"/>
            <a:ext cx="135000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2" name="ln30">
            <a:extLst>
              <a:ext uri="{FF2B5EF4-FFF2-40B4-BE49-F238E27FC236}">
                <a16:creationId xmlns:a16="http://schemas.microsoft.com/office/drawing/2014/main" id="{E373E928-B85C-D1E7-97FC-2A29A47DA00C}"/>
              </a:ext>
            </a:extLst>
          </p:cNvPr>
          <p:cNvSpPr/>
          <p:nvPr/>
        </p:nvSpPr>
        <p:spPr>
          <a:xfrm>
            <a:off x="8649720" y="5625000"/>
            <a:ext cx="185004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ln31">
            <a:extLst>
              <a:ext uri="{FF2B5EF4-FFF2-40B4-BE49-F238E27FC236}">
                <a16:creationId xmlns:a16="http://schemas.microsoft.com/office/drawing/2014/main" id="{6EA97A68-3C2B-1207-B9A6-B8B62EA2CDE8}"/>
              </a:ext>
            </a:extLst>
          </p:cNvPr>
          <p:cNvSpPr/>
          <p:nvPr/>
        </p:nvSpPr>
        <p:spPr>
          <a:xfrm>
            <a:off x="8649720" y="2804760"/>
            <a:ext cx="1850040" cy="360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ln32">
            <a:extLst>
              <a:ext uri="{FF2B5EF4-FFF2-40B4-BE49-F238E27FC236}">
                <a16:creationId xmlns:a16="http://schemas.microsoft.com/office/drawing/2014/main" id="{4F9C2D84-774B-259E-24D3-2FB4D56CB7E9}"/>
              </a:ext>
            </a:extLst>
          </p:cNvPr>
          <p:cNvSpPr/>
          <p:nvPr/>
        </p:nvSpPr>
        <p:spPr>
          <a:xfrm>
            <a:off x="10499760" y="2804760"/>
            <a:ext cx="550080" cy="1410120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6" name="ln34">
            <a:extLst>
              <a:ext uri="{FF2B5EF4-FFF2-40B4-BE49-F238E27FC236}">
                <a16:creationId xmlns:a16="http://schemas.microsoft.com/office/drawing/2014/main" id="{EBC166E5-24C4-4903-3855-A066B546A605}"/>
              </a:ext>
            </a:extLst>
          </p:cNvPr>
          <p:cNvSpPr/>
          <p:nvPr/>
        </p:nvSpPr>
        <p:spPr>
          <a:xfrm>
            <a:off x="8649720" y="5625000"/>
            <a:ext cx="1850040" cy="360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7" name="el35">
            <a:extLst>
              <a:ext uri="{FF2B5EF4-FFF2-40B4-BE49-F238E27FC236}">
                <a16:creationId xmlns:a16="http://schemas.microsoft.com/office/drawing/2014/main" id="{A6E28561-EAC2-A362-2E05-00CEDDD81C92}"/>
              </a:ext>
            </a:extLst>
          </p:cNvPr>
          <p:cNvSpPr/>
          <p:nvPr/>
        </p:nvSpPr>
        <p:spPr>
          <a:xfrm>
            <a:off x="8529840" y="268488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8" name="el36">
            <a:extLst>
              <a:ext uri="{FF2B5EF4-FFF2-40B4-BE49-F238E27FC236}">
                <a16:creationId xmlns:a16="http://schemas.microsoft.com/office/drawing/2014/main" id="{ACAB6015-7BFE-83CF-A020-C51DFA09B034}"/>
              </a:ext>
            </a:extLst>
          </p:cNvPr>
          <p:cNvSpPr/>
          <p:nvPr/>
        </p:nvSpPr>
        <p:spPr>
          <a:xfrm>
            <a:off x="10379880" y="268488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9" name="el37">
            <a:extLst>
              <a:ext uri="{FF2B5EF4-FFF2-40B4-BE49-F238E27FC236}">
                <a16:creationId xmlns:a16="http://schemas.microsoft.com/office/drawing/2014/main" id="{CDFCE658-7242-A00E-3E26-1E4AC6C9DA1A}"/>
              </a:ext>
            </a:extLst>
          </p:cNvPr>
          <p:cNvSpPr/>
          <p:nvPr/>
        </p:nvSpPr>
        <p:spPr>
          <a:xfrm>
            <a:off x="8229960" y="409500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el38">
            <a:extLst>
              <a:ext uri="{FF2B5EF4-FFF2-40B4-BE49-F238E27FC236}">
                <a16:creationId xmlns:a16="http://schemas.microsoft.com/office/drawing/2014/main" id="{89F9F42C-51A0-6FCB-6778-1FBF7277517B}"/>
              </a:ext>
            </a:extLst>
          </p:cNvPr>
          <p:cNvSpPr/>
          <p:nvPr/>
        </p:nvSpPr>
        <p:spPr>
          <a:xfrm>
            <a:off x="9579960" y="409500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1" name="el39">
            <a:extLst>
              <a:ext uri="{FF2B5EF4-FFF2-40B4-BE49-F238E27FC236}">
                <a16:creationId xmlns:a16="http://schemas.microsoft.com/office/drawing/2014/main" id="{B02A836E-CCAB-907F-9905-ED1CC6E4A4CC}"/>
              </a:ext>
            </a:extLst>
          </p:cNvPr>
          <p:cNvSpPr/>
          <p:nvPr/>
        </p:nvSpPr>
        <p:spPr>
          <a:xfrm>
            <a:off x="10929960" y="409500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2" name="el40">
            <a:extLst>
              <a:ext uri="{FF2B5EF4-FFF2-40B4-BE49-F238E27FC236}">
                <a16:creationId xmlns:a16="http://schemas.microsoft.com/office/drawing/2014/main" id="{9F62CA89-ABD4-FF10-CC9F-3120927B074D}"/>
              </a:ext>
            </a:extLst>
          </p:cNvPr>
          <p:cNvSpPr/>
          <p:nvPr/>
        </p:nvSpPr>
        <p:spPr>
          <a:xfrm>
            <a:off x="8529840" y="550512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3" name="el41">
            <a:extLst>
              <a:ext uri="{FF2B5EF4-FFF2-40B4-BE49-F238E27FC236}">
                <a16:creationId xmlns:a16="http://schemas.microsoft.com/office/drawing/2014/main" id="{B8807752-3697-15FC-7B6D-FA4010D3CFD8}"/>
              </a:ext>
            </a:extLst>
          </p:cNvPr>
          <p:cNvSpPr/>
          <p:nvPr/>
        </p:nvSpPr>
        <p:spPr>
          <a:xfrm>
            <a:off x="10379880" y="5505120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4" name="el42">
            <a:extLst>
              <a:ext uri="{FF2B5EF4-FFF2-40B4-BE49-F238E27FC236}">
                <a16:creationId xmlns:a16="http://schemas.microsoft.com/office/drawing/2014/main" id="{7D96C6A7-50AF-A1E2-2470-FB6416E23BB1}"/>
              </a:ext>
            </a:extLst>
          </p:cNvPr>
          <p:cNvSpPr/>
          <p:nvPr/>
        </p:nvSpPr>
        <p:spPr>
          <a:xfrm>
            <a:off x="8460000" y="2615040"/>
            <a:ext cx="379800" cy="379800"/>
          </a:xfrm>
          <a:prstGeom prst="ellipse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el43">
            <a:extLst>
              <a:ext uri="{FF2B5EF4-FFF2-40B4-BE49-F238E27FC236}">
                <a16:creationId xmlns:a16="http://schemas.microsoft.com/office/drawing/2014/main" id="{D3B569C9-892C-A001-ADCF-5F743073E485}"/>
              </a:ext>
            </a:extLst>
          </p:cNvPr>
          <p:cNvSpPr/>
          <p:nvPr/>
        </p:nvSpPr>
        <p:spPr>
          <a:xfrm>
            <a:off x="8460000" y="5434920"/>
            <a:ext cx="379800" cy="379800"/>
          </a:xfrm>
          <a:prstGeom prst="ellipse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6" name="tb44">
            <a:extLst>
              <a:ext uri="{FF2B5EF4-FFF2-40B4-BE49-F238E27FC236}">
                <a16:creationId xmlns:a16="http://schemas.microsoft.com/office/drawing/2014/main" id="{1B36332B-FDCA-9BAC-FE5B-B5C635087EED}"/>
              </a:ext>
            </a:extLst>
          </p:cNvPr>
          <p:cNvSpPr/>
          <p:nvPr/>
        </p:nvSpPr>
        <p:spPr>
          <a:xfrm>
            <a:off x="8200080" y="2964960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800" b="1" u="none" strike="noStrike">
                <a:solidFill>
                  <a:srgbClr val="FF6A3D"/>
                </a:solidFill>
                <a:effectLst/>
                <a:uFillTx/>
                <a:latin typeface="Barlow"/>
              </a:rPr>
              <a:t>ORIGEM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b45">
            <a:extLst>
              <a:ext uri="{FF2B5EF4-FFF2-40B4-BE49-F238E27FC236}">
                <a16:creationId xmlns:a16="http://schemas.microsoft.com/office/drawing/2014/main" id="{8F730CD2-AD56-8A0B-E526-34699CD93F47}"/>
              </a:ext>
            </a:extLst>
          </p:cNvPr>
          <p:cNvSpPr/>
          <p:nvPr/>
        </p:nvSpPr>
        <p:spPr>
          <a:xfrm>
            <a:off x="8200080" y="5784840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800" b="1" u="none" strike="noStrike">
                <a:solidFill>
                  <a:srgbClr val="FF6A3D"/>
                </a:solidFill>
                <a:effectLst/>
                <a:uFillTx/>
                <a:latin typeface="Barlow"/>
              </a:rPr>
              <a:t>DESTINO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b46">
            <a:extLst>
              <a:ext uri="{FF2B5EF4-FFF2-40B4-BE49-F238E27FC236}">
                <a16:creationId xmlns:a16="http://schemas.microsoft.com/office/drawing/2014/main" id="{823C81B4-DDCF-FEC1-69D1-7AD1E5147CE2}"/>
              </a:ext>
            </a:extLst>
          </p:cNvPr>
          <p:cNvSpPr/>
          <p:nvPr/>
        </p:nvSpPr>
        <p:spPr>
          <a:xfrm>
            <a:off x="7700040" y="6090120"/>
            <a:ext cx="400176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pt-BR" sz="1000" b="0" i="1" u="none" strike="noStrike">
                <a:solidFill>
                  <a:srgbClr val="5C6470"/>
                </a:solidFill>
                <a:effectLst/>
                <a:uFillTx/>
                <a:latin typeface="Barlow"/>
              </a:rPr>
              <a:t>Circuito Segment Routing fim a fim (em laranja) atravessando múltiplos domínios da RNP.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ln31">
            <a:extLst>
              <a:ext uri="{FF2B5EF4-FFF2-40B4-BE49-F238E27FC236}">
                <a16:creationId xmlns:a16="http://schemas.microsoft.com/office/drawing/2014/main" id="{F65D290A-BC4B-7D58-5290-CD3454DAC4B6}"/>
              </a:ext>
            </a:extLst>
          </p:cNvPr>
          <p:cNvSpPr/>
          <p:nvPr/>
        </p:nvSpPr>
        <p:spPr>
          <a:xfrm>
            <a:off x="9828071" y="4203070"/>
            <a:ext cx="1091968" cy="12143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363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77CF9AB-2383-8246-6DC2-8BA2165DE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004AF-4451-ADCF-01E1-EDBEEAB62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2650" err="1">
                <a:latin typeface="Barlow"/>
              </a:rPr>
              <a:t>Integração</a:t>
            </a:r>
            <a:r>
              <a:rPr lang="en-US" sz="2650">
                <a:latin typeface="Barlow"/>
              </a:rPr>
              <a:t> </a:t>
            </a:r>
            <a:r>
              <a:rPr lang="en-US" sz="2650" err="1">
                <a:latin typeface="Barlow"/>
              </a:rPr>
              <a:t>Netbox</a:t>
            </a:r>
            <a:r>
              <a:rPr lang="en-US" sz="2650">
                <a:latin typeface="Barlow"/>
              </a:rPr>
              <a:t> / GRENML (Netbox2GRENML)</a:t>
            </a:r>
            <a:endParaRPr lang="en-US" sz="2650" b="0">
              <a:latin typeface="Barlow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98608-7AB7-C685-DD8C-10C9D3F5B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9827" y="1205352"/>
            <a:ext cx="8680285" cy="509813"/>
          </a:xfrm>
        </p:spPr>
        <p:txBody>
          <a:bodyPr lIns="91440" tIns="45720" rIns="91440" bIns="45720" anchor="t"/>
          <a:lstStyle/>
          <a:p>
            <a:r>
              <a:rPr lang="pt-BR" sz="1800">
                <a:latin typeface="Barlow"/>
              </a:rPr>
              <a:t>Explorando possibilidades de padronização, compartilhamento seguro de infraestrutura e integração global de </a:t>
            </a:r>
            <a:r>
              <a:rPr lang="pt-BR" sz="1800" err="1">
                <a:latin typeface="Barlow"/>
              </a:rPr>
              <a:t>RENs</a:t>
            </a:r>
            <a:r>
              <a:rPr lang="pt-BR" sz="1800">
                <a:latin typeface="Barlow"/>
              </a:rPr>
              <a:t>.</a:t>
            </a:r>
            <a:endParaRPr lang="pt-BR" sz="1800"/>
          </a:p>
        </p:txBody>
      </p:sp>
      <p:sp>
        <p:nvSpPr>
          <p:cNvPr id="5" name="card12">
            <a:extLst>
              <a:ext uri="{FF2B5EF4-FFF2-40B4-BE49-F238E27FC236}">
                <a16:creationId xmlns:a16="http://schemas.microsoft.com/office/drawing/2014/main" id="{E4FC5E30-B32A-53DB-336A-3CC257FC2074}"/>
              </a:ext>
            </a:extLst>
          </p:cNvPr>
          <p:cNvSpPr/>
          <p:nvPr/>
        </p:nvSpPr>
        <p:spPr>
          <a:xfrm>
            <a:off x="3021840" y="2160000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num13">
            <a:extLst>
              <a:ext uri="{FF2B5EF4-FFF2-40B4-BE49-F238E27FC236}">
                <a16:creationId xmlns:a16="http://schemas.microsoft.com/office/drawing/2014/main" id="{C364894C-EF37-0AF7-5469-E987B1E17F64}"/>
              </a:ext>
            </a:extLst>
          </p:cNvPr>
          <p:cNvSpPr/>
          <p:nvPr/>
        </p:nvSpPr>
        <p:spPr>
          <a:xfrm>
            <a:off x="3121920" y="226512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 u="none" strike="noStrike">
                <a:solidFill>
                  <a:srgbClr val="FFFFFF"/>
                </a:solidFill>
                <a:effectLst/>
                <a:uFillTx/>
                <a:latin typeface="Barlow"/>
              </a:rPr>
              <a:t>1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tb14">
            <a:extLst>
              <a:ext uri="{FF2B5EF4-FFF2-40B4-BE49-F238E27FC236}">
                <a16:creationId xmlns:a16="http://schemas.microsoft.com/office/drawing/2014/main" id="{0945B4B0-28EE-D0C5-CA0F-AEA4BF686845}"/>
              </a:ext>
            </a:extLst>
          </p:cNvPr>
          <p:cNvSpPr/>
          <p:nvPr/>
        </p:nvSpPr>
        <p:spPr>
          <a:xfrm>
            <a:off x="3492000" y="227016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0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Compartilhamento Global</a:t>
            </a:r>
            <a:endParaRPr lang="pt-BR"/>
          </a:p>
        </p:txBody>
      </p:sp>
      <p:sp>
        <p:nvSpPr>
          <p:cNvPr id="12" name="tb15">
            <a:extLst>
              <a:ext uri="{FF2B5EF4-FFF2-40B4-BE49-F238E27FC236}">
                <a16:creationId xmlns:a16="http://schemas.microsoft.com/office/drawing/2014/main" id="{CB034D99-56F4-24AF-994B-EAD5E1D083B1}"/>
              </a:ext>
            </a:extLst>
          </p:cNvPr>
          <p:cNvSpPr/>
          <p:nvPr/>
        </p:nvSpPr>
        <p:spPr>
          <a:xfrm>
            <a:off x="3187080" y="261000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Permitir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exportar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topologias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físicas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Barlow"/>
                <a:ea typeface="Calibri"/>
                <a:cs typeface="Calibri"/>
              </a:rPr>
              <a:t>e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lógicas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em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formato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padrão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desenvolvido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, 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Barlow"/>
                <a:ea typeface="Calibri"/>
                <a:cs typeface="Calibri"/>
              </a:rPr>
              <a:t>a 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ser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adotado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pelas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NRENs.</a:t>
            </a:r>
            <a:endParaRPr lang="en-US" sz="1400">
              <a:solidFill>
                <a:srgbClr val="30343A"/>
              </a:solidFill>
              <a:latin typeface="Barlow"/>
              <a:ea typeface="Calibri"/>
              <a:cs typeface="Calibri"/>
            </a:endParaRPr>
          </a:p>
          <a:p>
            <a:pPr marL="285750" indent="-285750" defTabSz="914400">
              <a:lnSpc>
                <a:spcPct val="98000"/>
              </a:lnSpc>
              <a:buFont typeface="Arial"/>
              <a:buChar char="•"/>
            </a:pPr>
            <a:endParaRPr lang="pt-BR" sz="1400">
              <a:solidFill>
                <a:srgbClr val="30343A"/>
              </a:solidFill>
              <a:latin typeface="Barlow"/>
            </a:endParaRPr>
          </a:p>
        </p:txBody>
      </p:sp>
      <p:sp>
        <p:nvSpPr>
          <p:cNvPr id="13" name="card12">
            <a:extLst>
              <a:ext uri="{FF2B5EF4-FFF2-40B4-BE49-F238E27FC236}">
                <a16:creationId xmlns:a16="http://schemas.microsoft.com/office/drawing/2014/main" id="{648EE4AB-79DB-173C-5555-2A1AA0F85534}"/>
              </a:ext>
            </a:extLst>
          </p:cNvPr>
          <p:cNvSpPr/>
          <p:nvPr/>
        </p:nvSpPr>
        <p:spPr>
          <a:xfrm>
            <a:off x="3012547" y="3637536"/>
            <a:ext cx="4499640" cy="1329480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num13">
            <a:extLst>
              <a:ext uri="{FF2B5EF4-FFF2-40B4-BE49-F238E27FC236}">
                <a16:creationId xmlns:a16="http://schemas.microsoft.com/office/drawing/2014/main" id="{2C3D928F-AFFC-80AB-CFE9-02F3DE797184}"/>
              </a:ext>
            </a:extLst>
          </p:cNvPr>
          <p:cNvSpPr/>
          <p:nvPr/>
        </p:nvSpPr>
        <p:spPr>
          <a:xfrm>
            <a:off x="3112627" y="3742656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2</a:t>
            </a:r>
            <a:endParaRPr lang="pt-BR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b14">
            <a:extLst>
              <a:ext uri="{FF2B5EF4-FFF2-40B4-BE49-F238E27FC236}">
                <a16:creationId xmlns:a16="http://schemas.microsoft.com/office/drawing/2014/main" id="{74494AD1-0B76-8048-1485-454D3F37BD52}"/>
              </a:ext>
            </a:extLst>
          </p:cNvPr>
          <p:cNvSpPr/>
          <p:nvPr/>
        </p:nvSpPr>
        <p:spPr>
          <a:xfrm>
            <a:off x="3482707" y="3747696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0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Visualização Unificada</a:t>
            </a:r>
            <a:endParaRPr lang="pt-BR"/>
          </a:p>
        </p:txBody>
      </p:sp>
      <p:sp>
        <p:nvSpPr>
          <p:cNvPr id="16" name="tb15">
            <a:extLst>
              <a:ext uri="{FF2B5EF4-FFF2-40B4-BE49-F238E27FC236}">
                <a16:creationId xmlns:a16="http://schemas.microsoft.com/office/drawing/2014/main" id="{5C39A1F9-A8D7-2FD5-A5E0-8384B4F4CD99}"/>
              </a:ext>
            </a:extLst>
          </p:cNvPr>
          <p:cNvSpPr/>
          <p:nvPr/>
        </p:nvSpPr>
        <p:spPr>
          <a:xfrm>
            <a:off x="3177787" y="4087536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Viabilizar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a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importação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direta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</a:t>
            </a: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Barlow"/>
                <a:ea typeface="Calibri"/>
                <a:cs typeface="Calibri"/>
              </a:rPr>
              <a:t>e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rápida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de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infraestruturas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salvas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em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Netbox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para ferramentas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globais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de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mapeamento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de redes (GrenMap).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sz="1400">
              <a:solidFill>
                <a:srgbClr val="000000"/>
              </a:solidFill>
              <a:latin typeface="Barlow"/>
              <a:ea typeface="Calibri"/>
              <a:cs typeface="Calibri"/>
            </a:endParaRPr>
          </a:p>
          <a:p>
            <a:pPr marL="285750" indent="-285750" defTabSz="914400">
              <a:lnSpc>
                <a:spcPct val="98000"/>
              </a:lnSpc>
              <a:buFont typeface="Arial"/>
              <a:buChar char="•"/>
            </a:pPr>
            <a:endParaRPr lang="pt-BR" sz="1400">
              <a:solidFill>
                <a:srgbClr val="30343A"/>
              </a:solidFill>
              <a:latin typeface="Barlow"/>
            </a:endParaRPr>
          </a:p>
        </p:txBody>
      </p:sp>
      <p:sp>
        <p:nvSpPr>
          <p:cNvPr id="17" name="card12">
            <a:extLst>
              <a:ext uri="{FF2B5EF4-FFF2-40B4-BE49-F238E27FC236}">
                <a16:creationId xmlns:a16="http://schemas.microsoft.com/office/drawing/2014/main" id="{E1CFE7DB-C76E-129E-8728-9B84C6DE7C84}"/>
              </a:ext>
            </a:extLst>
          </p:cNvPr>
          <p:cNvSpPr/>
          <p:nvPr/>
        </p:nvSpPr>
        <p:spPr>
          <a:xfrm>
            <a:off x="3012546" y="5105780"/>
            <a:ext cx="4499640" cy="1375943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num13">
            <a:extLst>
              <a:ext uri="{FF2B5EF4-FFF2-40B4-BE49-F238E27FC236}">
                <a16:creationId xmlns:a16="http://schemas.microsoft.com/office/drawing/2014/main" id="{09358569-929A-EA28-5848-67B16923E84F}"/>
              </a:ext>
            </a:extLst>
          </p:cNvPr>
          <p:cNvSpPr/>
          <p:nvPr/>
        </p:nvSpPr>
        <p:spPr>
          <a:xfrm>
            <a:off x="3094041" y="521090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3</a:t>
            </a:r>
            <a:endParaRPr lang="pt-BR" sz="1400" b="1">
              <a:solidFill>
                <a:srgbClr val="FFFFFF"/>
              </a:solidFill>
              <a:latin typeface="Barlow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9" name="tb14">
            <a:extLst>
              <a:ext uri="{FF2B5EF4-FFF2-40B4-BE49-F238E27FC236}">
                <a16:creationId xmlns:a16="http://schemas.microsoft.com/office/drawing/2014/main" id="{79F2BBD8-E8D3-306A-D69E-B8ED6B34EA23}"/>
              </a:ext>
            </a:extLst>
          </p:cNvPr>
          <p:cNvSpPr/>
          <p:nvPr/>
        </p:nvSpPr>
        <p:spPr>
          <a:xfrm>
            <a:off x="3464121" y="5215940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0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Sincronização Contínua</a:t>
            </a:r>
            <a:endParaRPr lang="pt-BR"/>
          </a:p>
        </p:txBody>
      </p:sp>
      <p:sp>
        <p:nvSpPr>
          <p:cNvPr id="20" name="tb15">
            <a:extLst>
              <a:ext uri="{FF2B5EF4-FFF2-40B4-BE49-F238E27FC236}">
                <a16:creationId xmlns:a16="http://schemas.microsoft.com/office/drawing/2014/main" id="{F5B4885D-4482-F9FC-C377-5344E4927753}"/>
              </a:ext>
            </a:extLst>
          </p:cNvPr>
          <p:cNvSpPr/>
          <p:nvPr/>
        </p:nvSpPr>
        <p:spPr>
          <a:xfrm>
            <a:off x="3159201" y="5555780"/>
            <a:ext cx="4189680" cy="78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Possibilitar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agendar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rotinas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automatizadas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via script,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mantendo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o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mapa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 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atualizado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sem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esforços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manuais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.</a:t>
            </a:r>
          </a:p>
        </p:txBody>
      </p:sp>
      <p:sp>
        <p:nvSpPr>
          <p:cNvPr id="21" name="card12">
            <a:extLst>
              <a:ext uri="{FF2B5EF4-FFF2-40B4-BE49-F238E27FC236}">
                <a16:creationId xmlns:a16="http://schemas.microsoft.com/office/drawing/2014/main" id="{F29F2E43-5208-721F-D4AF-B2E134F7D2A5}"/>
              </a:ext>
            </a:extLst>
          </p:cNvPr>
          <p:cNvSpPr/>
          <p:nvPr/>
        </p:nvSpPr>
        <p:spPr>
          <a:xfrm>
            <a:off x="7705351" y="2160000"/>
            <a:ext cx="4397421" cy="4321723"/>
          </a:xfrm>
          <a:prstGeom prst="roundRect">
            <a:avLst>
              <a:gd name="adj" fmla="val 9000"/>
            </a:avLst>
          </a:prstGeom>
          <a:solidFill>
            <a:srgbClr val="EEF3FB"/>
          </a:solidFill>
          <a:ln w="0">
            <a:noFill/>
          </a:ln>
          <a:effectLst>
            <a:reflection stA="40000" endPos="54000" dist="508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num13">
            <a:extLst>
              <a:ext uri="{FF2B5EF4-FFF2-40B4-BE49-F238E27FC236}">
                <a16:creationId xmlns:a16="http://schemas.microsoft.com/office/drawing/2014/main" id="{F2610D19-EF49-009D-2258-1490ECFAAE42}"/>
              </a:ext>
            </a:extLst>
          </p:cNvPr>
          <p:cNvSpPr/>
          <p:nvPr/>
        </p:nvSpPr>
        <p:spPr>
          <a:xfrm>
            <a:off x="7935529" y="2265120"/>
            <a:ext cx="299520" cy="29952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400" b="1">
                <a:solidFill>
                  <a:srgbClr val="FFFFFF"/>
                </a:solidFill>
                <a:latin typeface="Barlow"/>
              </a:rPr>
              <a:t>4</a:t>
            </a:r>
            <a:endParaRPr lang="pt-BR" sz="1400" b="1" u="none" strike="noStrike">
              <a:solidFill>
                <a:srgbClr val="FFFFFF"/>
              </a:solidFill>
              <a:effectLst/>
              <a:uFillTx/>
              <a:latin typeface="Barlow"/>
            </a:endParaRPr>
          </a:p>
        </p:txBody>
      </p:sp>
      <p:sp>
        <p:nvSpPr>
          <p:cNvPr id="23" name="tb14">
            <a:extLst>
              <a:ext uri="{FF2B5EF4-FFF2-40B4-BE49-F238E27FC236}">
                <a16:creationId xmlns:a16="http://schemas.microsoft.com/office/drawing/2014/main" id="{A2E1FE6E-8F36-CBF1-25A5-A4E05A960417}"/>
              </a:ext>
            </a:extLst>
          </p:cNvPr>
          <p:cNvSpPr/>
          <p:nvPr/>
        </p:nvSpPr>
        <p:spPr>
          <a:xfrm>
            <a:off x="8417121" y="2242282"/>
            <a:ext cx="3939480" cy="32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spcAft>
                <a:spcPts val="200"/>
              </a:spcAft>
            </a:pPr>
            <a:r>
              <a:rPr lang="pt-BR" sz="1350" b="1">
                <a:solidFill>
                  <a:srgbClr val="0E2841"/>
                </a:solidFill>
                <a:latin typeface="Barlow"/>
              </a:rPr>
              <a:t>Agregação e Anonimização</a:t>
            </a:r>
            <a:endParaRPr lang="pt-BR"/>
          </a:p>
        </p:txBody>
      </p:sp>
      <p:sp>
        <p:nvSpPr>
          <p:cNvPr id="24" name="tb15">
            <a:extLst>
              <a:ext uri="{FF2B5EF4-FFF2-40B4-BE49-F238E27FC236}">
                <a16:creationId xmlns:a16="http://schemas.microsoft.com/office/drawing/2014/main" id="{F4A825EB-1606-7B0E-C438-35EE52488A17}"/>
              </a:ext>
            </a:extLst>
          </p:cNvPr>
          <p:cNvSpPr/>
          <p:nvPr/>
        </p:nvSpPr>
        <p:spPr>
          <a:xfrm>
            <a:off x="7991397" y="2600709"/>
            <a:ext cx="3985240" cy="1309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Simplificar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representações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muito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complexas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,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agregando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por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local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ou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proprietário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(Site/Tenant).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Proteger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informações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sensíveis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antes de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exportar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,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ofuscando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IPs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públicos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,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nomes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de interfaces,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coordenadas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 </a:t>
            </a:r>
            <a:r>
              <a:rPr lang="en-US" sz="1400" err="1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geográficas</a:t>
            </a:r>
            <a:r>
              <a:rPr lang="en-US" sz="1400">
                <a:solidFill>
                  <a:srgbClr val="000000"/>
                </a:solidFill>
                <a:latin typeface="Barlow"/>
                <a:ea typeface="Calibri"/>
                <a:cs typeface="Calibri"/>
              </a:rPr>
              <a:t>, etc.</a:t>
            </a:r>
            <a:endParaRPr lang="en-US" sz="1400" err="1">
              <a:solidFill>
                <a:srgbClr val="000000"/>
              </a:solidFill>
              <a:latin typeface="Barlow"/>
              <a:ea typeface="Calibri"/>
              <a:cs typeface="Calibri"/>
            </a:endParaRP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endParaRPr lang="pt-BR" sz="1400">
              <a:solidFill>
                <a:srgbClr val="30343A"/>
              </a:solidFill>
              <a:latin typeface="Barlow"/>
            </a:endParaRPr>
          </a:p>
        </p:txBody>
      </p:sp>
      <p:sp>
        <p:nvSpPr>
          <p:cNvPr id="48" name="ln27">
            <a:extLst>
              <a:ext uri="{FF2B5EF4-FFF2-40B4-BE49-F238E27FC236}">
                <a16:creationId xmlns:a16="http://schemas.microsoft.com/office/drawing/2014/main" id="{16202959-0AA1-63AB-5596-6DF71790D5BD}"/>
              </a:ext>
            </a:extLst>
          </p:cNvPr>
          <p:cNvSpPr/>
          <p:nvPr/>
        </p:nvSpPr>
        <p:spPr>
          <a:xfrm>
            <a:off x="8092160" y="4365931"/>
            <a:ext cx="185004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el35">
            <a:extLst>
              <a:ext uri="{FF2B5EF4-FFF2-40B4-BE49-F238E27FC236}">
                <a16:creationId xmlns:a16="http://schemas.microsoft.com/office/drawing/2014/main" id="{7DF4204F-7B94-3E9D-EC78-43F518E23939}"/>
              </a:ext>
            </a:extLst>
          </p:cNvPr>
          <p:cNvSpPr/>
          <p:nvPr/>
        </p:nvSpPr>
        <p:spPr>
          <a:xfrm>
            <a:off x="7972280" y="4246051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el36">
            <a:extLst>
              <a:ext uri="{FF2B5EF4-FFF2-40B4-BE49-F238E27FC236}">
                <a16:creationId xmlns:a16="http://schemas.microsoft.com/office/drawing/2014/main" id="{86A7CB10-4919-9A74-5FE6-6B96A35B3131}"/>
              </a:ext>
            </a:extLst>
          </p:cNvPr>
          <p:cNvSpPr/>
          <p:nvPr/>
        </p:nvSpPr>
        <p:spPr>
          <a:xfrm>
            <a:off x="9868782" y="4246051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el42">
            <a:extLst>
              <a:ext uri="{FF2B5EF4-FFF2-40B4-BE49-F238E27FC236}">
                <a16:creationId xmlns:a16="http://schemas.microsoft.com/office/drawing/2014/main" id="{93C38D5F-1DA0-49F9-062B-45C6CA0F5D97}"/>
              </a:ext>
            </a:extLst>
          </p:cNvPr>
          <p:cNvSpPr/>
          <p:nvPr/>
        </p:nvSpPr>
        <p:spPr>
          <a:xfrm>
            <a:off x="7902440" y="4194796"/>
            <a:ext cx="2275507" cy="361215"/>
          </a:xfrm>
          <a:prstGeom prst="roundRect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tb44">
            <a:extLst>
              <a:ext uri="{FF2B5EF4-FFF2-40B4-BE49-F238E27FC236}">
                <a16:creationId xmlns:a16="http://schemas.microsoft.com/office/drawing/2014/main" id="{C59ED304-6136-EAAA-DEB7-A0DBDF83A3CA}"/>
              </a:ext>
            </a:extLst>
          </p:cNvPr>
          <p:cNvSpPr/>
          <p:nvPr/>
        </p:nvSpPr>
        <p:spPr>
          <a:xfrm>
            <a:off x="8562495" y="3987156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/>
            <a:r>
              <a:rPr lang="pt-BR" sz="800" b="1">
                <a:solidFill>
                  <a:srgbClr val="FF6A3D"/>
                </a:solidFill>
                <a:latin typeface="Barlow"/>
              </a:rPr>
              <a:t>SITE 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ln27">
            <a:extLst>
              <a:ext uri="{FF2B5EF4-FFF2-40B4-BE49-F238E27FC236}">
                <a16:creationId xmlns:a16="http://schemas.microsoft.com/office/drawing/2014/main" id="{B7F16C15-75D6-ABCE-27A5-C5BD8C555D45}"/>
              </a:ext>
            </a:extLst>
          </p:cNvPr>
          <p:cNvSpPr/>
          <p:nvPr/>
        </p:nvSpPr>
        <p:spPr>
          <a:xfrm>
            <a:off x="8064282" y="5397419"/>
            <a:ext cx="1850040" cy="360"/>
          </a:xfrm>
          <a:prstGeom prst="line">
            <a:avLst/>
          </a:prstGeom>
          <a:ln w="15875" cap="rnd">
            <a:solidFill>
              <a:srgbClr val="AEBFD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el35">
            <a:extLst>
              <a:ext uri="{FF2B5EF4-FFF2-40B4-BE49-F238E27FC236}">
                <a16:creationId xmlns:a16="http://schemas.microsoft.com/office/drawing/2014/main" id="{0EF39CC2-E581-FCBF-398B-070C1304BB40}"/>
              </a:ext>
            </a:extLst>
          </p:cNvPr>
          <p:cNvSpPr/>
          <p:nvPr/>
        </p:nvSpPr>
        <p:spPr>
          <a:xfrm>
            <a:off x="7944402" y="5277539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el36">
            <a:extLst>
              <a:ext uri="{FF2B5EF4-FFF2-40B4-BE49-F238E27FC236}">
                <a16:creationId xmlns:a16="http://schemas.microsoft.com/office/drawing/2014/main" id="{B9963B84-E5B6-EF61-3873-E8329D1079FC}"/>
              </a:ext>
            </a:extLst>
          </p:cNvPr>
          <p:cNvSpPr/>
          <p:nvPr/>
        </p:nvSpPr>
        <p:spPr>
          <a:xfrm>
            <a:off x="9840904" y="5277539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el42">
            <a:extLst>
              <a:ext uri="{FF2B5EF4-FFF2-40B4-BE49-F238E27FC236}">
                <a16:creationId xmlns:a16="http://schemas.microsoft.com/office/drawing/2014/main" id="{D21002F8-1FFC-D3F4-E5CD-60A29EDEC2C4}"/>
              </a:ext>
            </a:extLst>
          </p:cNvPr>
          <p:cNvSpPr/>
          <p:nvPr/>
        </p:nvSpPr>
        <p:spPr>
          <a:xfrm>
            <a:off x="7874562" y="5226284"/>
            <a:ext cx="2275507" cy="361215"/>
          </a:xfrm>
          <a:prstGeom prst="roundRect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tb44">
            <a:extLst>
              <a:ext uri="{FF2B5EF4-FFF2-40B4-BE49-F238E27FC236}">
                <a16:creationId xmlns:a16="http://schemas.microsoft.com/office/drawing/2014/main" id="{74CA55E4-3371-3B34-DB11-90C1EFF01171}"/>
              </a:ext>
            </a:extLst>
          </p:cNvPr>
          <p:cNvSpPr/>
          <p:nvPr/>
        </p:nvSpPr>
        <p:spPr>
          <a:xfrm>
            <a:off x="8590373" y="5659839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/>
            <a:r>
              <a:rPr lang="pt-BR" sz="800" b="1">
                <a:solidFill>
                  <a:srgbClr val="FF6A3D"/>
                </a:solidFill>
                <a:latin typeface="Barlow"/>
              </a:rPr>
              <a:t>SITE B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96F663D3-C7E3-DF83-FB9E-BE7E075D28A6}"/>
              </a:ext>
            </a:extLst>
          </p:cNvPr>
          <p:cNvSpPr txBox="1"/>
          <p:nvPr/>
        </p:nvSpPr>
        <p:spPr>
          <a:xfrm>
            <a:off x="7898548" y="4590353"/>
            <a:ext cx="914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>
                <a:latin typeface="Barlow"/>
              </a:rPr>
              <a:t>IP: 192.168.0.1</a:t>
            </a:r>
          </a:p>
          <a:p>
            <a:r>
              <a:rPr lang="pt-BR" sz="800" err="1">
                <a:latin typeface="Barlow"/>
              </a:rPr>
              <a:t>Name</a:t>
            </a:r>
            <a:r>
              <a:rPr lang="pt-BR" sz="800">
                <a:latin typeface="Barlow"/>
              </a:rPr>
              <a:t>: AX01</a:t>
            </a:r>
          </a:p>
          <a:p>
            <a:r>
              <a:rPr lang="pt-BR" sz="800" err="1">
                <a:latin typeface="Barlow"/>
              </a:rPr>
              <a:t>IFs</a:t>
            </a:r>
            <a:r>
              <a:rPr lang="pt-BR" sz="800">
                <a:latin typeface="Barlow"/>
              </a:rPr>
              <a:t>: a0, a1, a2</a:t>
            </a:r>
          </a:p>
          <a:p>
            <a:r>
              <a:rPr lang="pt-BR" sz="800" err="1">
                <a:latin typeface="Barlow"/>
              </a:rPr>
              <a:t>Lat</a:t>
            </a:r>
            <a:r>
              <a:rPr lang="pt-BR" sz="800">
                <a:latin typeface="Barlow"/>
              </a:rPr>
              <a:t>: X, </a:t>
            </a:r>
            <a:r>
              <a:rPr lang="pt-BR" sz="800" err="1">
                <a:latin typeface="Barlow"/>
              </a:rPr>
              <a:t>Lng</a:t>
            </a:r>
            <a:r>
              <a:rPr lang="pt-BR" sz="800">
                <a:latin typeface="Barlow"/>
              </a:rPr>
              <a:t>: Y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AC814B6C-9E18-0742-6F2D-1F9FED81378A}"/>
              </a:ext>
            </a:extLst>
          </p:cNvPr>
          <p:cNvSpPr txBox="1"/>
          <p:nvPr/>
        </p:nvSpPr>
        <p:spPr>
          <a:xfrm>
            <a:off x="9264572" y="4590353"/>
            <a:ext cx="914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>
                <a:latin typeface="Barlow"/>
              </a:rPr>
              <a:t>IP: 192.168.0.2</a:t>
            </a:r>
          </a:p>
          <a:p>
            <a:r>
              <a:rPr lang="pt-BR" sz="800" err="1">
                <a:latin typeface="Barlow"/>
              </a:rPr>
              <a:t>Name</a:t>
            </a:r>
            <a:r>
              <a:rPr lang="pt-BR" sz="800">
                <a:latin typeface="Barlow"/>
              </a:rPr>
              <a:t>: AX02</a:t>
            </a:r>
          </a:p>
          <a:p>
            <a:r>
              <a:rPr lang="pt-BR" sz="800" err="1">
                <a:latin typeface="Barlow"/>
              </a:rPr>
              <a:t>IFs</a:t>
            </a:r>
            <a:r>
              <a:rPr lang="pt-BR" sz="800">
                <a:latin typeface="Barlow"/>
              </a:rPr>
              <a:t>: a0, a1, a2</a:t>
            </a:r>
          </a:p>
          <a:p>
            <a:r>
              <a:rPr lang="pt-BR" sz="800" err="1">
                <a:latin typeface="Barlow"/>
              </a:rPr>
              <a:t>Lat</a:t>
            </a:r>
            <a:r>
              <a:rPr lang="pt-BR" sz="800">
                <a:latin typeface="Barlow"/>
              </a:rPr>
              <a:t>: X, Lng: Y</a:t>
            </a:r>
          </a:p>
        </p:txBody>
      </p:sp>
      <p:sp>
        <p:nvSpPr>
          <p:cNvPr id="72" name="ln32">
            <a:extLst>
              <a:ext uri="{FF2B5EF4-FFF2-40B4-BE49-F238E27FC236}">
                <a16:creationId xmlns:a16="http://schemas.microsoft.com/office/drawing/2014/main" id="{66E179E8-1888-CCC6-E0A2-8E50E93194F5}"/>
              </a:ext>
            </a:extLst>
          </p:cNvPr>
          <p:cNvSpPr/>
          <p:nvPr/>
        </p:nvSpPr>
        <p:spPr>
          <a:xfrm>
            <a:off x="9012931" y="4561077"/>
            <a:ext cx="1813" cy="657413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892E246-16E6-ED6C-6012-F3F4DEE68330}"/>
              </a:ext>
            </a:extLst>
          </p:cNvPr>
          <p:cNvSpPr txBox="1"/>
          <p:nvPr/>
        </p:nvSpPr>
        <p:spPr>
          <a:xfrm>
            <a:off x="7898548" y="5631133"/>
            <a:ext cx="914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>
                <a:latin typeface="Barlow"/>
              </a:rPr>
              <a:t>IP: 192.168.1.1</a:t>
            </a:r>
          </a:p>
          <a:p>
            <a:r>
              <a:rPr lang="pt-BR" sz="800" err="1">
                <a:latin typeface="Barlow"/>
              </a:rPr>
              <a:t>Name</a:t>
            </a:r>
            <a:r>
              <a:rPr lang="pt-BR" sz="800">
                <a:latin typeface="Barlow"/>
              </a:rPr>
              <a:t>: BX01</a:t>
            </a:r>
          </a:p>
          <a:p>
            <a:r>
              <a:rPr lang="pt-BR" sz="800" err="1">
                <a:latin typeface="Barlow"/>
              </a:rPr>
              <a:t>IFs</a:t>
            </a:r>
            <a:r>
              <a:rPr lang="pt-BR" sz="800">
                <a:latin typeface="Barlow"/>
              </a:rPr>
              <a:t>: a0, a1, a2</a:t>
            </a:r>
          </a:p>
          <a:p>
            <a:r>
              <a:rPr lang="pt-BR" sz="800" err="1">
                <a:latin typeface="Barlow"/>
              </a:rPr>
              <a:t>Lat</a:t>
            </a:r>
            <a:r>
              <a:rPr lang="pt-BR" sz="800">
                <a:latin typeface="Barlow"/>
              </a:rPr>
              <a:t>: X, </a:t>
            </a:r>
            <a:r>
              <a:rPr lang="pt-BR" sz="800" err="1">
                <a:latin typeface="Barlow"/>
              </a:rPr>
              <a:t>Lng</a:t>
            </a:r>
            <a:r>
              <a:rPr lang="pt-BR" sz="800">
                <a:latin typeface="Barlow"/>
              </a:rPr>
              <a:t>: Y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F930FA3A-32F9-A801-EAC4-5D059DE5B96C}"/>
              </a:ext>
            </a:extLst>
          </p:cNvPr>
          <p:cNvSpPr txBox="1"/>
          <p:nvPr/>
        </p:nvSpPr>
        <p:spPr>
          <a:xfrm>
            <a:off x="9264572" y="5631133"/>
            <a:ext cx="914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>
                <a:latin typeface="Barlow"/>
              </a:rPr>
              <a:t>IP: 192.168.1.2</a:t>
            </a:r>
          </a:p>
          <a:p>
            <a:r>
              <a:rPr lang="pt-BR" sz="800" err="1">
                <a:latin typeface="Barlow"/>
              </a:rPr>
              <a:t>Name</a:t>
            </a:r>
            <a:r>
              <a:rPr lang="pt-BR" sz="800">
                <a:latin typeface="Barlow"/>
              </a:rPr>
              <a:t>: BX02</a:t>
            </a:r>
          </a:p>
          <a:p>
            <a:r>
              <a:rPr lang="pt-BR" sz="800" err="1">
                <a:latin typeface="Barlow"/>
              </a:rPr>
              <a:t>IFs</a:t>
            </a:r>
            <a:r>
              <a:rPr lang="pt-BR" sz="800">
                <a:latin typeface="Barlow"/>
              </a:rPr>
              <a:t>: a0, a1, a2</a:t>
            </a:r>
          </a:p>
          <a:p>
            <a:r>
              <a:rPr lang="pt-BR" sz="800" err="1">
                <a:latin typeface="Barlow"/>
              </a:rPr>
              <a:t>Lat</a:t>
            </a:r>
            <a:r>
              <a:rPr lang="pt-BR" sz="800">
                <a:latin typeface="Barlow"/>
              </a:rPr>
              <a:t>: X, </a:t>
            </a:r>
            <a:r>
              <a:rPr lang="pt-BR" sz="800" err="1">
                <a:latin typeface="Barlow"/>
              </a:rPr>
              <a:t>Lng</a:t>
            </a:r>
            <a:r>
              <a:rPr lang="pt-BR" sz="800">
                <a:latin typeface="Barlow"/>
              </a:rPr>
              <a:t>: Y</a:t>
            </a:r>
          </a:p>
        </p:txBody>
      </p:sp>
      <p:sp>
        <p:nvSpPr>
          <p:cNvPr id="91" name="Seta: para a Direita 90">
            <a:extLst>
              <a:ext uri="{FF2B5EF4-FFF2-40B4-BE49-F238E27FC236}">
                <a16:creationId xmlns:a16="http://schemas.microsoft.com/office/drawing/2014/main" id="{9F17152B-C0DE-98C7-D112-91C5899E609D}"/>
              </a:ext>
            </a:extLst>
          </p:cNvPr>
          <p:cNvSpPr/>
          <p:nvPr/>
        </p:nvSpPr>
        <p:spPr>
          <a:xfrm>
            <a:off x="10466349" y="4946959"/>
            <a:ext cx="742950" cy="33337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el35">
            <a:extLst>
              <a:ext uri="{FF2B5EF4-FFF2-40B4-BE49-F238E27FC236}">
                <a16:creationId xmlns:a16="http://schemas.microsoft.com/office/drawing/2014/main" id="{81866144-EE54-0736-3B79-EC9D5EBE4A43}"/>
              </a:ext>
            </a:extLst>
          </p:cNvPr>
          <p:cNvSpPr/>
          <p:nvPr/>
        </p:nvSpPr>
        <p:spPr>
          <a:xfrm>
            <a:off x="11466328" y="4255344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el42">
            <a:extLst>
              <a:ext uri="{FF2B5EF4-FFF2-40B4-BE49-F238E27FC236}">
                <a16:creationId xmlns:a16="http://schemas.microsoft.com/office/drawing/2014/main" id="{0DF30888-3AFC-9FC9-A849-252C47ADEE22}"/>
              </a:ext>
            </a:extLst>
          </p:cNvPr>
          <p:cNvSpPr/>
          <p:nvPr/>
        </p:nvSpPr>
        <p:spPr>
          <a:xfrm>
            <a:off x="11396488" y="4185504"/>
            <a:ext cx="379800" cy="379800"/>
          </a:xfrm>
          <a:prstGeom prst="ellipse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7" name="tb44">
            <a:extLst>
              <a:ext uri="{FF2B5EF4-FFF2-40B4-BE49-F238E27FC236}">
                <a16:creationId xmlns:a16="http://schemas.microsoft.com/office/drawing/2014/main" id="{9ED45B9E-2275-B413-12FC-834E6F97F68A}"/>
              </a:ext>
            </a:extLst>
          </p:cNvPr>
          <p:cNvSpPr/>
          <p:nvPr/>
        </p:nvSpPr>
        <p:spPr>
          <a:xfrm>
            <a:off x="11136568" y="3987155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/>
            <a:r>
              <a:rPr lang="pt-BR" sz="800" b="1">
                <a:solidFill>
                  <a:srgbClr val="FF6A3D"/>
                </a:solidFill>
                <a:latin typeface="Barlow"/>
              </a:rPr>
              <a:t>SITE A</a:t>
            </a:r>
            <a:endParaRPr lang="pt-BR" sz="800" b="1" u="none" strike="noStrike">
              <a:solidFill>
                <a:srgbClr val="FF6A3D"/>
              </a:solidFill>
              <a:effectLst/>
              <a:uFillTx/>
              <a:latin typeface="Barlow"/>
            </a:endParaRPr>
          </a:p>
        </p:txBody>
      </p:sp>
      <p:sp>
        <p:nvSpPr>
          <p:cNvPr id="99" name="ln32">
            <a:extLst>
              <a:ext uri="{FF2B5EF4-FFF2-40B4-BE49-F238E27FC236}">
                <a16:creationId xmlns:a16="http://schemas.microsoft.com/office/drawing/2014/main" id="{7F5C51BC-4EC5-FAC2-6637-7FB05CA9E6AF}"/>
              </a:ext>
            </a:extLst>
          </p:cNvPr>
          <p:cNvSpPr/>
          <p:nvPr/>
        </p:nvSpPr>
        <p:spPr>
          <a:xfrm>
            <a:off x="11577711" y="4570371"/>
            <a:ext cx="1812" cy="1205680"/>
          </a:xfrm>
          <a:prstGeom prst="line">
            <a:avLst/>
          </a:prstGeom>
          <a:ln w="34925" cap="rnd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1" name="el35">
            <a:extLst>
              <a:ext uri="{FF2B5EF4-FFF2-40B4-BE49-F238E27FC236}">
                <a16:creationId xmlns:a16="http://schemas.microsoft.com/office/drawing/2014/main" id="{35B719E7-871B-F324-4A31-600F3F8F5351}"/>
              </a:ext>
            </a:extLst>
          </p:cNvPr>
          <p:cNvSpPr/>
          <p:nvPr/>
        </p:nvSpPr>
        <p:spPr>
          <a:xfrm>
            <a:off x="11457035" y="5862977"/>
            <a:ext cx="239760" cy="239760"/>
          </a:xfrm>
          <a:prstGeom prst="ellipse">
            <a:avLst/>
          </a:prstGeom>
          <a:solidFill>
            <a:srgbClr val="0034A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3" name="el42">
            <a:extLst>
              <a:ext uri="{FF2B5EF4-FFF2-40B4-BE49-F238E27FC236}">
                <a16:creationId xmlns:a16="http://schemas.microsoft.com/office/drawing/2014/main" id="{FF5C0466-1881-8610-9C01-324C5198191E}"/>
              </a:ext>
            </a:extLst>
          </p:cNvPr>
          <p:cNvSpPr/>
          <p:nvPr/>
        </p:nvSpPr>
        <p:spPr>
          <a:xfrm>
            <a:off x="11387195" y="5793138"/>
            <a:ext cx="379800" cy="379800"/>
          </a:xfrm>
          <a:prstGeom prst="ellipse">
            <a:avLst/>
          </a:prstGeom>
          <a:noFill/>
          <a:ln w="28575">
            <a:solidFill>
              <a:srgbClr val="FF6A3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b44">
            <a:extLst>
              <a:ext uri="{FF2B5EF4-FFF2-40B4-BE49-F238E27FC236}">
                <a16:creationId xmlns:a16="http://schemas.microsoft.com/office/drawing/2014/main" id="{D203063D-23D2-2628-EDCC-09D488A1C882}"/>
              </a:ext>
            </a:extLst>
          </p:cNvPr>
          <p:cNvSpPr/>
          <p:nvPr/>
        </p:nvSpPr>
        <p:spPr>
          <a:xfrm>
            <a:off x="11127274" y="6198812"/>
            <a:ext cx="89964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/>
            <a:r>
              <a:rPr lang="pt-BR" sz="800" b="1">
                <a:solidFill>
                  <a:srgbClr val="FF6A3D"/>
                </a:solidFill>
                <a:latin typeface="Barlow"/>
              </a:rPr>
              <a:t>SITE B</a:t>
            </a:r>
            <a:endParaRPr lang="pt-BR" sz="800" b="1" u="none" strike="noStrike">
              <a:solidFill>
                <a:srgbClr val="FF6A3D"/>
              </a:solidFill>
              <a:effectLst/>
              <a:uFillTx/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205524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27D04-9E70-6105-6DBA-94175C03D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2650">
                <a:latin typeface="Barlow"/>
              </a:rPr>
              <a:t>Integração Netbox / GRENML</a:t>
            </a:r>
            <a:endParaRPr lang="en-US" sz="2650"/>
          </a:p>
        </p:txBody>
      </p:sp>
      <p:pic>
        <p:nvPicPr>
          <p:cNvPr id="5" name="Content Placeholder 4" descr="A map of the world&#10;&#10;AI-generated content may be incorrect.">
            <a:extLst>
              <a:ext uri="{FF2B5EF4-FFF2-40B4-BE49-F238E27FC236}">
                <a16:creationId xmlns:a16="http://schemas.microsoft.com/office/drawing/2014/main" id="{CED1CD6B-E5A6-5361-63D6-204DDC325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31" t="17897" r="5621" b="22520"/>
          <a:stretch>
            <a:fillRect/>
          </a:stretch>
        </p:blipFill>
        <p:spPr>
          <a:xfrm>
            <a:off x="3944126" y="3740413"/>
            <a:ext cx="8015248" cy="29566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A869610-1C1C-4740-F324-69E7ED02E7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879" t="18159" r="20895" b="17313"/>
          <a:stretch>
            <a:fillRect/>
          </a:stretch>
        </p:blipFill>
        <p:spPr>
          <a:xfrm>
            <a:off x="2524538" y="972067"/>
            <a:ext cx="4320118" cy="26479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Google Shape;145;p22" descr="Documento com preenchimento sólido">
            <a:extLst>
              <a:ext uri="{FF2B5EF4-FFF2-40B4-BE49-F238E27FC236}">
                <a16:creationId xmlns:a16="http://schemas.microsoft.com/office/drawing/2014/main" id="{780E8FA8-70A4-B2A3-549A-692AD1A83A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0106" y="4280257"/>
            <a:ext cx="978989" cy="10388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656F13FE-6182-34BB-FAB0-B8EA584C9564}"/>
              </a:ext>
            </a:extLst>
          </p:cNvPr>
          <p:cNvSpPr/>
          <p:nvPr/>
        </p:nvSpPr>
        <p:spPr>
          <a:xfrm rot="10800000">
            <a:off x="3268556" y="4661416"/>
            <a:ext cx="597408" cy="48463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40E52EC7-8964-104B-11D0-D9630BC0F58F}"/>
              </a:ext>
            </a:extLst>
          </p:cNvPr>
          <p:cNvSpPr/>
          <p:nvPr/>
        </p:nvSpPr>
        <p:spPr>
          <a:xfrm rot="16200000">
            <a:off x="2459989" y="3735162"/>
            <a:ext cx="597408" cy="48463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5CADDD-6D65-27C3-A942-F1075B5809A9}"/>
              </a:ext>
            </a:extLst>
          </p:cNvPr>
          <p:cNvSpPr txBox="1"/>
          <p:nvPr/>
        </p:nvSpPr>
        <p:spPr>
          <a:xfrm>
            <a:off x="2358813" y="5218100"/>
            <a:ext cx="1018117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ea typeface="Calibri"/>
                <a:cs typeface="Calibri"/>
              </a:rPr>
              <a:t>GRENML</a:t>
            </a:r>
            <a:endParaRPr lang="en-US" b="1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FB486767-48BF-FA49-62E7-344F2BF65BF9}"/>
              </a:ext>
            </a:extLst>
          </p:cNvPr>
          <p:cNvSpPr txBox="1">
            <a:spLocks/>
          </p:cNvSpPr>
          <p:nvPr/>
        </p:nvSpPr>
        <p:spPr>
          <a:xfrm>
            <a:off x="6971339" y="1354035"/>
            <a:ext cx="4730895" cy="50981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AAE6"/>
                </a:solidFill>
                <a:latin typeface="Barlow" pitchFamily="2" charset="77"/>
                <a:ea typeface="+mn-ea"/>
                <a:cs typeface="+mn-cs"/>
              </a:defRPr>
            </a:lvl1pPr>
            <a:lvl2pPr marL="60958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800">
                <a:latin typeface="Barlow"/>
              </a:rPr>
              <a:t>Explorando possibilidades de padronização, compartilhamento seguro de infraestrutura e integração global de </a:t>
            </a:r>
            <a:r>
              <a:rPr lang="pt-BR" sz="1800" err="1">
                <a:latin typeface="Barlow"/>
              </a:rPr>
              <a:t>RENs</a:t>
            </a:r>
            <a:r>
              <a:rPr lang="pt-BR" sz="1800">
                <a:latin typeface="Barlow"/>
              </a:rPr>
              <a:t>.</a:t>
            </a:r>
            <a:endParaRPr lang="pt-BR" sz="180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7D8509-73D4-BA3F-890E-89BD2E489549}"/>
              </a:ext>
            </a:extLst>
          </p:cNvPr>
          <p:cNvSpPr txBox="1"/>
          <p:nvPr/>
        </p:nvSpPr>
        <p:spPr>
          <a:xfrm>
            <a:off x="7770665" y="2201871"/>
            <a:ext cx="33064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>
                <a:ea typeface="Calibri"/>
                <a:cs typeface="Calibri"/>
              </a:rPr>
              <a:t>Exemplo de operação e resultado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260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0AB24-800E-D0BA-21C1-1A5B14C9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Como trabalhamos</a:t>
            </a:r>
            <a:endParaRPr lang="pt-BR" sz="2650" b="0"/>
          </a:p>
        </p:txBody>
      </p:sp>
      <p:grpSp>
        <p:nvGrpSpPr>
          <p:cNvPr id="76" name="Agrupar 75">
            <a:extLst>
              <a:ext uri="{FF2B5EF4-FFF2-40B4-BE49-F238E27FC236}">
                <a16:creationId xmlns:a16="http://schemas.microsoft.com/office/drawing/2014/main" id="{0EA781DB-0F4D-C459-3D25-EF38F8127147}"/>
              </a:ext>
            </a:extLst>
          </p:cNvPr>
          <p:cNvGrpSpPr/>
          <p:nvPr/>
        </p:nvGrpSpPr>
        <p:grpSpPr>
          <a:xfrm>
            <a:off x="3090593" y="2053112"/>
            <a:ext cx="8560000" cy="3727111"/>
            <a:chOff x="3090593" y="1855556"/>
            <a:chExt cx="8560000" cy="3727111"/>
          </a:xfrm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ACDF1F03-CEF7-541F-D759-787CB2256968}"/>
                </a:ext>
              </a:extLst>
            </p:cNvPr>
            <p:cNvGrpSpPr/>
            <p:nvPr/>
          </p:nvGrpSpPr>
          <p:grpSpPr>
            <a:xfrm>
              <a:off x="4479777" y="3285482"/>
              <a:ext cx="1638982" cy="1078962"/>
              <a:chOff x="5194739" y="1761482"/>
              <a:chExt cx="1638982" cy="1078961"/>
            </a:xfrm>
          </p:grpSpPr>
          <p:sp>
            <p:nvSpPr>
              <p:cNvPr id="28" name="Card2Bg">
                <a:extLst>
                  <a:ext uri="{FF2B5EF4-FFF2-40B4-BE49-F238E27FC236}">
                    <a16:creationId xmlns:a16="http://schemas.microsoft.com/office/drawing/2014/main" id="{4FAA10BF-D4D4-4F84-ED6F-E8BFC987D25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204147" y="1770887"/>
                <a:ext cx="1604889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FFF3E8"/>
              </a:solidFill>
              <a:ln w="25000">
                <a:solidFill>
                  <a:srgbClr val="F47D2B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pt-BR" sz="1400" b="1">
                  <a:solidFill>
                    <a:srgbClr val="7A3A00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7A3A00"/>
                    </a:solidFill>
                    <a:latin typeface="Barlow"/>
                    <a:ea typeface="+mn-lt"/>
                    <a:cs typeface="+mn-lt"/>
                  </a:rPr>
                  <a:t>Boards Ágeis</a:t>
                </a:r>
                <a:endParaRPr lang="pt-BR" sz="1400" b="1">
                  <a:solidFill>
                    <a:srgbClr val="7A3A00"/>
                  </a:solidFill>
                  <a:latin typeface="Barlow"/>
                  <a:ea typeface="Calibri"/>
                  <a:cs typeface="Calibri"/>
                </a:endParaRPr>
              </a:p>
            </p:txBody>
          </p:sp>
          <p:sp>
            <p:nvSpPr>
              <p:cNvPr id="36" name="Card2Strip">
                <a:extLst>
                  <a:ext uri="{FF2B5EF4-FFF2-40B4-BE49-F238E27FC236}">
                    <a16:creationId xmlns:a16="http://schemas.microsoft.com/office/drawing/2014/main" id="{3196B26F-B63E-C083-0516-78965AEFFA6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94739" y="1761482"/>
                <a:ext cx="1638982" cy="240593"/>
              </a:xfrm>
              <a:prstGeom prst="roundRect">
                <a:avLst>
                  <a:gd name="adj" fmla="val 20000"/>
                </a:avLst>
              </a:prstGeom>
              <a:solidFill>
                <a:srgbClr val="F47D2B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98564092-D65B-7EC5-8A38-E4AD5C3EFD77}"/>
                </a:ext>
              </a:extLst>
            </p:cNvPr>
            <p:cNvGrpSpPr/>
            <p:nvPr/>
          </p:nvGrpSpPr>
          <p:grpSpPr>
            <a:xfrm>
              <a:off x="8725629" y="1855556"/>
              <a:ext cx="1642217" cy="1078964"/>
              <a:chOff x="3259925" y="1770889"/>
              <a:chExt cx="1642217" cy="1078964"/>
            </a:xfrm>
          </p:grpSpPr>
          <p:sp>
            <p:nvSpPr>
              <p:cNvPr id="18" name="Card1Bg">
                <a:extLst>
                  <a:ext uri="{FF2B5EF4-FFF2-40B4-BE49-F238E27FC236}">
                    <a16:creationId xmlns:a16="http://schemas.microsoft.com/office/drawing/2014/main" id="{984F05D2-83A6-3F80-B147-92CA0C5DE1F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69333" y="1780297"/>
                <a:ext cx="1614297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E8F4FC"/>
              </a:solidFill>
              <a:ln w="25000">
                <a:solidFill>
                  <a:srgbClr val="00AAE6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r>
                  <a:rPr lang="pt-BR" sz="1400" b="1">
                    <a:solidFill>
                      <a:srgbClr val="003F72"/>
                    </a:solidFill>
                    <a:latin typeface="Barlow"/>
                    <a:ea typeface="+mn-lt"/>
                    <a:cs typeface="+mn-lt"/>
                  </a:rPr>
                  <a:t>Pipelines de Automação</a:t>
                </a:r>
                <a:endParaRPr lang="pt-BR"/>
              </a:p>
            </p:txBody>
          </p:sp>
          <p:sp>
            <p:nvSpPr>
              <p:cNvPr id="37" name="Card1Strip">
                <a:extLst>
                  <a:ext uri="{FF2B5EF4-FFF2-40B4-BE49-F238E27FC236}">
                    <a16:creationId xmlns:a16="http://schemas.microsoft.com/office/drawing/2014/main" id="{42B47C9E-60F6-0618-4ADF-2DB489FD15B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59925" y="1770889"/>
                <a:ext cx="1642217" cy="240120"/>
              </a:xfrm>
              <a:prstGeom prst="roundRect">
                <a:avLst>
                  <a:gd name="adj" fmla="val 20000"/>
                </a:avLst>
              </a:prstGeom>
              <a:solidFill>
                <a:srgbClr val="00AAE6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52" name="ToolBanner">
              <a:extLst>
                <a:ext uri="{FF2B5EF4-FFF2-40B4-BE49-F238E27FC236}">
                  <a16:creationId xmlns:a16="http://schemas.microsoft.com/office/drawing/2014/main" id="{22879E86-50F5-E4C8-F225-A140E8F413B2}"/>
                </a:ext>
              </a:extLst>
            </p:cNvPr>
            <p:cNvSpPr>
              <a:spLocks noGrp="1"/>
            </p:cNvSpPr>
            <p:nvPr/>
          </p:nvSpPr>
          <p:spPr>
            <a:xfrm>
              <a:off x="3090593" y="5142667"/>
              <a:ext cx="8560000" cy="440000"/>
            </a:xfrm>
            <a:prstGeom prst="rect">
              <a:avLst/>
            </a:prstGeom>
            <a:solidFill>
              <a:srgbClr val="F2F3F4"/>
            </a:solidFill>
            <a:ln w="25000">
              <a:solidFill>
                <a:srgbClr val="CCCCCC"/>
              </a:solidFill>
            </a:ln>
          </p:spPr>
          <p:txBody>
            <a:bodyPr lIns="120000" tIns="30000" rIns="120000" bIns="3000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000" b="1" strike="noStrike">
                  <a:solidFill>
                    <a:srgbClr val="555555"/>
                  </a:solidFill>
                  <a:latin typeface="Barlow"/>
                </a:rPr>
                <a:t>🛠 GitHub · </a:t>
              </a:r>
              <a:r>
                <a:rPr lang="pt-BR" sz="1000" b="1">
                  <a:solidFill>
                    <a:srgbClr val="555555"/>
                  </a:solidFill>
                  <a:latin typeface="Barlow"/>
                </a:rPr>
                <a:t>GitHub </a:t>
              </a:r>
              <a:r>
                <a:rPr lang="pt-BR" sz="1000" b="1" err="1">
                  <a:solidFill>
                    <a:srgbClr val="555555"/>
                  </a:solidFill>
                  <a:latin typeface="Barlow"/>
                </a:rPr>
                <a:t>Projects</a:t>
              </a:r>
              <a:r>
                <a:rPr lang="pt-BR" sz="1000" b="1">
                  <a:solidFill>
                    <a:srgbClr val="555555"/>
                  </a:solidFill>
                  <a:latin typeface="Barlow"/>
                </a:rPr>
                <a:t> · GitHub Pages · GitHub </a:t>
              </a:r>
              <a:r>
                <a:rPr lang="pt-BR" sz="1000" b="1" err="1">
                  <a:solidFill>
                    <a:srgbClr val="555555"/>
                  </a:solidFill>
                  <a:latin typeface="Barlow"/>
                </a:rPr>
                <a:t>Actions</a:t>
              </a:r>
              <a:r>
                <a:rPr lang="pt-BR" sz="1000" b="1">
                  <a:solidFill>
                    <a:srgbClr val="555555"/>
                  </a:solidFill>
                  <a:latin typeface="Barlow"/>
                </a:rPr>
                <a:t> · </a:t>
              </a:r>
              <a:r>
                <a:rPr lang="pt-BR" sz="1000" b="1" strike="noStrike" err="1">
                  <a:solidFill>
                    <a:srgbClr val="555555"/>
                  </a:solidFill>
                  <a:latin typeface="Barlow"/>
                </a:rPr>
                <a:t>MkDocs</a:t>
              </a:r>
              <a:r>
                <a:rPr lang="pt-BR" sz="1000" b="1" strike="noStrike">
                  <a:solidFill>
                    <a:srgbClr val="555555"/>
                  </a:solidFill>
                  <a:latin typeface="Barlow"/>
                </a:rPr>
                <a:t> ·</a:t>
              </a:r>
              <a:r>
                <a:rPr lang="pt-BR" sz="1000" b="1">
                  <a:solidFill>
                    <a:srgbClr val="555555"/>
                  </a:solidFill>
                  <a:latin typeface="Barlow"/>
                  <a:ea typeface="+mn-lt"/>
                  <a:cs typeface="+mn-lt"/>
                </a:rPr>
                <a:t> </a:t>
              </a:r>
              <a:r>
                <a:rPr lang="pt-BR" sz="1000" b="1" err="1">
                  <a:solidFill>
                    <a:srgbClr val="555555"/>
                  </a:solidFill>
                  <a:latin typeface="Barlow"/>
                  <a:ea typeface="+mn-lt"/>
                  <a:cs typeface="+mn-lt"/>
                </a:rPr>
                <a:t>Poetry</a:t>
              </a:r>
              <a:r>
                <a:rPr lang="pt-BR" sz="1000" b="1">
                  <a:solidFill>
                    <a:srgbClr val="555555"/>
                  </a:solidFill>
                  <a:latin typeface="Barlow"/>
                  <a:ea typeface="Calibri"/>
                  <a:cs typeface="Calibri"/>
                </a:rPr>
                <a:t> </a:t>
              </a:r>
              <a:r>
                <a:rPr lang="pt-BR" sz="1000" b="1" strike="noStrike">
                  <a:solidFill>
                    <a:srgbClr val="555555"/>
                  </a:solidFill>
                  <a:latin typeface="Barlow"/>
                </a:rPr>
                <a:t>·</a:t>
              </a:r>
              <a:r>
                <a:rPr lang="pt-BR" sz="1000" b="1">
                  <a:solidFill>
                    <a:srgbClr val="555555"/>
                  </a:solidFill>
                  <a:latin typeface="Barlow"/>
                </a:rPr>
                <a:t> </a:t>
              </a:r>
              <a:r>
                <a:rPr lang="pt-BR" sz="1000" b="1" err="1">
                  <a:solidFill>
                    <a:srgbClr val="555555"/>
                  </a:solidFill>
                  <a:latin typeface="Barlow"/>
                </a:rPr>
                <a:t>Taskpy</a:t>
              </a:r>
              <a:r>
                <a:rPr lang="pt-BR" sz="1000" b="1">
                  <a:solidFill>
                    <a:srgbClr val="555555"/>
                  </a:solidFill>
                  <a:latin typeface="Barlow"/>
                </a:rPr>
                <a:t> · </a:t>
              </a:r>
              <a:r>
                <a:rPr lang="pt-BR" sz="1000" b="1" err="1">
                  <a:solidFill>
                    <a:srgbClr val="555555"/>
                  </a:solidFill>
                  <a:latin typeface="Barlow"/>
                </a:rPr>
                <a:t>Commitizen</a:t>
              </a:r>
              <a:endParaRPr lang="pt-BR" err="1">
                <a:ea typeface="Calibri"/>
                <a:cs typeface="Calibri"/>
              </a:endParaRPr>
            </a:p>
          </p:txBody>
        </p: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1C9BF9B7-0634-E82E-5AD3-B8422FB75C0D}"/>
                </a:ext>
              </a:extLst>
            </p:cNvPr>
            <p:cNvGrpSpPr/>
            <p:nvPr/>
          </p:nvGrpSpPr>
          <p:grpSpPr>
            <a:xfrm>
              <a:off x="4492295" y="1855556"/>
              <a:ext cx="1642217" cy="1078964"/>
              <a:chOff x="3259925" y="1770889"/>
              <a:chExt cx="1642217" cy="1078964"/>
            </a:xfrm>
          </p:grpSpPr>
          <p:sp>
            <p:nvSpPr>
              <p:cNvPr id="58" name="Card1Bg">
                <a:extLst>
                  <a:ext uri="{FF2B5EF4-FFF2-40B4-BE49-F238E27FC236}">
                    <a16:creationId xmlns:a16="http://schemas.microsoft.com/office/drawing/2014/main" id="{9BE720F0-7655-46DA-5E65-2439CF3E5D9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69333" y="1780297"/>
                <a:ext cx="1614297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E8F4FC"/>
              </a:solidFill>
              <a:ln w="25000">
                <a:solidFill>
                  <a:srgbClr val="00AAE6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pt-BR" sz="1400" b="1">
                  <a:solidFill>
                    <a:srgbClr val="003F72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003F72"/>
                    </a:solidFill>
                    <a:latin typeface="Barlow"/>
                    <a:ea typeface="+mn-lt"/>
                    <a:cs typeface="+mn-lt"/>
                  </a:rPr>
                  <a:t>Documentação como</a:t>
                </a:r>
                <a:endParaRPr lang="en-US" sz="1400" b="1">
                  <a:solidFill>
                    <a:srgbClr val="003F72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003F72"/>
                    </a:solidFill>
                    <a:latin typeface="Barlow"/>
                    <a:ea typeface="+mn-lt"/>
                    <a:cs typeface="+mn-lt"/>
                  </a:rPr>
                  <a:t>Código</a:t>
                </a:r>
                <a:endParaRPr lang="pt-BR" sz="1400" b="1">
                  <a:solidFill>
                    <a:srgbClr val="003F72"/>
                  </a:solidFill>
                  <a:latin typeface="Barlow"/>
                  <a:ea typeface="Calibri"/>
                  <a:cs typeface="Calibri"/>
                </a:endParaRPr>
              </a:p>
            </p:txBody>
          </p:sp>
          <p:sp>
            <p:nvSpPr>
              <p:cNvPr id="59" name="Card1Strip">
                <a:extLst>
                  <a:ext uri="{FF2B5EF4-FFF2-40B4-BE49-F238E27FC236}">
                    <a16:creationId xmlns:a16="http://schemas.microsoft.com/office/drawing/2014/main" id="{EEA8081D-A18D-97B4-A6CA-5C1464C1751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59925" y="1770889"/>
                <a:ext cx="1642217" cy="240120"/>
              </a:xfrm>
              <a:prstGeom prst="roundRect">
                <a:avLst>
                  <a:gd name="adj" fmla="val 20000"/>
                </a:avLst>
              </a:prstGeom>
              <a:solidFill>
                <a:srgbClr val="00AAE6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7AFA0944-213D-8722-F00D-5191F547FC48}"/>
                </a:ext>
              </a:extLst>
            </p:cNvPr>
            <p:cNvGrpSpPr/>
            <p:nvPr/>
          </p:nvGrpSpPr>
          <p:grpSpPr>
            <a:xfrm>
              <a:off x="6646591" y="1855556"/>
              <a:ext cx="1642217" cy="1078964"/>
              <a:chOff x="3259925" y="1770889"/>
              <a:chExt cx="1642217" cy="1078964"/>
            </a:xfrm>
          </p:grpSpPr>
          <p:sp>
            <p:nvSpPr>
              <p:cNvPr id="61" name="Card1Bg">
                <a:extLst>
                  <a:ext uri="{FF2B5EF4-FFF2-40B4-BE49-F238E27FC236}">
                    <a16:creationId xmlns:a16="http://schemas.microsoft.com/office/drawing/2014/main" id="{810B9626-A680-624A-2799-D2C256E6893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69333" y="1780297"/>
                <a:ext cx="1614297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E8F4FC"/>
              </a:solidFill>
              <a:ln w="25000">
                <a:solidFill>
                  <a:srgbClr val="00AAE6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pt-BR" sz="1400" b="1">
                  <a:solidFill>
                    <a:srgbClr val="003F72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003F72"/>
                    </a:solidFill>
                    <a:latin typeface="Barlow"/>
                    <a:ea typeface="+mn-lt"/>
                    <a:cs typeface="+mn-lt"/>
                  </a:rPr>
                  <a:t>Infraestrutura como</a:t>
                </a:r>
                <a:endParaRPr lang="en-US" sz="1400" b="1">
                  <a:solidFill>
                    <a:srgbClr val="003F72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003F72"/>
                    </a:solidFill>
                    <a:latin typeface="Barlow"/>
                    <a:ea typeface="+mn-lt"/>
                    <a:cs typeface="+mn-lt"/>
                  </a:rPr>
                  <a:t>Código</a:t>
                </a:r>
                <a:endParaRPr lang="pt-BR" sz="1400" b="1">
                  <a:solidFill>
                    <a:srgbClr val="003F72"/>
                  </a:solidFill>
                  <a:latin typeface="Barlow"/>
                  <a:ea typeface="Calibri"/>
                  <a:cs typeface="Calibri"/>
                </a:endParaRPr>
              </a:p>
            </p:txBody>
          </p:sp>
          <p:sp>
            <p:nvSpPr>
              <p:cNvPr id="62" name="Card1Strip">
                <a:extLst>
                  <a:ext uri="{FF2B5EF4-FFF2-40B4-BE49-F238E27FC236}">
                    <a16:creationId xmlns:a16="http://schemas.microsoft.com/office/drawing/2014/main" id="{0EE9D9A4-3E10-931F-8D99-9B7DFCD40C1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259925" y="1770889"/>
                <a:ext cx="1642217" cy="240120"/>
              </a:xfrm>
              <a:prstGeom prst="roundRect">
                <a:avLst>
                  <a:gd name="adj" fmla="val 20000"/>
                </a:avLst>
              </a:prstGeom>
              <a:solidFill>
                <a:srgbClr val="00AAE6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B4A0FC1D-7D41-573F-066D-815B1DFD7B45}"/>
                </a:ext>
              </a:extLst>
            </p:cNvPr>
            <p:cNvGrpSpPr/>
            <p:nvPr/>
          </p:nvGrpSpPr>
          <p:grpSpPr>
            <a:xfrm>
              <a:off x="6643481" y="3285482"/>
              <a:ext cx="1638982" cy="1078962"/>
              <a:chOff x="5194739" y="1761482"/>
              <a:chExt cx="1638982" cy="1078961"/>
            </a:xfrm>
          </p:grpSpPr>
          <p:sp>
            <p:nvSpPr>
              <p:cNvPr id="71" name="Card2Bg">
                <a:extLst>
                  <a:ext uri="{FF2B5EF4-FFF2-40B4-BE49-F238E27FC236}">
                    <a16:creationId xmlns:a16="http://schemas.microsoft.com/office/drawing/2014/main" id="{C122D35D-9E76-677E-DF8C-FE06BBDF2E6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204147" y="1770887"/>
                <a:ext cx="1604889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FFF3E8"/>
              </a:solidFill>
              <a:ln w="25000">
                <a:solidFill>
                  <a:srgbClr val="F47D2B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pt-BR" sz="1400" b="1">
                  <a:solidFill>
                    <a:srgbClr val="7A3A00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7A3A00"/>
                    </a:solidFill>
                    <a:latin typeface="Barlow"/>
                    <a:ea typeface="+mn-lt"/>
                    <a:cs typeface="+mn-lt"/>
                  </a:rPr>
                  <a:t>Revisão por Pares</a:t>
                </a:r>
                <a:endParaRPr lang="pt-BR" sz="1400" b="1">
                  <a:solidFill>
                    <a:srgbClr val="7A3A00"/>
                  </a:solidFill>
                  <a:latin typeface="Barlow"/>
                  <a:ea typeface="Calibri"/>
                  <a:cs typeface="Calibri"/>
                </a:endParaRPr>
              </a:p>
            </p:txBody>
          </p:sp>
          <p:sp>
            <p:nvSpPr>
              <p:cNvPr id="72" name="Card2Strip">
                <a:extLst>
                  <a:ext uri="{FF2B5EF4-FFF2-40B4-BE49-F238E27FC236}">
                    <a16:creationId xmlns:a16="http://schemas.microsoft.com/office/drawing/2014/main" id="{EAE6EE86-52AC-ED1A-1682-E6663094FEF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94739" y="1761482"/>
                <a:ext cx="1638982" cy="240593"/>
              </a:xfrm>
              <a:prstGeom prst="roundRect">
                <a:avLst>
                  <a:gd name="adj" fmla="val 20000"/>
                </a:avLst>
              </a:prstGeom>
              <a:solidFill>
                <a:srgbClr val="F47D2B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7FF9BBD7-D8D5-A605-8C75-907679BCA518}"/>
                </a:ext>
              </a:extLst>
            </p:cNvPr>
            <p:cNvGrpSpPr/>
            <p:nvPr/>
          </p:nvGrpSpPr>
          <p:grpSpPr>
            <a:xfrm>
              <a:off x="8722517" y="3285482"/>
              <a:ext cx="1638982" cy="1078962"/>
              <a:chOff x="5194739" y="1761482"/>
              <a:chExt cx="1638982" cy="1078961"/>
            </a:xfrm>
          </p:grpSpPr>
          <p:sp>
            <p:nvSpPr>
              <p:cNvPr id="74" name="Card2Bg">
                <a:extLst>
                  <a:ext uri="{FF2B5EF4-FFF2-40B4-BE49-F238E27FC236}">
                    <a16:creationId xmlns:a16="http://schemas.microsoft.com/office/drawing/2014/main" id="{7C0F2802-1EBF-4431-E918-7CA0C491E56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204147" y="1770887"/>
                <a:ext cx="1604889" cy="1069556"/>
              </a:xfrm>
              <a:prstGeom prst="roundRect">
                <a:avLst>
                  <a:gd name="adj" fmla="val 20000"/>
                </a:avLst>
              </a:prstGeom>
              <a:solidFill>
                <a:srgbClr val="FFF3E8"/>
              </a:solidFill>
              <a:ln w="25000">
                <a:solidFill>
                  <a:srgbClr val="F47D2B"/>
                </a:solidFill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pt-BR" sz="1400" b="1">
                  <a:solidFill>
                    <a:srgbClr val="7A3A00"/>
                  </a:solidFill>
                  <a:latin typeface="Barlow"/>
                  <a:ea typeface="+mn-lt"/>
                  <a:cs typeface="+mn-lt"/>
                </a:endParaRPr>
              </a:p>
              <a:p>
                <a:pPr algn="ctr"/>
                <a:r>
                  <a:rPr lang="pt-BR" sz="1400" b="1">
                    <a:solidFill>
                      <a:srgbClr val="7A3A00"/>
                    </a:solidFill>
                    <a:latin typeface="Barlow"/>
                    <a:ea typeface="+mn-lt"/>
                    <a:cs typeface="+mn-lt"/>
                  </a:rPr>
                  <a:t>Portal Web</a:t>
                </a:r>
                <a:endParaRPr lang="pt-BR" sz="1400" b="1">
                  <a:solidFill>
                    <a:srgbClr val="7A3A00"/>
                  </a:solidFill>
                  <a:latin typeface="Barlow"/>
                  <a:ea typeface="Calibri"/>
                  <a:cs typeface="Calibri"/>
                </a:endParaRPr>
              </a:p>
            </p:txBody>
          </p:sp>
          <p:sp>
            <p:nvSpPr>
              <p:cNvPr id="75" name="Card2Strip">
                <a:extLst>
                  <a:ext uri="{FF2B5EF4-FFF2-40B4-BE49-F238E27FC236}">
                    <a16:creationId xmlns:a16="http://schemas.microsoft.com/office/drawing/2014/main" id="{4F30CBB5-2BB1-4210-FA33-1A91772C13B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94739" y="1761482"/>
                <a:ext cx="1638982" cy="240593"/>
              </a:xfrm>
              <a:prstGeom prst="roundRect">
                <a:avLst>
                  <a:gd name="adj" fmla="val 20000"/>
                </a:avLst>
              </a:prstGeom>
              <a:solidFill>
                <a:srgbClr val="F47D2B"/>
              </a:solidFill>
              <a:ln w="0">
                <a:noFill/>
              </a:ln>
            </p:spPr>
            <p:txBody>
              <a:bodyPr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8698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7AC83-DC55-32DA-E3A7-1DCF95F1B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70DCF5-59BE-2744-05A2-65B586DD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 sz="2650">
                <a:latin typeface="Barlow"/>
              </a:rPr>
              <a:t>Portal </a:t>
            </a:r>
            <a:r>
              <a:rPr lang="pt-BR" sz="2650" err="1">
                <a:latin typeface="Barlow"/>
              </a:rPr>
              <a:t>LabRedes</a:t>
            </a:r>
            <a:endParaRPr lang="pt-BR" err="1"/>
          </a:p>
        </p:txBody>
      </p:sp>
      <p:pic>
        <p:nvPicPr>
          <p:cNvPr id="6" name="Espaço Reservado para Conteúdo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4B75A973-B093-521B-2220-78D1AE672D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" r="-77" b="17081"/>
          <a:stretch>
            <a:fillRect/>
          </a:stretch>
        </p:blipFill>
        <p:spPr>
          <a:xfrm>
            <a:off x="2783370" y="1597257"/>
            <a:ext cx="9158017" cy="5172317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5F80A7BD-5453-F289-5C00-F34BA864B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0171" y="975215"/>
            <a:ext cx="8680285" cy="509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>
                <a:latin typeface="Barlow"/>
              </a:rPr>
              <a:t>Acesse em </a:t>
            </a:r>
            <a:r>
              <a:rPr lang="pt-BR" b="1">
                <a:latin typeface="Barlow"/>
                <a:hlinkClick r:id="rId3"/>
              </a:rPr>
              <a:t>rnpbr.github.io/</a:t>
            </a:r>
            <a:r>
              <a:rPr lang="pt-BR" b="1" err="1">
                <a:latin typeface="Barlow"/>
                <a:hlinkClick r:id="rId3"/>
              </a:rPr>
              <a:t>LabRedes</a:t>
            </a:r>
            <a:r>
              <a:rPr lang="pt-BR" b="1">
                <a:latin typeface="Barlow"/>
                <a:hlinkClick r:id="rId3"/>
              </a:rPr>
              <a:t>/</a:t>
            </a:r>
            <a:r>
              <a:rPr lang="pt-BR">
                <a:latin typeface="Barlow"/>
              </a:rPr>
              <a:t> </a:t>
            </a:r>
            <a:endParaRPr lang="pt-BR"/>
          </a:p>
        </p:txBody>
      </p:sp>
      <p:pic>
        <p:nvPicPr>
          <p:cNvPr id="3" name="Imagem 2" descr="Código QR&#10;&#10;O conteúdo gerado por IA pode estar incorreto.">
            <a:extLst>
              <a:ext uri="{FF2B5EF4-FFF2-40B4-BE49-F238E27FC236}">
                <a16:creationId xmlns:a16="http://schemas.microsoft.com/office/drawing/2014/main" id="{A70C620C-7E76-C662-88BC-8188D72FAA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37" r="137" b="-137"/>
          <a:stretch>
            <a:fillRect/>
          </a:stretch>
        </p:blipFill>
        <p:spPr>
          <a:xfrm>
            <a:off x="10080038" y="28221"/>
            <a:ext cx="1514593" cy="145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36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/>
          </p:nvPr>
        </p:nvSpPr>
        <p:spPr>
          <a:xfrm>
            <a:off x="3021840" y="300000"/>
            <a:ext cx="8679960" cy="7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buNone/>
            </a:pPr>
            <a:r>
              <a:rPr lang="pt-BR" sz="2800" b="1" strike="noStrike" spc="-1">
                <a:solidFill>
                  <a:srgbClr val="000000"/>
                </a:solidFill>
                <a:latin typeface="Barlow"/>
              </a:rPr>
              <a:t>Contribua </a:t>
            </a:r>
            <a:r>
              <a:rPr lang="pt-BR" sz="2800" b="1" spc="-1">
                <a:solidFill>
                  <a:srgbClr val="000000"/>
                </a:solidFill>
                <a:latin typeface="Barlow"/>
              </a:rPr>
              <a:t>conosco</a:t>
            </a:r>
            <a:r>
              <a:rPr lang="pt-BR" sz="2800" b="1" strike="noStrike" spc="-1">
                <a:solidFill>
                  <a:srgbClr val="000000"/>
                </a:solidFill>
                <a:latin typeface="Barlow"/>
              </a:rPr>
              <a:t>!</a:t>
            </a:r>
          </a:p>
        </p:txBody>
      </p:sp>
      <p:sp>
        <p:nvSpPr>
          <p:cNvPr id="11" name="AccentBar"/>
          <p:cNvSpPr>
            <a:spLocks noGrp="1"/>
          </p:cNvSpPr>
          <p:nvPr/>
        </p:nvSpPr>
        <p:spPr>
          <a:xfrm>
            <a:off x="3021840" y="1010000"/>
            <a:ext cx="8679960" cy="38000"/>
          </a:xfrm>
          <a:prstGeom prst="rect">
            <a:avLst/>
          </a:prstGeom>
          <a:solidFill>
            <a:srgbClr val="F47D2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3749B8D-2F35-6108-36D2-CE6A7595C3A4}"/>
              </a:ext>
            </a:extLst>
          </p:cNvPr>
          <p:cNvGrpSpPr/>
          <p:nvPr/>
        </p:nvGrpSpPr>
        <p:grpSpPr>
          <a:xfrm>
            <a:off x="3118815" y="2490148"/>
            <a:ext cx="8550000" cy="2850000"/>
            <a:chOff x="3118815" y="2490148"/>
            <a:chExt cx="8550000" cy="2850000"/>
          </a:xfrm>
        </p:grpSpPr>
        <p:sp>
          <p:nvSpPr>
            <p:cNvPr id="20" name="Step1Bg"/>
            <p:cNvSpPr>
              <a:spLocks noGrp="1"/>
            </p:cNvSpPr>
            <p:nvPr/>
          </p:nvSpPr>
          <p:spPr>
            <a:xfrm>
              <a:off x="3118815" y="2490148"/>
              <a:ext cx="4060000" cy="1350000"/>
            </a:xfrm>
            <a:prstGeom prst="roundRect">
              <a:avLst>
                <a:gd name="adj" fmla="val 15000"/>
              </a:avLst>
            </a:prstGeom>
            <a:solidFill>
              <a:srgbClr val="003F72"/>
            </a:solidFill>
            <a:ln w="0">
              <a:noFill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Step1Text"/>
            <p:cNvSpPr>
              <a:spLocks noGrp="1"/>
            </p:cNvSpPr>
            <p:nvPr/>
          </p:nvSpPr>
          <p:spPr>
            <a:xfrm>
              <a:off x="3407704" y="2491926"/>
              <a:ext cx="2677482" cy="1308222"/>
            </a:xfrm>
            <a:prstGeom prst="rect">
              <a:avLst/>
            </a:prstGeom>
            <a:noFill/>
            <a:ln w="0">
              <a:noFill/>
            </a:ln>
          </p:spPr>
          <p:txBody>
            <a:bodyPr lIns="60000" tIns="40000" rIns="60000" bIns="40000" anchor="ctr"/>
            <a:lstStyle/>
            <a:p>
              <a:pPr>
                <a:buNone/>
              </a:pPr>
              <a:r>
                <a:rPr lang="pt-BR" sz="1500" b="1" strike="noStrike">
                  <a:solidFill>
                    <a:srgbClr val="FFFFFF"/>
                  </a:solidFill>
                  <a:latin typeface="Barlow"/>
                </a:rPr>
                <a:t>Acesse o portal</a:t>
              </a:r>
            </a:p>
            <a:p>
              <a:r>
                <a:rPr lang="pt-BR" sz="1050" b="0" strike="noStrike">
                  <a:solidFill>
                    <a:srgbClr val="A8D8F0"/>
                  </a:solidFill>
                  <a:latin typeface="Barlow"/>
                </a:rPr>
                <a:t>Explore a documentação e os </a:t>
              </a:r>
              <a:r>
                <a:rPr lang="pt-BR" sz="1050">
                  <a:solidFill>
                    <a:srgbClr val="A8D8F0"/>
                  </a:solidFill>
                  <a:latin typeface="Barlow"/>
                </a:rPr>
                <a:t>laboratórios </a:t>
              </a:r>
            </a:p>
            <a:p>
              <a:r>
                <a:rPr lang="pt-BR" sz="1050">
                  <a:solidFill>
                    <a:srgbClr val="A8D8F0"/>
                  </a:solidFill>
                  <a:latin typeface="Barlow"/>
                </a:rPr>
                <a:t>disponíveis em </a:t>
              </a:r>
              <a:r>
                <a:rPr lang="pt-BR" sz="1000" b="1" u="sng">
                  <a:solidFill>
                    <a:schemeClr val="bg1"/>
                  </a:solidFill>
                  <a:latin typeface="Barlow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rnpbr</a:t>
              </a:r>
              <a:r>
                <a:rPr lang="pt-BR" sz="1000" b="1" u="sng" strike="noStrike">
                  <a:solidFill>
                    <a:schemeClr val="bg1"/>
                  </a:solidFill>
                  <a:latin typeface="Barlow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.github.io/</a:t>
              </a:r>
              <a:r>
                <a:rPr lang="pt-BR" sz="1000" b="1" u="sng" strike="noStrike" err="1">
                  <a:solidFill>
                    <a:schemeClr val="bg1"/>
                  </a:solidFill>
                  <a:latin typeface="Barlow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LabRedes</a:t>
              </a:r>
              <a:endParaRPr lang="pt-BR" sz="1000" b="1" u="sng" strike="noStrike">
                <a:solidFill>
                  <a:schemeClr val="bg1"/>
                </a:solidFill>
                <a:latin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sp>
          <p:nvSpPr>
            <p:cNvPr id="30" name="Step2Bg"/>
            <p:cNvSpPr>
              <a:spLocks noGrp="1"/>
            </p:cNvSpPr>
            <p:nvPr/>
          </p:nvSpPr>
          <p:spPr>
            <a:xfrm>
              <a:off x="7328815" y="2490148"/>
              <a:ext cx="4340000" cy="1350000"/>
            </a:xfrm>
            <a:prstGeom prst="roundRect">
              <a:avLst>
                <a:gd name="adj" fmla="val 15000"/>
              </a:avLst>
            </a:prstGeom>
            <a:solidFill>
              <a:srgbClr val="FF6A3D"/>
            </a:solidFill>
            <a:ln w="0">
              <a:noFill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1" name="Step2Num"/>
            <p:cNvSpPr>
              <a:spLocks noGrp="1"/>
            </p:cNvSpPr>
            <p:nvPr/>
          </p:nvSpPr>
          <p:spPr>
            <a:xfrm>
              <a:off x="7378815" y="2540148"/>
              <a:ext cx="340000" cy="340000"/>
            </a:xfrm>
            <a:prstGeom prst="ellipse">
              <a:avLst/>
            </a:prstGeom>
            <a:solidFill>
              <a:srgbClr val="FFFFFF"/>
            </a:solidFill>
            <a:ln w="0">
              <a:noFill/>
            </a:ln>
          </p:spPr>
          <p:txBody>
            <a:bodyPr anchor="ctr"/>
            <a:lstStyle/>
            <a:p>
              <a:pPr algn="ctr">
                <a:buNone/>
              </a:pPr>
              <a:r>
                <a:rPr lang="en-US" sz="1600" b="1" strike="noStrike">
                  <a:solidFill>
                    <a:srgbClr val="F47D2B"/>
                  </a:solidFill>
                  <a:latin typeface="Barlow"/>
                </a:rPr>
                <a:t>2</a:t>
              </a:r>
            </a:p>
          </p:txBody>
        </p:sp>
        <p:sp>
          <p:nvSpPr>
            <p:cNvPr id="32" name="Step2Text"/>
            <p:cNvSpPr>
              <a:spLocks noGrp="1"/>
            </p:cNvSpPr>
            <p:nvPr/>
          </p:nvSpPr>
          <p:spPr>
            <a:xfrm>
              <a:off x="7758815" y="2520148"/>
              <a:ext cx="3860000" cy="12800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0000" tIns="40000" rIns="60000" bIns="40000" anchor="ctr"/>
            <a:lstStyle/>
            <a:p>
              <a:r>
                <a:rPr lang="pt-BR" sz="1500" b="1">
                  <a:solidFill>
                    <a:srgbClr val="FFFFFF"/>
                  </a:solidFill>
                  <a:latin typeface="Barlow"/>
                </a:rPr>
                <a:t>Replique os laboratórios</a:t>
              </a:r>
            </a:p>
            <a:p>
              <a:r>
                <a:rPr lang="pt-BR" sz="1050">
                  <a:solidFill>
                    <a:srgbClr val="FDE8D4"/>
                  </a:solidFill>
                  <a:latin typeface="Barlow"/>
                </a:rPr>
                <a:t>Execute os experimentos e conheça o ambiente</a:t>
              </a:r>
              <a:endParaRPr lang="pt-BR" sz="1050" strike="noStrike">
                <a:solidFill>
                  <a:srgbClr val="FDE8D4"/>
                </a:solidFill>
                <a:latin typeface="Barlow"/>
              </a:endParaRPr>
            </a:p>
          </p:txBody>
        </p:sp>
        <p:sp>
          <p:nvSpPr>
            <p:cNvPr id="40" name="Step3Bg"/>
            <p:cNvSpPr>
              <a:spLocks noGrp="1"/>
            </p:cNvSpPr>
            <p:nvPr/>
          </p:nvSpPr>
          <p:spPr>
            <a:xfrm>
              <a:off x="3118815" y="3990148"/>
              <a:ext cx="4060000" cy="1350000"/>
            </a:xfrm>
            <a:prstGeom prst="roundRect">
              <a:avLst>
                <a:gd name="adj" fmla="val 15000"/>
              </a:avLst>
            </a:prstGeom>
            <a:solidFill>
              <a:srgbClr val="27AE60"/>
            </a:solidFill>
            <a:ln w="0">
              <a:noFill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Step3Num"/>
            <p:cNvSpPr>
              <a:spLocks noGrp="1"/>
            </p:cNvSpPr>
            <p:nvPr/>
          </p:nvSpPr>
          <p:spPr>
            <a:xfrm>
              <a:off x="3168815" y="4040148"/>
              <a:ext cx="340000" cy="340000"/>
            </a:xfrm>
            <a:prstGeom prst="ellipse">
              <a:avLst/>
            </a:prstGeom>
            <a:solidFill>
              <a:srgbClr val="FFFFFF"/>
            </a:solidFill>
            <a:ln w="0">
              <a:noFill/>
            </a:ln>
          </p:spPr>
          <p:txBody>
            <a:bodyPr anchor="ctr"/>
            <a:lstStyle/>
            <a:p>
              <a:pPr algn="ctr">
                <a:buNone/>
              </a:pPr>
              <a:r>
                <a:rPr lang="en-US" sz="1600" b="1" strike="noStrike">
                  <a:solidFill>
                    <a:srgbClr val="27AE60"/>
                  </a:solidFill>
                  <a:latin typeface="Barlow"/>
                </a:rPr>
                <a:t>3</a:t>
              </a:r>
            </a:p>
          </p:txBody>
        </p:sp>
        <p:sp>
          <p:nvSpPr>
            <p:cNvPr id="42" name="Step3Text"/>
            <p:cNvSpPr>
              <a:spLocks noGrp="1"/>
            </p:cNvSpPr>
            <p:nvPr/>
          </p:nvSpPr>
          <p:spPr>
            <a:xfrm>
              <a:off x="3548815" y="4020148"/>
              <a:ext cx="3590000" cy="12800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0000" tIns="40000" rIns="60000" bIns="40000" anchor="ctr"/>
            <a:lstStyle/>
            <a:p>
              <a:r>
                <a:rPr lang="pt-BR" sz="1500" b="1">
                  <a:solidFill>
                    <a:srgbClr val="FFFFFF"/>
                  </a:solidFill>
                  <a:latin typeface="Barlow"/>
                </a:rPr>
                <a:t>Abra uma </a:t>
              </a:r>
              <a:r>
                <a:rPr lang="pt-BR" sz="1500" b="1" err="1">
                  <a:solidFill>
                    <a:srgbClr val="FFFFFF"/>
                  </a:solidFill>
                  <a:latin typeface="Barlow"/>
                </a:rPr>
                <a:t>issue</a:t>
              </a:r>
              <a:endParaRPr lang="en-US" sz="1500" err="1">
                <a:solidFill>
                  <a:srgbClr val="000000"/>
                </a:solidFill>
                <a:latin typeface="Barlow"/>
              </a:endParaRPr>
            </a:p>
            <a:p>
              <a:r>
                <a:rPr lang="pt-BR" sz="1100">
                  <a:solidFill>
                    <a:srgbClr val="FDE8D4"/>
                  </a:solidFill>
                  <a:latin typeface="Barlow"/>
                </a:rPr>
                <a:t>Reporte </a:t>
              </a:r>
              <a:r>
                <a:rPr lang="pt-BR" sz="1100" strike="noStrike">
                  <a:solidFill>
                    <a:srgbClr val="FDE8D4"/>
                  </a:solidFill>
                  <a:latin typeface="Barlow"/>
                </a:rPr>
                <a:t>um </a:t>
              </a:r>
              <a:r>
                <a:rPr lang="pt-BR" sz="1100">
                  <a:solidFill>
                    <a:srgbClr val="FDE8D4"/>
                  </a:solidFill>
                  <a:latin typeface="Barlow"/>
                </a:rPr>
                <a:t>bug</a:t>
              </a:r>
              <a:r>
                <a:rPr lang="pt-BR" sz="1100" b="0" strike="noStrike">
                  <a:solidFill>
                    <a:srgbClr val="FDE8D4"/>
                  </a:solidFill>
                  <a:latin typeface="Barlow"/>
                </a:rPr>
                <a:t>, </a:t>
              </a:r>
              <a:r>
                <a:rPr lang="pt-BR" sz="1100">
                  <a:solidFill>
                    <a:srgbClr val="FDE8D4"/>
                  </a:solidFill>
                  <a:latin typeface="Barlow"/>
                </a:rPr>
                <a:t>sugira melhoria ou peça uma feature</a:t>
              </a:r>
              <a:endParaRPr lang="pt-BR"/>
            </a:p>
          </p:txBody>
        </p:sp>
        <p:sp>
          <p:nvSpPr>
            <p:cNvPr id="50" name="Step4Bg"/>
            <p:cNvSpPr>
              <a:spLocks noGrp="1"/>
            </p:cNvSpPr>
            <p:nvPr/>
          </p:nvSpPr>
          <p:spPr>
            <a:xfrm>
              <a:off x="7328815" y="3990148"/>
              <a:ext cx="4340000" cy="1350000"/>
            </a:xfrm>
            <a:prstGeom prst="roundRect">
              <a:avLst>
                <a:gd name="adj" fmla="val 15000"/>
              </a:avLst>
            </a:prstGeom>
            <a:solidFill>
              <a:srgbClr val="8E44AD"/>
            </a:solidFill>
            <a:ln w="0">
              <a:noFill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" name="Step4Num"/>
            <p:cNvSpPr>
              <a:spLocks noGrp="1"/>
            </p:cNvSpPr>
            <p:nvPr/>
          </p:nvSpPr>
          <p:spPr>
            <a:xfrm>
              <a:off x="7378815" y="4040148"/>
              <a:ext cx="340000" cy="340000"/>
            </a:xfrm>
            <a:prstGeom prst="ellipse">
              <a:avLst/>
            </a:prstGeom>
            <a:solidFill>
              <a:srgbClr val="FFFFFF"/>
            </a:solidFill>
            <a:ln w="0">
              <a:noFill/>
            </a:ln>
          </p:spPr>
          <p:txBody>
            <a:bodyPr anchor="ctr"/>
            <a:lstStyle/>
            <a:p>
              <a:pPr algn="ctr">
                <a:buNone/>
              </a:pPr>
              <a:r>
                <a:rPr lang="en-US" sz="1600" b="1" strike="noStrike">
                  <a:solidFill>
                    <a:srgbClr val="8E44AD"/>
                  </a:solidFill>
                  <a:latin typeface="Barlow"/>
                </a:rPr>
                <a:t>4</a:t>
              </a:r>
            </a:p>
          </p:txBody>
        </p:sp>
        <p:sp>
          <p:nvSpPr>
            <p:cNvPr id="52" name="Step4Text"/>
            <p:cNvSpPr>
              <a:spLocks noGrp="1"/>
            </p:cNvSpPr>
            <p:nvPr/>
          </p:nvSpPr>
          <p:spPr>
            <a:xfrm>
              <a:off x="7758815" y="4020148"/>
              <a:ext cx="3860000" cy="12800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60000" tIns="40000" rIns="60000" bIns="40000" anchor="ctr"/>
            <a:lstStyle/>
            <a:p>
              <a:r>
                <a:rPr lang="pt-BR" sz="1500" b="1">
                  <a:solidFill>
                    <a:srgbClr val="FFFFFF"/>
                  </a:solidFill>
                  <a:latin typeface="Barlow"/>
                </a:rPr>
                <a:t>Envie um </a:t>
              </a:r>
              <a:r>
                <a:rPr lang="pt-BR" sz="1500" b="1" err="1">
                  <a:solidFill>
                    <a:srgbClr val="FFFFFF"/>
                  </a:solidFill>
                  <a:latin typeface="Barlow"/>
                </a:rPr>
                <a:t>Pull</a:t>
              </a:r>
              <a:r>
                <a:rPr lang="pt-BR" sz="1500" b="1">
                  <a:solidFill>
                    <a:srgbClr val="FFFFFF"/>
                  </a:solidFill>
                  <a:latin typeface="Barlow"/>
                </a:rPr>
                <a:t> </a:t>
              </a:r>
              <a:r>
                <a:rPr lang="pt-BR" sz="1500" b="1" err="1">
                  <a:solidFill>
                    <a:srgbClr val="FFFFFF"/>
                  </a:solidFill>
                  <a:latin typeface="Barlow"/>
                </a:rPr>
                <a:t>Request</a:t>
              </a:r>
              <a:endParaRPr lang="pt-BR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  <a:p>
              <a:r>
                <a:rPr lang="pt-BR" sz="1100">
                  <a:solidFill>
                    <a:srgbClr val="D5F5E3"/>
                  </a:solidFill>
                  <a:latin typeface="Barlow"/>
                  <a:ea typeface="+mn-lt"/>
                  <a:cs typeface="+mn-lt"/>
                </a:rPr>
                <a:t>Melhore </a:t>
              </a:r>
              <a:r>
                <a:rPr lang="pt-BR" sz="1100" b="0" strike="noStrike">
                  <a:solidFill>
                    <a:srgbClr val="D5F5E3"/>
                  </a:solidFill>
                  <a:latin typeface="Barlow"/>
                  <a:ea typeface="+mn-lt"/>
                  <a:cs typeface="+mn-lt"/>
                </a:rPr>
                <a:t>a </a:t>
              </a:r>
              <a:r>
                <a:rPr lang="pt-BR" sz="1100">
                  <a:solidFill>
                    <a:srgbClr val="D5F5E3"/>
                  </a:solidFill>
                  <a:latin typeface="Barlow"/>
                  <a:ea typeface="+mn-lt"/>
                  <a:cs typeface="+mn-lt"/>
                </a:rPr>
                <a:t>documentação, adicione experimentos</a:t>
              </a:r>
              <a:endParaRPr lang="pt-BR"/>
            </a:p>
          </p:txBody>
        </p:sp>
        <p:sp>
          <p:nvSpPr>
            <p:cNvPr id="2" name="Step1Num">
              <a:extLst>
                <a:ext uri="{FF2B5EF4-FFF2-40B4-BE49-F238E27FC236}">
                  <a16:creationId xmlns:a16="http://schemas.microsoft.com/office/drawing/2014/main" id="{04E735B7-FD56-EC95-97A5-5F8B5521AEBE}"/>
                </a:ext>
              </a:extLst>
            </p:cNvPr>
            <p:cNvSpPr>
              <a:spLocks noGrp="1"/>
            </p:cNvSpPr>
            <p:nvPr/>
          </p:nvSpPr>
          <p:spPr>
            <a:xfrm>
              <a:off x="3206445" y="2540148"/>
              <a:ext cx="340000" cy="340000"/>
            </a:xfrm>
            <a:prstGeom prst="ellipse">
              <a:avLst/>
            </a:prstGeom>
            <a:solidFill>
              <a:schemeClr val="bg1"/>
            </a:solidFill>
            <a:ln w="0">
              <a:noFill/>
            </a:ln>
          </p:spPr>
          <p:txBody>
            <a:bodyPr lIns="91440" tIns="45720" rIns="91440" bIns="45720" anchor="ctr"/>
            <a:lstStyle/>
            <a:p>
              <a:pPr algn="ctr">
                <a:buNone/>
              </a:pPr>
              <a:r>
                <a:rPr lang="en-US" sz="1600" b="1" strike="noStrike">
                  <a:solidFill>
                    <a:srgbClr val="003F72"/>
                  </a:solidFill>
                  <a:latin typeface="Barlow"/>
                </a:rPr>
                <a:t>1</a:t>
              </a:r>
            </a:p>
          </p:txBody>
        </p:sp>
      </p:grpSp>
      <p:pic>
        <p:nvPicPr>
          <p:cNvPr id="5" name="Imagem 4" descr="Código QR&#10;&#10;O conteúdo gerado por IA pode estar incorreto.">
            <a:extLst>
              <a:ext uri="{FF2B5EF4-FFF2-40B4-BE49-F238E27FC236}">
                <a16:creationId xmlns:a16="http://schemas.microsoft.com/office/drawing/2014/main" id="{5B7D8092-AF68-92B4-B4E6-9A999111E1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7" r="137" b="-137"/>
          <a:stretch>
            <a:fillRect/>
          </a:stretch>
        </p:blipFill>
        <p:spPr>
          <a:xfrm>
            <a:off x="6091297" y="2737555"/>
            <a:ext cx="874890" cy="8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55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E1B5D43-2D31-BB5B-8844-186CED838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0209" y="2677419"/>
            <a:ext cx="4017820" cy="446316"/>
          </a:xfrm>
        </p:spPr>
        <p:txBody>
          <a:bodyPr lIns="91440" tIns="45720" rIns="91440" bIns="45720" anchor="b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>
                <a:solidFill>
                  <a:schemeClr val="bg1"/>
                </a:solidFill>
              </a:rPr>
              <a:t>OBRIGADO!</a:t>
            </a:r>
            <a:endParaRPr lang="pt-BR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AADC3C6A-1F75-A005-C9D4-BD96DBDCD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0207" y="3430014"/>
            <a:ext cx="4017819" cy="991945"/>
          </a:xfr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>
                <a:solidFill>
                  <a:schemeClr val="bg1"/>
                </a:solidFill>
                <a:ea typeface="+mn-lt"/>
                <a:cs typeface="+mn-lt"/>
              </a:rPr>
              <a:t>marcos.schwarz@rnp.br</a:t>
            </a:r>
          </a:p>
          <a:p>
            <a:r>
              <a:rPr lang="pt-BR">
                <a:solidFill>
                  <a:schemeClr val="bg1"/>
                </a:solidFill>
                <a:ea typeface="+mn-lt"/>
                <a:cs typeface="+mn-lt"/>
              </a:rPr>
              <a:t>lucas</a:t>
            </a:r>
            <a:r>
              <a:rPr lang="pt-BR">
                <a:solidFill>
                  <a:schemeClr val="bg1"/>
                </a:solidFill>
              </a:rPr>
              <a:t>.oliveira@rnp</a:t>
            </a:r>
            <a:endParaRPr lang="pt-BR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3675032"/>
      </p:ext>
    </p:extLst>
  </p:cSld>
  <p:clrMapOvr>
    <a:masterClrMapping/>
  </p:clrMapOvr>
</p:sld>
</file>

<file path=ppt/theme/theme1.xml><?xml version="1.0" encoding="utf-8"?>
<a:theme xmlns:a="http://schemas.openxmlformats.org/drawingml/2006/main" name="CAP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EF36C477-208D-4390-BC40-7453A696C36E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624B4777-7CB2-4A38-8C27-0236067EEF8C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BCC7BD03-AD09-4D9D-A382-B9A0F04D3433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6D584274444F4BB1D6B9320AD7F9EB" ma:contentTypeVersion="12" ma:contentTypeDescription="Create a new document." ma:contentTypeScope="" ma:versionID="a2d29e342954e24faa4f06566e88e837">
  <xsd:schema xmlns:xsd="http://www.w3.org/2001/XMLSchema" xmlns:xs="http://www.w3.org/2001/XMLSchema" xmlns:p="http://schemas.microsoft.com/office/2006/metadata/properties" xmlns:ns2="9ea35346-d433-4d7c-b01e-9da20c2560e7" xmlns:ns3="9115cb6c-7cde-4c06-b895-ceb7142ee76d" targetNamespace="http://schemas.microsoft.com/office/2006/metadata/properties" ma:root="true" ma:fieldsID="0f6730da419aecc42875048a77c83ee0" ns2:_="" ns3:_="">
    <xsd:import namespace="9ea35346-d433-4d7c-b01e-9da20c2560e7"/>
    <xsd:import namespace="9115cb6c-7cde-4c06-b895-ceb7142ee7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35346-d433-4d7c-b01e-9da20c2560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c6d6704-c1be-48d0-823f-e0f8bcbfaa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15cb6c-7cde-4c06-b895-ceb7142ee7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a89deb2-fda3-4873-a9fe-53a7929439ae}" ma:internalName="TaxCatchAll" ma:showField="CatchAllData" ma:web="9115cb6c-7cde-4c06-b895-ceb7142ee7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15cb6c-7cde-4c06-b895-ceb7142ee76d" xsi:nil="true"/>
    <lcf76f155ced4ddcb4097134ff3c332f xmlns="9ea35346-d433-4d7c-b01e-9da20c2560e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A261CE5-348C-4AD9-8F06-6FBD2E5EBEFF}"/>
</file>

<file path=customXml/itemProps2.xml><?xml version="1.0" encoding="utf-8"?>
<ds:datastoreItem xmlns:ds="http://schemas.openxmlformats.org/officeDocument/2006/customXml" ds:itemID="{727776B3-17DA-4562-8CA8-3170608CCA6E}"/>
</file>

<file path=customXml/itemProps3.xml><?xml version="1.0" encoding="utf-8"?>
<ds:datastoreItem xmlns:ds="http://schemas.openxmlformats.org/officeDocument/2006/customXml" ds:itemID="{242D5C3D-947F-454A-9899-6A7A7AA4E8BF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1</Notes>
  <HiddenSlides>2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CAPA</vt:lpstr>
      <vt:lpstr>Personalizar design</vt:lpstr>
      <vt:lpstr>1_Personalizar design</vt:lpstr>
      <vt:lpstr>Gêmeos Digitais das Redes da RNP </vt:lpstr>
      <vt:lpstr>Gêmeos Digitais das Redes da RNP</vt:lpstr>
      <vt:lpstr>Histórico</vt:lpstr>
      <vt:lpstr>Redes do Sistema RNP </vt:lpstr>
      <vt:lpstr>Redes do Sistema RNP </vt:lpstr>
      <vt:lpstr>Redes do Sistema RNP </vt:lpstr>
      <vt:lpstr>LabRedes - Gêmeo Digital das Redes da RNP</vt:lpstr>
      <vt:lpstr>LabRedes - Gêmeo Digital das Redes da RNP</vt:lpstr>
      <vt:lpstr>LabRedes - Gêmeo Digital das Redes da RNP</vt:lpstr>
      <vt:lpstr>LabRedes - Gêmeo Digital das Redes da RNP</vt:lpstr>
      <vt:lpstr>Disseminação de conhecimento </vt:lpstr>
      <vt:lpstr>Proposta para 2026</vt:lpstr>
      <vt:lpstr>Proposta para 2026</vt:lpstr>
      <vt:lpstr>Arquitetura unificada de monitoramento </vt:lpstr>
      <vt:lpstr>Laboratório Multi-vendor Zabbix </vt:lpstr>
      <vt:lpstr>Cenários de IA aplicado a Redes</vt:lpstr>
      <vt:lpstr>Cenários de IA aplicado a Redes</vt:lpstr>
      <vt:lpstr>Serviços de rede fim a fim — Circuitos Dinâmicos com Segment Routing</vt:lpstr>
      <vt:lpstr>Integração Netbox / GRENML (Netbox2GRENML)</vt:lpstr>
      <vt:lpstr>Integração Netbox / GRENML</vt:lpstr>
      <vt:lpstr>Como trabalhamos</vt:lpstr>
      <vt:lpstr>Portal LabRedes</vt:lpstr>
      <vt:lpstr>Contribua conosco!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2026-05-05T14:09:24Z</dcterms:created>
  <dcterms:modified xsi:type="dcterms:W3CDTF">2026-05-22T19:31:39Z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0x010100376D584274444F4BB1D6B9320AD7F9EB</vt:lpwstr>
  </property>
</Properties>
</file>