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8237" cy="10287000"/>
          </a:xfrm>
          <a:custGeom>
            <a:avLst/>
            <a:gdLst/>
            <a:ahLst/>
            <a:cxnLst/>
            <a:rect l="l" t="t" r="r" b="b"/>
            <a:pathLst>
              <a:path w="18438237" h="10287000">
                <a:moveTo>
                  <a:pt x="0" y="0"/>
                </a:moveTo>
                <a:lnTo>
                  <a:pt x="18438237" y="0"/>
                </a:lnTo>
                <a:lnTo>
                  <a:pt x="184382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25564" y="-475891"/>
            <a:ext cx="13568149" cy="11238781"/>
            <a:chOff x="0" y="0"/>
            <a:chExt cx="1453902" cy="1204298"/>
          </a:xfrm>
        </p:grpSpPr>
        <p:sp>
          <p:nvSpPr>
            <p:cNvPr id="4" name="Freeform 4"/>
            <p:cNvSpPr/>
            <p:nvPr/>
          </p:nvSpPr>
          <p:spPr>
            <a:xfrm>
              <a:off x="9368" y="0"/>
              <a:ext cx="1435166" cy="1204298"/>
            </a:xfrm>
            <a:custGeom>
              <a:avLst/>
              <a:gdLst/>
              <a:ahLst/>
              <a:cxnLst/>
              <a:rect l="l" t="t" r="r" b="b"/>
              <a:pathLst>
                <a:path w="1435166" h="1204298">
                  <a:moveTo>
                    <a:pt x="1426290" y="656213"/>
                  </a:moveTo>
                  <a:lnTo>
                    <a:pt x="1259579" y="1150234"/>
                  </a:lnTo>
                  <a:cubicBezTo>
                    <a:pt x="1248675" y="1182544"/>
                    <a:pt x="1218375" y="1204298"/>
                    <a:pt x="1184275" y="1204298"/>
                  </a:cubicBezTo>
                  <a:lnTo>
                    <a:pt x="250892" y="1204298"/>
                  </a:lnTo>
                  <a:cubicBezTo>
                    <a:pt x="216791" y="1204298"/>
                    <a:pt x="186491" y="1182544"/>
                    <a:pt x="175588" y="1150234"/>
                  </a:cubicBezTo>
                  <a:lnTo>
                    <a:pt x="8876" y="656213"/>
                  </a:lnTo>
                  <a:cubicBezTo>
                    <a:pt x="-2959" y="621142"/>
                    <a:pt x="-2959" y="583156"/>
                    <a:pt x="8876" y="548085"/>
                  </a:cubicBezTo>
                  <a:lnTo>
                    <a:pt x="175588" y="54064"/>
                  </a:lnTo>
                  <a:cubicBezTo>
                    <a:pt x="186491" y="21754"/>
                    <a:pt x="216791" y="0"/>
                    <a:pt x="250892" y="0"/>
                  </a:cubicBezTo>
                  <a:lnTo>
                    <a:pt x="1184275" y="0"/>
                  </a:lnTo>
                  <a:cubicBezTo>
                    <a:pt x="1218375" y="0"/>
                    <a:pt x="1248675" y="21754"/>
                    <a:pt x="1259579" y="54064"/>
                  </a:cubicBezTo>
                  <a:lnTo>
                    <a:pt x="1426290" y="548085"/>
                  </a:lnTo>
                  <a:cubicBezTo>
                    <a:pt x="1438125" y="583156"/>
                    <a:pt x="1438125" y="621142"/>
                    <a:pt x="1426290" y="656213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18BC9C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225302" cy="1242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28099" y="2981584"/>
            <a:ext cx="6331201" cy="6276716"/>
          </a:xfrm>
          <a:custGeom>
            <a:avLst/>
            <a:gdLst/>
            <a:ahLst/>
            <a:cxnLst/>
            <a:rect l="l" t="t" r="r" b="b"/>
            <a:pathLst>
              <a:path w="6331201" h="6276716">
                <a:moveTo>
                  <a:pt x="0" y="0"/>
                </a:moveTo>
                <a:lnTo>
                  <a:pt x="6331201" y="0"/>
                </a:lnTo>
                <a:lnTo>
                  <a:pt x="6331201" y="6276716"/>
                </a:lnTo>
                <a:lnTo>
                  <a:pt x="0" y="6276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341728"/>
            <a:ext cx="7696864" cy="384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3"/>
              </a:lnSpc>
            </a:pP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Confirme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sua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presença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  <a:p>
            <a:pPr algn="ctr">
              <a:lnSpc>
                <a:spcPts val="5803"/>
              </a:lnSpc>
            </a:pP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“Plataforma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Brasil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6G: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infraestrutura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nacional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para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experimentação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inovação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redes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moveis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do </a:t>
            </a:r>
            <a:r>
              <a:rPr lang="en-US" sz="40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futuro</a:t>
            </a:r>
            <a:r>
              <a:rPr lang="en-US" sz="40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28099" y="1465992"/>
            <a:ext cx="6331201" cy="88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4"/>
              </a:lnSpc>
            </a:pPr>
            <a:r>
              <a:rPr lang="en-US" sz="5160" b="1">
                <a:solidFill>
                  <a:srgbClr val="05226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Escaneie o QR Code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88769" y="8770818"/>
            <a:ext cx="1737613" cy="94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Palco Inova</a:t>
            </a:r>
          </a:p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dia 26/05</a:t>
            </a:r>
          </a:p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14:00h - 14:25h</a:t>
            </a:r>
          </a:p>
        </p:txBody>
      </p:sp>
      <p:sp>
        <p:nvSpPr>
          <p:cNvPr id="10" name="Freeform 10"/>
          <p:cNvSpPr/>
          <p:nvPr/>
        </p:nvSpPr>
        <p:spPr>
          <a:xfrm>
            <a:off x="2676967" y="1028700"/>
            <a:ext cx="4361217" cy="1054105"/>
          </a:xfrm>
          <a:custGeom>
            <a:avLst/>
            <a:gdLst/>
            <a:ahLst/>
            <a:cxnLst/>
            <a:rect l="l" t="t" r="r" b="b"/>
            <a:pathLst>
              <a:path w="4361217" h="1054105">
                <a:moveTo>
                  <a:pt x="0" y="0"/>
                </a:moveTo>
                <a:lnTo>
                  <a:pt x="4361217" y="0"/>
                </a:lnTo>
                <a:lnTo>
                  <a:pt x="4361217" y="1054105"/>
                </a:lnTo>
                <a:lnTo>
                  <a:pt x="0" y="105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70926" y="2364763"/>
            <a:ext cx="3173299" cy="1705192"/>
          </a:xfrm>
          <a:custGeom>
            <a:avLst/>
            <a:gdLst/>
            <a:ahLst/>
            <a:cxnLst/>
            <a:rect l="l" t="t" r="r" b="b"/>
            <a:pathLst>
              <a:path w="3173299" h="1705192">
                <a:moveTo>
                  <a:pt x="0" y="0"/>
                </a:moveTo>
                <a:lnTo>
                  <a:pt x="3173299" y="0"/>
                </a:lnTo>
                <a:lnTo>
                  <a:pt x="3173299" y="1705192"/>
                </a:lnTo>
                <a:lnTo>
                  <a:pt x="0" y="1705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D584274444F4BB1D6B9320AD7F9EB" ma:contentTypeVersion="12" ma:contentTypeDescription="Create a new document." ma:contentTypeScope="" ma:versionID="a2d29e342954e24faa4f06566e88e837">
  <xsd:schema xmlns:xsd="http://www.w3.org/2001/XMLSchema" xmlns:xs="http://www.w3.org/2001/XMLSchema" xmlns:p="http://schemas.microsoft.com/office/2006/metadata/properties" xmlns:ns2="9ea35346-d433-4d7c-b01e-9da20c2560e7" xmlns:ns3="9115cb6c-7cde-4c06-b895-ceb7142ee76d" targetNamespace="http://schemas.microsoft.com/office/2006/metadata/properties" ma:root="true" ma:fieldsID="0f6730da419aecc42875048a77c83ee0" ns2:_="" ns3:_="">
    <xsd:import namespace="9ea35346-d433-4d7c-b01e-9da20c2560e7"/>
    <xsd:import namespace="9115cb6c-7cde-4c06-b895-ceb7142ee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35346-d433-4d7c-b01e-9da20c25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5cb6c-7cde-4c06-b895-ceb7142ee7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9deb2-fda3-4873-a9fe-53a7929439ae}" ma:internalName="TaxCatchAll" ma:showField="CatchAllData" ma:web="9115cb6c-7cde-4c06-b895-ceb7142ee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15cb6c-7cde-4c06-b895-ceb7142ee76d" xsi:nil="true"/>
    <lcf76f155ced4ddcb4097134ff3c332f xmlns="9ea35346-d433-4d7c-b01e-9da20c2560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CAD43-4585-4409-B1A7-93400DC2BEAF}"/>
</file>

<file path=customXml/itemProps2.xml><?xml version="1.0" encoding="utf-8"?>
<ds:datastoreItem xmlns:ds="http://schemas.openxmlformats.org/officeDocument/2006/customXml" ds:itemID="{EA18A8C8-5852-4B8A-BD9D-803C3BBA0443}"/>
</file>

<file path=customXml/itemProps3.xml><?xml version="1.0" encoding="utf-8"?>
<ds:datastoreItem xmlns:ds="http://schemas.openxmlformats.org/officeDocument/2006/customXml" ds:itemID="{E81181E3-8494-4419-BE0F-F80B4B2ED4C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Canva Sans</vt:lpstr>
      <vt:lpstr>Arial</vt:lpstr>
      <vt:lpstr>Calibri</vt:lpstr>
      <vt:lpstr>Canva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Codes WRNP2026</dc:title>
  <dc:creator>Leandro Neumann Ciuffo</dc:creator>
  <cp:lastModifiedBy>Leandro Neumann Ciuffo</cp:lastModifiedBy>
  <cp:revision>3</cp:revision>
  <dcterms:created xsi:type="dcterms:W3CDTF">2006-08-16T00:00:00Z</dcterms:created>
  <dcterms:modified xsi:type="dcterms:W3CDTF">2026-05-24T15:35:14Z</dcterms:modified>
  <dc:identifier>DAHKiRb9sx8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0x010100376D584274444F4BB1D6B9320AD7F9EB</vt:lpwstr>
  </property>
</Properties>
</file>