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33" r:id="rId2"/>
    <p:sldMasterId id="2147483715" r:id="rId3"/>
    <p:sldMasterId id="2147483728" r:id="rId4"/>
  </p:sldMasterIdLst>
  <p:notesMasterIdLst>
    <p:notesMasterId r:id="rId12"/>
  </p:notesMasterIdLst>
  <p:sldIdLst>
    <p:sldId id="272" r:id="rId5"/>
    <p:sldId id="266" r:id="rId6"/>
    <p:sldId id="274" r:id="rId7"/>
    <p:sldId id="275" r:id="rId8"/>
    <p:sldId id="277" r:id="rId9"/>
    <p:sldId id="276" r:id="rId10"/>
    <p:sldId id="267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DDCAB57-1242-8C47-89D5-9DFE4C220C73}">
          <p14:sldIdLst>
            <p14:sldId id="272"/>
            <p14:sldId id="266"/>
            <p14:sldId id="274"/>
            <p14:sldId id="275"/>
            <p14:sldId id="277"/>
            <p14:sldId id="27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pos="567" userDrawn="1">
          <p15:clr>
            <a:srgbClr val="A4A3A4"/>
          </p15:clr>
        </p15:guide>
        <p15:guide id="2" pos="3061" userDrawn="1">
          <p15:clr>
            <a:srgbClr val="A4A3A4"/>
          </p15:clr>
        </p15:guide>
        <p15:guide id="3" orient="horz" pos="2682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9"/>
    <a:srgbClr val="0070C0"/>
    <a:srgbClr val="E9822C"/>
    <a:srgbClr val="38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A48F4-BF7B-4925-8271-375A4779C2E7}" v="599" dt="2020-05-14T19:04:38.286"/>
    <p1510:client id="{5E900C7E-4296-41C5-9B79-903187B4F42B}" v="162" dt="2020-05-13T17:19:34.463"/>
    <p1510:client id="{E55F4687-C440-4B86-9529-769A6837D681}" v="10" dt="2020-05-13T17:20:25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1"/>
    <p:restoredTop sz="92555"/>
  </p:normalViewPr>
  <p:slideViewPr>
    <p:cSldViewPr snapToGrid="0" snapToObjects="1">
      <p:cViewPr varScale="1">
        <p:scale>
          <a:sx n="102" d="100"/>
          <a:sy n="102" d="100"/>
        </p:scale>
        <p:origin x="2334" y="108"/>
      </p:cViewPr>
      <p:guideLst>
        <p:guide pos="567"/>
        <p:guide pos="3061"/>
        <p:guide orient="horz" pos="2682"/>
        <p:guide orient="horz" pos="14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cf17e1bf1aac1c99e4f483454939d722b1df4c56ca3cdac238089643c8519b2e::" providerId="AD" clId="Web-{4DEA48F4-BF7B-4925-8271-375A4779C2E7}"/>
    <pc:docChg chg="modSld">
      <pc:chgData name="Usuário Convidado" userId="S::urn:spo:anon#cf17e1bf1aac1c99e4f483454939d722b1df4c56ca3cdac238089643c8519b2e::" providerId="AD" clId="Web-{4DEA48F4-BF7B-4925-8271-375A4779C2E7}" dt="2020-05-14T19:04:38.286" v="587" actId="20577"/>
      <pc:docMkLst>
        <pc:docMk/>
      </pc:docMkLst>
      <pc:sldChg chg="modSp">
        <pc:chgData name="Usuário Convidado" userId="S::urn:spo:anon#cf17e1bf1aac1c99e4f483454939d722b1df4c56ca3cdac238089643c8519b2e::" providerId="AD" clId="Web-{4DEA48F4-BF7B-4925-8271-375A4779C2E7}" dt="2020-05-14T18:48:36.079" v="41" actId="20577"/>
        <pc:sldMkLst>
          <pc:docMk/>
          <pc:sldMk cId="2879085885" sldId="266"/>
        </pc:sldMkLst>
        <pc:spChg chg="mod">
          <ac:chgData name="Usuário Convidado" userId="S::urn:spo:anon#cf17e1bf1aac1c99e4f483454939d722b1df4c56ca3cdac238089643c8519b2e::" providerId="AD" clId="Web-{4DEA48F4-BF7B-4925-8271-375A4779C2E7}" dt="2020-05-14T18:48:36.079" v="41" actId="20577"/>
          <ac:spMkLst>
            <pc:docMk/>
            <pc:sldMk cId="2879085885" sldId="266"/>
            <ac:spMk id="6" creationId="{ED3FE900-2EBB-084C-884F-85624A5F7CF0}"/>
          </ac:spMkLst>
        </pc:spChg>
      </pc:sldChg>
      <pc:sldChg chg="modSp">
        <pc:chgData name="Usuário Convidado" userId="S::urn:spo:anon#cf17e1bf1aac1c99e4f483454939d722b1df4c56ca3cdac238089643c8519b2e::" providerId="AD" clId="Web-{4DEA48F4-BF7B-4925-8271-375A4779C2E7}" dt="2020-05-14T18:46:52.063" v="30" actId="20577"/>
        <pc:sldMkLst>
          <pc:docMk/>
          <pc:sldMk cId="975871044" sldId="272"/>
        </pc:sldMkLst>
        <pc:spChg chg="mod">
          <ac:chgData name="Usuário Convidado" userId="S::urn:spo:anon#cf17e1bf1aac1c99e4f483454939d722b1df4c56ca3cdac238089643c8519b2e::" providerId="AD" clId="Web-{4DEA48F4-BF7B-4925-8271-375A4779C2E7}" dt="2020-05-14T18:46:52.063" v="30" actId="20577"/>
          <ac:spMkLst>
            <pc:docMk/>
            <pc:sldMk cId="975871044" sldId="272"/>
            <ac:spMk id="2" creationId="{17A1A74E-B247-B04D-BDDC-6C20C43B808C}"/>
          </ac:spMkLst>
        </pc:spChg>
      </pc:sldChg>
      <pc:sldChg chg="modSp">
        <pc:chgData name="Usuário Convidado" userId="S::urn:spo:anon#cf17e1bf1aac1c99e4f483454939d722b1df4c56ca3cdac238089643c8519b2e::" providerId="AD" clId="Web-{4DEA48F4-BF7B-4925-8271-375A4779C2E7}" dt="2020-05-14T18:54:42.596" v="274" actId="20577"/>
        <pc:sldMkLst>
          <pc:docMk/>
          <pc:sldMk cId="2182360329" sldId="274"/>
        </pc:sldMkLst>
        <pc:spChg chg="mod">
          <ac:chgData name="Usuário Convidado" userId="S::urn:spo:anon#cf17e1bf1aac1c99e4f483454939d722b1df4c56ca3cdac238089643c8519b2e::" providerId="AD" clId="Web-{4DEA48F4-BF7B-4925-8271-375A4779C2E7}" dt="2020-05-14T18:54:42.596" v="274" actId="20577"/>
          <ac:spMkLst>
            <pc:docMk/>
            <pc:sldMk cId="2182360329" sldId="274"/>
            <ac:spMk id="7" creationId="{4E0A56FF-7943-0A46-A4D9-54D87260A182}"/>
          </ac:spMkLst>
        </pc:spChg>
      </pc:sldChg>
      <pc:sldChg chg="modSp">
        <pc:chgData name="Usuário Convidado" userId="S::urn:spo:anon#cf17e1bf1aac1c99e4f483454939d722b1df4c56ca3cdac238089643c8519b2e::" providerId="AD" clId="Web-{4DEA48F4-BF7B-4925-8271-375A4779C2E7}" dt="2020-05-14T18:57:58.206" v="368" actId="20577"/>
        <pc:sldMkLst>
          <pc:docMk/>
          <pc:sldMk cId="834808406" sldId="275"/>
        </pc:sldMkLst>
        <pc:spChg chg="mod">
          <ac:chgData name="Usuário Convidado" userId="S::urn:spo:anon#cf17e1bf1aac1c99e4f483454939d722b1df4c56ca3cdac238089643c8519b2e::" providerId="AD" clId="Web-{4DEA48F4-BF7B-4925-8271-375A4779C2E7}" dt="2020-05-14T18:57:58.206" v="368" actId="20577"/>
          <ac:spMkLst>
            <pc:docMk/>
            <pc:sldMk cId="834808406" sldId="275"/>
            <ac:spMk id="7" creationId="{4E0A56FF-7943-0A46-A4D9-54D87260A182}"/>
          </ac:spMkLst>
        </pc:spChg>
      </pc:sldChg>
      <pc:sldChg chg="modSp">
        <pc:chgData name="Usuário Convidado" userId="S::urn:spo:anon#cf17e1bf1aac1c99e4f483454939d722b1df4c56ca3cdac238089643c8519b2e::" providerId="AD" clId="Web-{4DEA48F4-BF7B-4925-8271-375A4779C2E7}" dt="2020-05-14T19:04:38.271" v="586" actId="20577"/>
        <pc:sldMkLst>
          <pc:docMk/>
          <pc:sldMk cId="3715161219" sldId="277"/>
        </pc:sldMkLst>
        <pc:spChg chg="mod">
          <ac:chgData name="Usuário Convidado" userId="S::urn:spo:anon#cf17e1bf1aac1c99e4f483454939d722b1df4c56ca3cdac238089643c8519b2e::" providerId="AD" clId="Web-{4DEA48F4-BF7B-4925-8271-375A4779C2E7}" dt="2020-05-14T19:00:25.223" v="409" actId="20577"/>
          <ac:spMkLst>
            <pc:docMk/>
            <pc:sldMk cId="3715161219" sldId="277"/>
            <ac:spMk id="5" creationId="{4CC01DDB-C104-794A-B88A-9355179B2550}"/>
          </ac:spMkLst>
        </pc:spChg>
        <pc:spChg chg="mod">
          <ac:chgData name="Usuário Convidado" userId="S::urn:spo:anon#cf17e1bf1aac1c99e4f483454939d722b1df4c56ca3cdac238089643c8519b2e::" providerId="AD" clId="Web-{4DEA48F4-BF7B-4925-8271-375A4779C2E7}" dt="2020-05-14T19:04:38.271" v="586" actId="20577"/>
          <ac:spMkLst>
            <pc:docMk/>
            <pc:sldMk cId="3715161219" sldId="277"/>
            <ac:spMk id="7" creationId="{4E0A56FF-7943-0A46-A4D9-54D87260A182}"/>
          </ac:spMkLst>
        </pc:spChg>
      </pc:sldChg>
    </pc:docChg>
  </pc:docChgLst>
  <pc:docChgLst>
    <pc:chgData name="Roberto Ferreira Lauretti" userId="S::roberto.lauretti@rnp.br::96f33754-bdde-4950-b426-7e0213f2e71f" providerId="AD" clId="Web-{E55F4687-C440-4B86-9529-769A6837D681}"/>
    <pc:docChg chg="modSld">
      <pc:chgData name="Roberto Ferreira Lauretti" userId="S::roberto.lauretti@rnp.br::96f33754-bdde-4950-b426-7e0213f2e71f" providerId="AD" clId="Web-{E55F4687-C440-4B86-9529-769A6837D681}" dt="2020-05-13T17:20:24.813" v="7" actId="20577"/>
      <pc:docMkLst>
        <pc:docMk/>
      </pc:docMkLst>
      <pc:sldChg chg="modSp">
        <pc:chgData name="Roberto Ferreira Lauretti" userId="S::roberto.lauretti@rnp.br::96f33754-bdde-4950-b426-7e0213f2e71f" providerId="AD" clId="Web-{E55F4687-C440-4B86-9529-769A6837D681}" dt="2020-05-13T17:20:24.610" v="6" actId="20577"/>
        <pc:sldMkLst>
          <pc:docMk/>
          <pc:sldMk cId="2420310499" sldId="276"/>
        </pc:sldMkLst>
        <pc:spChg chg="mod">
          <ac:chgData name="Roberto Ferreira Lauretti" userId="S::roberto.lauretti@rnp.br::96f33754-bdde-4950-b426-7e0213f2e71f" providerId="AD" clId="Web-{E55F4687-C440-4B86-9529-769A6837D681}" dt="2020-05-13T17:20:24.610" v="6" actId="20577"/>
          <ac:spMkLst>
            <pc:docMk/>
            <pc:sldMk cId="2420310499" sldId="276"/>
            <ac:spMk id="7" creationId="{4E0A56FF-7943-0A46-A4D9-54D87260A182}"/>
          </ac:spMkLst>
        </pc:spChg>
      </pc:sldChg>
      <pc:sldChg chg="modSp">
        <pc:chgData name="Roberto Ferreira Lauretti" userId="S::roberto.lauretti@rnp.br::96f33754-bdde-4950-b426-7e0213f2e71f" providerId="AD" clId="Web-{E55F4687-C440-4B86-9529-769A6837D681}" dt="2020-05-13T17:20:15.375" v="2" actId="20577"/>
        <pc:sldMkLst>
          <pc:docMk/>
          <pc:sldMk cId="3715161219" sldId="277"/>
        </pc:sldMkLst>
        <pc:spChg chg="mod">
          <ac:chgData name="Roberto Ferreira Lauretti" userId="S::roberto.lauretti@rnp.br::96f33754-bdde-4950-b426-7e0213f2e71f" providerId="AD" clId="Web-{E55F4687-C440-4B86-9529-769A6837D681}" dt="2020-05-13T17:20:15.375" v="2" actId="20577"/>
          <ac:spMkLst>
            <pc:docMk/>
            <pc:sldMk cId="3715161219" sldId="277"/>
            <ac:spMk id="7" creationId="{4E0A56FF-7943-0A46-A4D9-54D87260A182}"/>
          </ac:spMkLst>
        </pc:spChg>
      </pc:sldChg>
    </pc:docChg>
  </pc:docChgLst>
  <pc:docChgLst>
    <pc:chgData name="Roberto Ferreira Lauretti" userId="S::roberto.lauretti@rnp.br::96f33754-bdde-4950-b426-7e0213f2e71f" providerId="AD" clId="Web-{5E900C7E-4296-41C5-9B79-903187B4F42B}"/>
    <pc:docChg chg="modSld">
      <pc:chgData name="Roberto Ferreira Lauretti" userId="S::roberto.lauretti@rnp.br::96f33754-bdde-4950-b426-7e0213f2e71f" providerId="AD" clId="Web-{5E900C7E-4296-41C5-9B79-903187B4F42B}" dt="2020-05-13T17:19:33.995" v="157" actId="20577"/>
      <pc:docMkLst>
        <pc:docMk/>
      </pc:docMkLst>
      <pc:sldChg chg="modSp">
        <pc:chgData name="Roberto Ferreira Lauretti" userId="S::roberto.lauretti@rnp.br::96f33754-bdde-4950-b426-7e0213f2e71f" providerId="AD" clId="Web-{5E900C7E-4296-41C5-9B79-903187B4F42B}" dt="2020-05-13T17:18:11.589" v="14" actId="20577"/>
        <pc:sldMkLst>
          <pc:docMk/>
          <pc:sldMk cId="2182360329" sldId="274"/>
        </pc:sldMkLst>
        <pc:spChg chg="mod">
          <ac:chgData name="Roberto Ferreira Lauretti" userId="S::roberto.lauretti@rnp.br::96f33754-bdde-4950-b426-7e0213f2e71f" providerId="AD" clId="Web-{5E900C7E-4296-41C5-9B79-903187B4F42B}" dt="2020-05-13T17:18:11.589" v="14" actId="20577"/>
          <ac:spMkLst>
            <pc:docMk/>
            <pc:sldMk cId="2182360329" sldId="274"/>
            <ac:spMk id="6" creationId="{ED3FE900-2EBB-084C-884F-85624A5F7CF0}"/>
          </ac:spMkLst>
        </pc:spChg>
        <pc:spChg chg="mod">
          <ac:chgData name="Roberto Ferreira Lauretti" userId="S::roberto.lauretti@rnp.br::96f33754-bdde-4950-b426-7e0213f2e71f" providerId="AD" clId="Web-{5E900C7E-4296-41C5-9B79-903187B4F42B}" dt="2020-05-13T17:18:11.010" v="12" actId="20577"/>
          <ac:spMkLst>
            <pc:docMk/>
            <pc:sldMk cId="2182360329" sldId="274"/>
            <ac:spMk id="7" creationId="{4E0A56FF-7943-0A46-A4D9-54D87260A182}"/>
          </ac:spMkLst>
        </pc:spChg>
      </pc:sldChg>
      <pc:sldChg chg="modSp">
        <pc:chgData name="Roberto Ferreira Lauretti" userId="S::roberto.lauretti@rnp.br::96f33754-bdde-4950-b426-7e0213f2e71f" providerId="AD" clId="Web-{5E900C7E-4296-41C5-9B79-903187B4F42B}" dt="2020-05-13T17:18:54.995" v="55" actId="20577"/>
        <pc:sldMkLst>
          <pc:docMk/>
          <pc:sldMk cId="834808406" sldId="275"/>
        </pc:sldMkLst>
        <pc:spChg chg="mod">
          <ac:chgData name="Roberto Ferreira Lauretti" userId="S::roberto.lauretti@rnp.br::96f33754-bdde-4950-b426-7e0213f2e71f" providerId="AD" clId="Web-{5E900C7E-4296-41C5-9B79-903187B4F42B}" dt="2020-05-13T17:18:54.995" v="55" actId="20577"/>
          <ac:spMkLst>
            <pc:docMk/>
            <pc:sldMk cId="834808406" sldId="275"/>
            <ac:spMk id="7" creationId="{4E0A56FF-7943-0A46-A4D9-54D87260A182}"/>
          </ac:spMkLst>
        </pc:spChg>
      </pc:sldChg>
      <pc:sldChg chg="modSp">
        <pc:chgData name="Roberto Ferreira Lauretti" userId="S::roberto.lauretti@rnp.br::96f33754-bdde-4950-b426-7e0213f2e71f" providerId="AD" clId="Web-{5E900C7E-4296-41C5-9B79-903187B4F42B}" dt="2020-05-13T17:19:33.229" v="155" actId="20577"/>
        <pc:sldMkLst>
          <pc:docMk/>
          <pc:sldMk cId="2420310499" sldId="276"/>
        </pc:sldMkLst>
        <pc:spChg chg="mod">
          <ac:chgData name="Roberto Ferreira Lauretti" userId="S::roberto.lauretti@rnp.br::96f33754-bdde-4950-b426-7e0213f2e71f" providerId="AD" clId="Web-{5E900C7E-4296-41C5-9B79-903187B4F42B}" dt="2020-05-13T17:19:33.229" v="155" actId="20577"/>
          <ac:spMkLst>
            <pc:docMk/>
            <pc:sldMk cId="2420310499" sldId="276"/>
            <ac:spMk id="7" creationId="{4E0A56FF-7943-0A46-A4D9-54D87260A1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6AE8-277E-7043-8E73-32212C3FD03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D2D3C-CF3E-524D-98B5-C133C9098B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Citar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multi-cloud, </a:t>
            </a:r>
            <a:r>
              <a:rPr lang="en-US" dirty="0" err="1"/>
              <a:t>nuvem</a:t>
            </a:r>
            <a:r>
              <a:rPr lang="en-US" dirty="0"/>
              <a:t> </a:t>
            </a:r>
            <a:r>
              <a:rPr lang="en-US" dirty="0" err="1"/>
              <a:t>híbrida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D2D3C-CF3E-524D-98B5-C133C909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Citar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multi-cloud, </a:t>
            </a:r>
            <a:r>
              <a:rPr lang="en-US" dirty="0" err="1"/>
              <a:t>nuvem</a:t>
            </a:r>
            <a:r>
              <a:rPr lang="en-US" dirty="0"/>
              <a:t> </a:t>
            </a:r>
            <a:r>
              <a:rPr lang="en-US" dirty="0" err="1"/>
              <a:t>híbrida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D2D3C-CF3E-524D-98B5-C133C909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9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Citar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multi-cloud, </a:t>
            </a:r>
            <a:r>
              <a:rPr lang="en-US" dirty="0" err="1"/>
              <a:t>nuvem</a:t>
            </a:r>
            <a:r>
              <a:rPr lang="en-US" dirty="0"/>
              <a:t> </a:t>
            </a:r>
            <a:r>
              <a:rPr lang="en-US" dirty="0" err="1"/>
              <a:t>híbrida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D2D3C-CF3E-524D-98B5-C133C909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6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Citar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multi-cloud, </a:t>
            </a:r>
            <a:r>
              <a:rPr lang="en-US" dirty="0" err="1"/>
              <a:t>nuvem</a:t>
            </a:r>
            <a:r>
              <a:rPr lang="en-US" dirty="0"/>
              <a:t> </a:t>
            </a:r>
            <a:r>
              <a:rPr lang="en-US" dirty="0" err="1"/>
              <a:t>híbrida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D2D3C-CF3E-524D-98B5-C133C909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80E021F-67E2-FB42-997F-4B0D471A7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772" y="2679650"/>
            <a:ext cx="7073900" cy="48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i="0" baseline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defRPr>
            </a:lvl1pPr>
          </a:lstStyle>
          <a:p>
            <a:r>
              <a:rPr lang="pt-BR" dirty="0"/>
              <a:t>Título da palestra em até 3 linhas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D92ED7-5718-1141-AB9C-ADC8D1DA76E5}"/>
              </a:ext>
            </a:extLst>
          </p:cNvPr>
          <p:cNvSpPr txBox="1"/>
          <p:nvPr userDrawn="1"/>
        </p:nvSpPr>
        <p:spPr>
          <a:xfrm>
            <a:off x="-565265" y="714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3690A3A9-124E-534B-A1E8-736C4D31BC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772" y="4373014"/>
            <a:ext cx="7073900" cy="348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Nome do(a) palestrante: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AC65E889-CA38-2544-A64D-54B2016ADE3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7225" y="5229225"/>
            <a:ext cx="7073900" cy="340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Área:</a:t>
            </a:r>
          </a:p>
        </p:txBody>
      </p:sp>
    </p:spTree>
    <p:extLst>
      <p:ext uri="{BB962C8B-B14F-4D97-AF65-F5344CB8AC3E}">
        <p14:creationId xmlns:p14="http://schemas.microsoft.com/office/powerpoint/2010/main" val="83673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-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95488" y="398491"/>
            <a:ext cx="5810250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4196" y="1520825"/>
            <a:ext cx="841247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 dirty="0"/>
              <a:t>Editar título + imagem</a:t>
            </a:r>
          </a:p>
        </p:txBody>
      </p:sp>
    </p:spTree>
    <p:extLst>
      <p:ext uri="{BB962C8B-B14F-4D97-AF65-F5344CB8AC3E}">
        <p14:creationId xmlns:p14="http://schemas.microsoft.com/office/powerpoint/2010/main" val="126446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-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95488" y="398491"/>
            <a:ext cx="5810250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4196" y="1520825"/>
            <a:ext cx="841247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 dirty="0"/>
              <a:t>Editar título do texto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8C96EDCB-A0B3-1842-BD70-54EB1FAD3B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3850" y="2178050"/>
            <a:ext cx="8412163" cy="341632"/>
          </a:xfrm>
        </p:spPr>
        <p:txBody>
          <a:bodyPr>
            <a:spAutoFit/>
          </a:bodyPr>
          <a:lstStyle>
            <a:lvl1pPr marL="0" indent="0" algn="just">
              <a:spcBef>
                <a:spcPts val="0"/>
              </a:spcBef>
              <a:spcAft>
                <a:spcPts val="700"/>
              </a:spcAft>
              <a:buNone/>
              <a:defRPr sz="1800" baseline="0"/>
            </a:lvl1pPr>
          </a:lstStyle>
          <a:p>
            <a:r>
              <a:rPr lang="pt-BR" dirty="0"/>
              <a:t>Texto corrido em 1 COLUNA</a:t>
            </a:r>
          </a:p>
        </p:txBody>
      </p:sp>
    </p:spTree>
    <p:extLst>
      <p:ext uri="{BB962C8B-B14F-4D97-AF65-F5344CB8AC3E}">
        <p14:creationId xmlns:p14="http://schemas.microsoft.com/office/powerpoint/2010/main" val="413710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95488" y="398491"/>
            <a:ext cx="5810250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4196" y="1520825"/>
            <a:ext cx="841247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 dirty="0"/>
              <a:t>Editar título do texto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8C96EDCB-A0B3-1842-BD70-54EB1FAD3B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3850" y="2178050"/>
            <a:ext cx="8412163" cy="431400"/>
          </a:xfrm>
        </p:spPr>
        <p:txBody>
          <a:bodyPr numCol="2" spcCol="396000">
            <a:spAutoFit/>
          </a:bodyPr>
          <a:lstStyle>
            <a:lvl1pPr marL="0" indent="0" algn="just">
              <a:spcBef>
                <a:spcPts val="0"/>
              </a:spcBef>
              <a:spcAft>
                <a:spcPts val="700"/>
              </a:spcAft>
              <a:buNone/>
              <a:defRPr sz="1800" baseline="0"/>
            </a:lvl1pPr>
          </a:lstStyle>
          <a:p>
            <a:r>
              <a:rPr lang="pt-BR" dirty="0"/>
              <a:t>Texto corrido em 2 COLUNAS</a:t>
            </a:r>
          </a:p>
        </p:txBody>
      </p:sp>
    </p:spTree>
    <p:extLst>
      <p:ext uri="{BB962C8B-B14F-4D97-AF65-F5344CB8AC3E}">
        <p14:creationId xmlns:p14="http://schemas.microsoft.com/office/powerpoint/2010/main" val="13519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HA_DIVIS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96464D-A010-1345-9F23-5E5AF44AD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72094" y="2842289"/>
            <a:ext cx="7281950" cy="54099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="1" i="0" baseline="0">
                <a:solidFill>
                  <a:srgbClr val="174489"/>
                </a:solidFill>
              </a:defRPr>
            </a:lvl1pPr>
          </a:lstStyle>
          <a:p>
            <a:r>
              <a:rPr lang="pt-BR" dirty="0"/>
              <a:t>Título da folha divisória</a:t>
            </a:r>
          </a:p>
        </p:txBody>
      </p:sp>
    </p:spTree>
    <p:extLst>
      <p:ext uri="{BB962C8B-B14F-4D97-AF65-F5344CB8AC3E}">
        <p14:creationId xmlns:p14="http://schemas.microsoft.com/office/powerpoint/2010/main" val="183711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794AA4-9FDA-734D-B0FD-53805D6660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56978" y="2510963"/>
            <a:ext cx="6657975" cy="4108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300" b="1" i="0" baseline="0">
                <a:solidFill>
                  <a:srgbClr val="FFC000"/>
                </a:solidFill>
              </a:defRPr>
            </a:lvl1pPr>
          </a:lstStyle>
          <a:p>
            <a:r>
              <a:rPr lang="pt-BR" dirty="0"/>
              <a:t>Obrigado(a)!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772D4A2-DA34-D841-B933-19A683585F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7238" y="3300413"/>
            <a:ext cx="665797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Nome do palestrante: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6B1A6908-B7C9-1742-8B38-707BCCD9775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978" y="4048313"/>
            <a:ext cx="665797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Contato: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36493E-1A4B-E448-9C22-BFC4365C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11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CC2EA80-F84A-5F49-8C7C-5D13438A5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2758" y="663949"/>
            <a:ext cx="1685626" cy="81418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8E1B1C-1543-3049-80F8-818693A9E323}"/>
              </a:ext>
            </a:extLst>
          </p:cNvPr>
          <p:cNvSpPr txBox="1"/>
          <p:nvPr userDrawn="1"/>
        </p:nvSpPr>
        <p:spPr>
          <a:xfrm>
            <a:off x="1881176" y="3279913"/>
            <a:ext cx="598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Nome da palestra em até 3 linhas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0C2A02-B6A0-6C49-B3B3-1DC3A33A6B2E}"/>
              </a:ext>
            </a:extLst>
          </p:cNvPr>
          <p:cNvSpPr txBox="1"/>
          <p:nvPr userDrawn="1"/>
        </p:nvSpPr>
        <p:spPr>
          <a:xfrm>
            <a:off x="1881176" y="2206488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Nome do palestrante: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4F47176-D0F2-E940-9C76-DB7B36CE5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178" y="851197"/>
            <a:ext cx="1632998" cy="7887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CAB73F1-1AED-544D-B2A6-ED3EEF12A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4FF4A6B-70A4-914C-AF3C-8104ED7109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8178" y="454414"/>
            <a:ext cx="2337468" cy="11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B58653F-B073-1A45-BD62-6044CA6B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93BDA9-D275-804B-9C8D-DEF7B773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5B4446-293F-3F4A-808E-09DAC874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0D80-AF09-B346-9774-CD5FE1A6C9B1}" type="datetimeFigureOut">
              <a:rPr lang="pt-BR" smtClean="0"/>
              <a:t>14/05/2020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B188A3-25E3-2E48-BDC9-2BD8A60E3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B68426-B8BF-0D4F-88FC-EBAA3830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ED72-45A9-1F43-B4C5-7ADB0F3426B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8107D9-124A-8540-9A29-756F4E032C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F71AAAE-A8E7-E243-B6C3-95FFAB6BBE66}"/>
              </a:ext>
            </a:extLst>
          </p:cNvPr>
          <p:cNvSpPr/>
          <p:nvPr userDrawn="1"/>
        </p:nvSpPr>
        <p:spPr>
          <a:xfrm>
            <a:off x="1712422" y="228600"/>
            <a:ext cx="45719" cy="6192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3F120BC-4621-9142-976F-CD039CAF87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0499" y="194051"/>
            <a:ext cx="1407600" cy="6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2CC6CCD-7375-454E-B999-A9927E7267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1F7DD1-E148-A946-9113-60FF4672B5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212" y="240607"/>
            <a:ext cx="1407600" cy="6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3237857-1563-A346-9E07-19B3B6388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576"/>
          <a:stretch/>
        </p:blipFill>
        <p:spPr>
          <a:xfrm>
            <a:off x="0" y="0"/>
            <a:ext cx="9144000" cy="59269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66F24CC-D5E7-4544-89ED-052BB6B5D3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8147" y="6044161"/>
            <a:ext cx="6824545" cy="7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7A1A74E-B247-B04D-BDDC-6C20C43B8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pt-BR" dirty="0"/>
              <a:t>Plataforma de containers – KLOUD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71C779-EA68-EB44-96E0-9901F0D30A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Alberto Viana / Roberto </a:t>
            </a:r>
            <a:r>
              <a:rPr lang="pt-BR" dirty="0" err="1"/>
              <a:t>Lauretti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9713B0-2DAE-2549-8AF9-E02584EDE6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GTI</a:t>
            </a:r>
          </a:p>
        </p:txBody>
      </p:sp>
    </p:spTree>
    <p:extLst>
      <p:ext uri="{BB962C8B-B14F-4D97-AF65-F5344CB8AC3E}">
        <p14:creationId xmlns:p14="http://schemas.microsoft.com/office/powerpoint/2010/main" val="97587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4F6643-4111-6149-BB18-34336ECFB7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Histórico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CC01DDB-C104-794A-B88A-9355179B255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3FE900-2EBB-084C-884F-85624A5F7C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3850" y="2178050"/>
            <a:ext cx="8412163" cy="2036968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Modernização de 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Inovação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Agilidade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Foco na experiência do usuário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Portabilidade</a:t>
            </a:r>
            <a:endParaRPr lang="pt-BR" dirty="0">
              <a:cs typeface="Calibri" panose="020F0502020204030204"/>
            </a:endParaRPr>
          </a:p>
          <a:p>
            <a:pPr marL="285750" indent="-285750">
              <a:buChar char="•"/>
            </a:pPr>
            <a:endParaRPr lang="pt-B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908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4F6643-4111-6149-BB18-34336ECFB7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Histórico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CC01DDB-C104-794A-B88A-9355179B25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79" y="1661222"/>
            <a:ext cx="8412479" cy="341226"/>
          </a:xfrm>
        </p:spPr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3FE900-2EBB-084C-884F-85624A5F7C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4195" y="3420825"/>
            <a:ext cx="8412163" cy="2376035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Avaliação das tecnologias e escolha da ferramenta (requisitos)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Treinamento do time GTI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Desenho da arquitetura em parceria com a DPD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Instalação e configuração do </a:t>
            </a:r>
            <a:r>
              <a:rPr lang="pt-BR" dirty="0" err="1"/>
              <a:t>Rancher</a:t>
            </a:r>
            <a:r>
              <a:rPr lang="pt-BR" dirty="0"/>
              <a:t> em parceria com a DPD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Configuração dos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Estratégia de backup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Estratégia de DR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4E0A56FF-7943-0A46-A4D9-54D87260A182}"/>
              </a:ext>
            </a:extLst>
          </p:cNvPr>
          <p:cNvSpPr txBox="1">
            <a:spLocks/>
          </p:cNvSpPr>
          <p:nvPr/>
        </p:nvSpPr>
        <p:spPr>
          <a:xfrm>
            <a:off x="323878" y="2002448"/>
            <a:ext cx="8412163" cy="68069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Plataforma para gerência e configuração dos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Facilitar e agilizar desenvolvimento de aplicações baseadas em </a:t>
            </a:r>
            <a:r>
              <a:rPr lang="pt-BR" dirty="0" err="1"/>
              <a:t>Kubernetes</a:t>
            </a:r>
            <a:endParaRPr lang="pt-BR" dirty="0">
              <a:cs typeface="Calibri"/>
            </a:endParaRPr>
          </a:p>
        </p:txBody>
      </p:sp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20F94C3A-F394-8949-B767-91A014A8A392}"/>
              </a:ext>
            </a:extLst>
          </p:cNvPr>
          <p:cNvSpPr txBox="1">
            <a:spLocks/>
          </p:cNvSpPr>
          <p:nvPr/>
        </p:nvSpPr>
        <p:spPr>
          <a:xfrm>
            <a:off x="323878" y="3079599"/>
            <a:ext cx="8412479" cy="34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218236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4F6643-4111-6149-BB18-34336ECFB7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5488" y="398491"/>
            <a:ext cx="5810250" cy="341341"/>
          </a:xfrm>
        </p:spPr>
        <p:txBody>
          <a:bodyPr/>
          <a:lstStyle/>
          <a:p>
            <a:r>
              <a:rPr lang="pt-BR" dirty="0" err="1"/>
              <a:t>Roadmap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CC01DDB-C104-794A-B88A-9355179B255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Próximos passos</a:t>
            </a:r>
          </a:p>
          <a:p>
            <a:endParaRPr lang="pt-BR" dirty="0"/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4E0A56FF-7943-0A46-A4D9-54D87260A182}"/>
              </a:ext>
            </a:extLst>
          </p:cNvPr>
          <p:cNvSpPr txBox="1">
            <a:spLocks/>
          </p:cNvSpPr>
          <p:nvPr/>
        </p:nvSpPr>
        <p:spPr>
          <a:xfrm>
            <a:off x="324196" y="2139843"/>
            <a:ext cx="8412163" cy="3983655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Modelagem do serviço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Evolução da arquitetura:</a:t>
            </a:r>
          </a:p>
          <a:p>
            <a:pPr marL="971550" lvl="1" indent="-285750"/>
            <a:r>
              <a:rPr lang="pt-BR" sz="1600" dirty="0" err="1"/>
              <a:t>Istio</a:t>
            </a:r>
            <a:r>
              <a:rPr lang="pt-BR" sz="1600" dirty="0"/>
              <a:t> (</a:t>
            </a:r>
            <a:r>
              <a:rPr lang="pt-BR" sz="1600" dirty="0" err="1"/>
              <a:t>service</a:t>
            </a:r>
            <a:r>
              <a:rPr lang="pt-BR" sz="1600" dirty="0"/>
              <a:t> </a:t>
            </a:r>
            <a:r>
              <a:rPr lang="pt-BR" sz="1600" dirty="0" err="1"/>
              <a:t>mesh</a:t>
            </a:r>
            <a:r>
              <a:rPr lang="pt-BR" sz="1600" dirty="0"/>
              <a:t>)</a:t>
            </a:r>
          </a:p>
          <a:p>
            <a:pPr marL="971550" lvl="1" indent="-285750"/>
            <a:r>
              <a:rPr lang="pt-BR" sz="1600" dirty="0" err="1"/>
              <a:t>Kubecost</a:t>
            </a:r>
            <a:r>
              <a:rPr lang="pt-BR" sz="1600" dirty="0"/>
              <a:t> (</a:t>
            </a:r>
            <a:r>
              <a:rPr lang="pt-BR" sz="1600" dirty="0" err="1"/>
              <a:t>billing</a:t>
            </a:r>
            <a:r>
              <a:rPr lang="pt-BR" sz="1600" dirty="0"/>
              <a:t>)</a:t>
            </a:r>
          </a:p>
          <a:p>
            <a:pPr marL="971550" lvl="1" indent="-285750"/>
            <a:r>
              <a:rPr lang="pt-BR" sz="1600" dirty="0"/>
              <a:t>Quotas e limites</a:t>
            </a:r>
            <a:endParaRPr lang="pt-BR" sz="1600" dirty="0">
              <a:cs typeface="Calibri"/>
            </a:endParaRPr>
          </a:p>
          <a:p>
            <a:pPr marL="971550" lvl="1" indent="-285750"/>
            <a:r>
              <a:rPr lang="pt-BR" sz="1600" dirty="0"/>
              <a:t>Serviço de repositório (registry) interno</a:t>
            </a:r>
            <a:endParaRPr lang="pt-BR" sz="1600" dirty="0">
              <a:cs typeface="Calibri"/>
            </a:endParaRPr>
          </a:p>
          <a:p>
            <a:pPr marL="971550" lvl="1" indent="-285750"/>
            <a:r>
              <a:rPr lang="pt-BR" sz="1600" dirty="0"/>
              <a:t>Monitoria (</a:t>
            </a:r>
            <a:r>
              <a:rPr lang="pt-BR" sz="1600" dirty="0" err="1"/>
              <a:t>Prometheus</a:t>
            </a:r>
            <a:r>
              <a:rPr lang="pt-BR" sz="1600" dirty="0"/>
              <a:t>/</a:t>
            </a:r>
            <a:r>
              <a:rPr lang="pt-BR" sz="1600" dirty="0" err="1"/>
              <a:t>Grafana</a:t>
            </a:r>
            <a:r>
              <a:rPr lang="pt-BR" sz="1600" dirty="0"/>
              <a:t>)</a:t>
            </a:r>
            <a:endParaRPr lang="pt-BR" sz="1600" dirty="0">
              <a:cs typeface="Calibri"/>
            </a:endParaRPr>
          </a:p>
          <a:p>
            <a:pPr marL="971550" lvl="1" indent="-285750"/>
            <a:r>
              <a:rPr lang="pt-BR" sz="1600" dirty="0"/>
              <a:t>CI/CD (</a:t>
            </a:r>
            <a:r>
              <a:rPr lang="pt-BR" sz="1600" dirty="0" err="1"/>
              <a:t>GitLab</a:t>
            </a:r>
            <a:r>
              <a:rPr lang="pt-BR" sz="1600" dirty="0"/>
              <a:t>)</a:t>
            </a:r>
            <a:endParaRPr lang="pt-BR" sz="1600" dirty="0">
              <a:cs typeface="Calibri" panose="020F0502020204030204"/>
            </a:endParaRPr>
          </a:p>
          <a:p>
            <a:pPr marL="971550" lvl="1" indent="-285750"/>
            <a:r>
              <a:rPr lang="pt-BR" sz="1600" dirty="0"/>
              <a:t>Políticas de segurança (CIS)</a:t>
            </a:r>
          </a:p>
          <a:p>
            <a:pPr marL="971550" lvl="1" indent="-285750"/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Consolidação das parcerias entre as áreas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Disseminação de uso do serviço KLOUD</a:t>
            </a: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80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4F6643-4111-6149-BB18-34336ECFB7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5488" y="398491"/>
            <a:ext cx="5810250" cy="341341"/>
          </a:xfrm>
        </p:spPr>
        <p:txBody>
          <a:bodyPr/>
          <a:lstStyle/>
          <a:p>
            <a:r>
              <a:rPr lang="pt-BR" dirty="0"/>
              <a:t>Visão de futuro</a:t>
            </a:r>
          </a:p>
          <a:p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CC01DDB-C104-794A-B88A-9355179B255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err="1"/>
              <a:t>Roadmap</a:t>
            </a:r>
            <a:r>
              <a:rPr lang="pt-BR" dirty="0"/>
              <a:t> de evolução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4E0A56FF-7943-0A46-A4D9-54D87260A182}"/>
              </a:ext>
            </a:extLst>
          </p:cNvPr>
          <p:cNvSpPr txBox="1">
            <a:spLocks/>
          </p:cNvSpPr>
          <p:nvPr/>
        </p:nvSpPr>
        <p:spPr>
          <a:xfrm>
            <a:off x="324196" y="2139843"/>
            <a:ext cx="8412163" cy="203696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Federalização do serviço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Integrar serviço KLOUD com </a:t>
            </a:r>
            <a:r>
              <a:rPr lang="pt-BR"/>
              <a:t>nova nuvem</a:t>
            </a:r>
            <a:r>
              <a:rPr lang="pt-BR" dirty="0"/>
              <a:t> híbrida</a:t>
            </a: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Uso de diferentes soluções em armazenamento (</a:t>
            </a:r>
            <a:r>
              <a:rPr lang="pt-BR" dirty="0" err="1"/>
              <a:t>storage</a:t>
            </a:r>
            <a:r>
              <a:rPr lang="pt-BR" dirty="0"/>
              <a:t>)</a:t>
            </a: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Integração com outros serviços RNP (</a:t>
            </a:r>
            <a:r>
              <a:rPr lang="pt-BR" dirty="0" err="1"/>
              <a:t>NasNuvens</a:t>
            </a:r>
            <a:r>
              <a:rPr lang="pt-BR" dirty="0"/>
              <a:t>)</a:t>
            </a: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Aplicações híbridas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16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4F6643-4111-6149-BB18-34336ECFB7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Casos de uso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CC01DDB-C104-794A-B88A-9355179B255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RNP</a:t>
            </a:r>
          </a:p>
          <a:p>
            <a:endParaRPr lang="pt-BR" dirty="0"/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4E0A56FF-7943-0A46-A4D9-54D87260A182}"/>
              </a:ext>
            </a:extLst>
          </p:cNvPr>
          <p:cNvSpPr txBox="1">
            <a:spLocks/>
          </p:cNvSpPr>
          <p:nvPr/>
        </p:nvSpPr>
        <p:spPr>
          <a:xfrm>
            <a:off x="324196" y="2139843"/>
            <a:ext cx="8412163" cy="339323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Projeto MCONF15k (load</a:t>
            </a:r>
            <a:r>
              <a:rPr lang="pt-BR" dirty="0">
                <a:cs typeface="Calibri" panose="020F0502020204030204"/>
              </a:rPr>
              <a:t> </a:t>
            </a:r>
            <a:r>
              <a:rPr lang="pt-BR" dirty="0" err="1">
                <a:cs typeface="Calibri" panose="020F0502020204030204"/>
              </a:rPr>
              <a:t>balancer</a:t>
            </a:r>
            <a:r>
              <a:rPr lang="pt-B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MCONF (</a:t>
            </a:r>
            <a:r>
              <a:rPr lang="pt-BR" dirty="0" err="1"/>
              <a:t>streamer</a:t>
            </a:r>
            <a:r>
              <a:rPr lang="pt-B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GIIRO (DPD)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Nova versão Ciência na Escola, PIPC, SISACIS, DREMIO</a:t>
            </a:r>
            <a:r>
              <a:rPr lang="pt-BR" dirty="0">
                <a:cs typeface="Calibri" panose="020F0502020204030204"/>
              </a:rPr>
              <a:t> (GSC)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031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14CB3E7-D4BF-C346-B135-D086CAD059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32FD6-AB76-744C-B930-775AC5D3C4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Alberto Viana / Roberto </a:t>
            </a:r>
            <a:r>
              <a:rPr lang="pt-BR" dirty="0" err="1"/>
              <a:t>Lauretti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3D8C53-6886-AA47-A65A-48B1096C48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6978" y="4048313"/>
            <a:ext cx="6657975" cy="369332"/>
          </a:xfrm>
        </p:spPr>
        <p:txBody>
          <a:bodyPr/>
          <a:lstStyle/>
          <a:p>
            <a:r>
              <a:rPr lang="pt-BR" dirty="0"/>
              <a:t>alberto.viana@rnp.br / roberto.lauretti@rnp.br</a:t>
            </a:r>
          </a:p>
        </p:txBody>
      </p:sp>
    </p:spTree>
    <p:extLst>
      <p:ext uri="{BB962C8B-B14F-4D97-AF65-F5344CB8AC3E}">
        <p14:creationId xmlns:p14="http://schemas.microsoft.com/office/powerpoint/2010/main" val="692364130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255</Words>
  <Application>Microsoft Office PowerPoint</Application>
  <PresentationFormat>Apresentação na tela (4:3)</PresentationFormat>
  <Paragraphs>60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CAPA</vt:lpstr>
      <vt:lpstr>1_Personalizar design</vt:lpstr>
      <vt:lpstr>2_Personalizar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Roberto Ferreira Lauretti</cp:lastModifiedBy>
  <cp:revision>176</cp:revision>
  <dcterms:created xsi:type="dcterms:W3CDTF">2018-03-07T20:10:48Z</dcterms:created>
  <dcterms:modified xsi:type="dcterms:W3CDTF">2020-05-14T19:04:39Z</dcterms:modified>
</cp:coreProperties>
</file>