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58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glQ7q8eTIGL3ein/oC+aWDK1MI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58" orient="horz"/>
        <p:guide pos="2880"/>
        <p:guide pos="16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Olá meu nome é Anselmo, essa é a apresentação da minha defesa de mestrado, cujo título do trabalho é .....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Minhas orientadoras são a professora Débora e professora Flávia </a:t>
            </a:r>
            <a:endParaRPr/>
          </a:p>
        </p:txBody>
      </p:sp>
      <p:sp>
        <p:nvSpPr>
          <p:cNvPr id="165" name="Google Shape;165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7271e5f3a9_0_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g17271e5f3a9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9" name="Google Shape;259;g17271e5f3a9_0_5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7271e5f3a9_0_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g17271e5f3a9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" name="Google Shape;269;g17271e5f3a9_0_7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139c5772b8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g2139c5772b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8" name="Google Shape;278;g2139c5772b8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139c5772b8_0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g2139c5772b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7" name="Google Shape;287;g2139c5772b8_0_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139c5772b8_0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g2139c5772b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7" name="Google Shape;297;g2139c5772b8_0_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7271e5f3a9_0_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g17271e5f3a9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7" name="Google Shape;307;g17271e5f3a9_0_9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7271e5f3a9_0_1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g17271e5f3a9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8" name="Google Shape;318;g17271e5f3a9_0_10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72c5e7dfb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g172c5e7df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9" name="Google Shape;329;g172c5e7dfbf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6" name="Google Shape;336;p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7271e5f3a9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17271e5f3a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g17271e5f3a9_0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2a1cd708d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22a1cd708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g22a1cd708da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2a1cd708da_0_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22a1cd708d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g22a1cd708da_0_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2a1cd708da_0_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22a1cd708da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g22a1cd708da_0_4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2a93b858e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g22a93b858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g22a93b858e8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7271e5f3a9_0_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g17271e5f3a9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g17271e5f3a9_0_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2a93b858e8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g22a93b858e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g22a93b858e8_0_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2"/>
          <p:cNvSpPr txBox="1"/>
          <p:nvPr>
            <p:ph type="ctrTitle"/>
          </p:nvPr>
        </p:nvSpPr>
        <p:spPr>
          <a:xfrm>
            <a:off x="685800" y="1143001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Verdana"/>
              <a:buNone/>
              <a:defRPr b="1" i="0" sz="2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72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3F3151"/>
              </a:buClr>
              <a:buSzPts val="2100"/>
              <a:buFont typeface="Noto Sans"/>
              <a:buNone/>
              <a:defRPr b="1" i="0" sz="2100" u="none" cap="none" strike="noStrike">
                <a:solidFill>
                  <a:srgbClr val="36609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05867"/>
              </a:buClr>
              <a:buSzPts val="1800"/>
              <a:buFont typeface="Noto Sans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F1828"/>
              </a:buClr>
              <a:buSzPts val="1200"/>
              <a:buFont typeface="Noto Sans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Clr>
                <a:srgbClr val="205867"/>
              </a:buClr>
              <a:buSzPts val="1275"/>
              <a:buFont typeface="Noto Sans"/>
              <a:buNone/>
              <a:defRPr b="0" i="0" sz="127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Clr>
                <a:srgbClr val="974806"/>
              </a:buClr>
              <a:buSzPts val="1275"/>
              <a:buFont typeface="Arial"/>
              <a:buNone/>
              <a:defRPr b="0" i="0" sz="127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72"/>
          <p:cNvSpPr txBox="1"/>
          <p:nvPr>
            <p:ph idx="12" type="sldNum"/>
          </p:nvPr>
        </p:nvSpPr>
        <p:spPr>
          <a:xfrm>
            <a:off x="7924802" y="4926810"/>
            <a:ext cx="10668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 Horz Big/Sm">
  <p:cSld name="Content 2 Horz Big/Sm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0"/>
          <p:cNvSpPr/>
          <p:nvPr/>
        </p:nvSpPr>
        <p:spPr>
          <a:xfrm>
            <a:off x="0" y="4933951"/>
            <a:ext cx="9144000" cy="228600"/>
          </a:xfrm>
          <a:prstGeom prst="roundRect">
            <a:avLst>
              <a:gd fmla="val 16667" name="adj"/>
            </a:avLst>
          </a:prstGeom>
          <a:solidFill>
            <a:srgbClr val="4270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80"/>
          <p:cNvSpPr txBox="1"/>
          <p:nvPr>
            <p:ph type="title"/>
          </p:nvPr>
        </p:nvSpPr>
        <p:spPr>
          <a:xfrm>
            <a:off x="152400" y="127400"/>
            <a:ext cx="8686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80"/>
          <p:cNvSpPr/>
          <p:nvPr/>
        </p:nvSpPr>
        <p:spPr>
          <a:xfrm>
            <a:off x="152400" y="607222"/>
            <a:ext cx="8686800" cy="81600"/>
          </a:xfrm>
          <a:prstGeom prst="roundRect">
            <a:avLst>
              <a:gd fmla="val 16667" name="adj"/>
            </a:avLst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80"/>
          <p:cNvSpPr txBox="1"/>
          <p:nvPr>
            <p:ph idx="12" type="sldNum"/>
          </p:nvPr>
        </p:nvSpPr>
        <p:spPr>
          <a:xfrm>
            <a:off x="7924802" y="4926810"/>
            <a:ext cx="10668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80"/>
          <p:cNvSpPr txBox="1"/>
          <p:nvPr>
            <p:ph idx="1" type="body"/>
          </p:nvPr>
        </p:nvSpPr>
        <p:spPr>
          <a:xfrm>
            <a:off x="152400" y="742955"/>
            <a:ext cx="86868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3F3151"/>
              </a:buClr>
              <a:buSzPts val="1800"/>
              <a:buFont typeface="Merriweather Sans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205867"/>
              </a:buClr>
              <a:buSzPts val="1500"/>
              <a:buFont typeface="Merriweather Sans"/>
              <a:buChar char="◦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4325" lvl="2" marL="1371600" marR="0" rtl="0" algn="l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Clr>
                <a:srgbClr val="1F1828"/>
              </a:buClr>
              <a:buSzPts val="1350"/>
              <a:buFont typeface="Merriweather Sans"/>
              <a:buChar char="■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5275" lvl="3" marL="1828800" marR="0" rtl="0" algn="l">
              <a:lnSpc>
                <a:spcPct val="100000"/>
              </a:lnSpc>
              <a:spcBef>
                <a:spcPts val="38"/>
              </a:spcBef>
              <a:spcAft>
                <a:spcPts val="0"/>
              </a:spcAft>
              <a:buClr>
                <a:srgbClr val="205867"/>
              </a:buClr>
              <a:buSzPts val="1050"/>
              <a:buFont typeface="Merriweather Sans"/>
              <a:buChar char="□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rgbClr val="974806"/>
              </a:buClr>
              <a:buSzPts val="1196"/>
              <a:buFont typeface="Arial"/>
              <a:buNone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545" lvl="5" marL="27432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545" lvl="6" marL="32004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546" lvl="7" marL="36576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546" lvl="8" marL="41148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80"/>
          <p:cNvSpPr txBox="1"/>
          <p:nvPr>
            <p:ph idx="2" type="body"/>
          </p:nvPr>
        </p:nvSpPr>
        <p:spPr>
          <a:xfrm>
            <a:off x="152400" y="1600200"/>
            <a:ext cx="8686800" cy="3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3F3151"/>
              </a:buClr>
              <a:buSzPts val="1800"/>
              <a:buFont typeface="Merriweather Sans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205867"/>
              </a:buClr>
              <a:buSzPts val="1500"/>
              <a:buFont typeface="Merriweather Sans"/>
              <a:buChar char="◦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4325" lvl="2" marL="1371600" marR="0" rtl="0" algn="l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Clr>
                <a:srgbClr val="1F1828"/>
              </a:buClr>
              <a:buSzPts val="1350"/>
              <a:buFont typeface="Merriweather Sans"/>
              <a:buChar char="■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5275" lvl="3" marL="1828800" marR="0" rtl="0" algn="l">
              <a:lnSpc>
                <a:spcPct val="100000"/>
              </a:lnSpc>
              <a:spcBef>
                <a:spcPts val="38"/>
              </a:spcBef>
              <a:spcAft>
                <a:spcPts val="0"/>
              </a:spcAft>
              <a:buClr>
                <a:srgbClr val="205867"/>
              </a:buClr>
              <a:buSzPts val="1050"/>
              <a:buFont typeface="Merriweather Sans"/>
              <a:buChar char="□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rgbClr val="974806"/>
              </a:buClr>
              <a:buSzPts val="1196"/>
              <a:buFont typeface="Arial"/>
              <a:buNone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545" lvl="5" marL="27432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545" lvl="6" marL="32004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546" lvl="7" marL="36576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546" lvl="8" marL="41148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2 Horz Big/Sm">
  <p:cSld name="1_Content 2 Horz Big/Sm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1"/>
          <p:cNvSpPr/>
          <p:nvPr/>
        </p:nvSpPr>
        <p:spPr>
          <a:xfrm>
            <a:off x="0" y="4933951"/>
            <a:ext cx="9144000" cy="228600"/>
          </a:xfrm>
          <a:prstGeom prst="roundRect">
            <a:avLst>
              <a:gd fmla="val 16667" name="adj"/>
            </a:avLst>
          </a:prstGeom>
          <a:solidFill>
            <a:srgbClr val="4270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81"/>
          <p:cNvSpPr txBox="1"/>
          <p:nvPr>
            <p:ph type="title"/>
          </p:nvPr>
        </p:nvSpPr>
        <p:spPr>
          <a:xfrm>
            <a:off x="152400" y="127400"/>
            <a:ext cx="8686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81"/>
          <p:cNvSpPr/>
          <p:nvPr/>
        </p:nvSpPr>
        <p:spPr>
          <a:xfrm>
            <a:off x="152400" y="607222"/>
            <a:ext cx="8686800" cy="81600"/>
          </a:xfrm>
          <a:prstGeom prst="roundRect">
            <a:avLst>
              <a:gd fmla="val 16667" name="adj"/>
            </a:avLst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81"/>
          <p:cNvSpPr txBox="1"/>
          <p:nvPr>
            <p:ph idx="12" type="sldNum"/>
          </p:nvPr>
        </p:nvSpPr>
        <p:spPr>
          <a:xfrm>
            <a:off x="7924802" y="4926810"/>
            <a:ext cx="10668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81"/>
          <p:cNvSpPr txBox="1"/>
          <p:nvPr>
            <p:ph idx="1" type="body"/>
          </p:nvPr>
        </p:nvSpPr>
        <p:spPr>
          <a:xfrm>
            <a:off x="152401" y="3638551"/>
            <a:ext cx="426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3F3151"/>
              </a:buClr>
              <a:buSzPts val="1600"/>
              <a:buFont typeface="Merriweather Sans"/>
              <a:buChar char="•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205867"/>
              </a:buClr>
              <a:buSzPts val="1400"/>
              <a:buFont typeface="Merriweather Sans"/>
              <a:buChar char="◦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Clr>
                <a:srgbClr val="1F1828"/>
              </a:buClr>
              <a:buSzPts val="1200"/>
              <a:buFont typeface="Merriweather Sans"/>
              <a:buChar char="■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5275" lvl="3" marL="1828800" marR="0" rtl="0" algn="l">
              <a:lnSpc>
                <a:spcPct val="100000"/>
              </a:lnSpc>
              <a:spcBef>
                <a:spcPts val="38"/>
              </a:spcBef>
              <a:spcAft>
                <a:spcPts val="0"/>
              </a:spcAft>
              <a:buClr>
                <a:srgbClr val="205867"/>
              </a:buClr>
              <a:buSzPts val="1050"/>
              <a:buFont typeface="Merriweather Sans"/>
              <a:buChar char="□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rgbClr val="974806"/>
              </a:buClr>
              <a:buSzPts val="1196"/>
              <a:buFont typeface="Arial"/>
              <a:buNone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545" lvl="5" marL="27432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545" lvl="6" marL="32004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546" lvl="7" marL="36576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546" lvl="8" marL="41148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81"/>
          <p:cNvSpPr txBox="1"/>
          <p:nvPr>
            <p:ph idx="2" type="body"/>
          </p:nvPr>
        </p:nvSpPr>
        <p:spPr>
          <a:xfrm>
            <a:off x="152400" y="742953"/>
            <a:ext cx="86868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3F3151"/>
              </a:buClr>
              <a:buSzPts val="1800"/>
              <a:buFont typeface="Merriweather Sans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205867"/>
              </a:buClr>
              <a:buSzPts val="1500"/>
              <a:buFont typeface="Merriweather Sans"/>
              <a:buChar char="◦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4325" lvl="2" marL="1371600" marR="0" rtl="0" algn="l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Clr>
                <a:srgbClr val="1F1828"/>
              </a:buClr>
              <a:buSzPts val="1350"/>
              <a:buFont typeface="Merriweather Sans"/>
              <a:buChar char="■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5275" lvl="3" marL="1828800" marR="0" rtl="0" algn="l">
              <a:lnSpc>
                <a:spcPct val="100000"/>
              </a:lnSpc>
              <a:spcBef>
                <a:spcPts val="38"/>
              </a:spcBef>
              <a:spcAft>
                <a:spcPts val="0"/>
              </a:spcAft>
              <a:buClr>
                <a:srgbClr val="205867"/>
              </a:buClr>
              <a:buSzPts val="1050"/>
              <a:buFont typeface="Merriweather Sans"/>
              <a:buChar char="□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rgbClr val="974806"/>
              </a:buClr>
              <a:buSzPts val="1196"/>
              <a:buFont typeface="Arial"/>
              <a:buNone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545" lvl="5" marL="27432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545" lvl="6" marL="32004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546" lvl="7" marL="36576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546" lvl="8" marL="41148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81"/>
          <p:cNvSpPr txBox="1"/>
          <p:nvPr>
            <p:ph idx="3" type="body"/>
          </p:nvPr>
        </p:nvSpPr>
        <p:spPr>
          <a:xfrm>
            <a:off x="4572000" y="3638550"/>
            <a:ext cx="426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3F3151"/>
              </a:buClr>
              <a:buSzPts val="1600"/>
              <a:buFont typeface="Merriweather Sans"/>
              <a:buChar char="•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205867"/>
              </a:buClr>
              <a:buSzPts val="1400"/>
              <a:buFont typeface="Merriweather Sans"/>
              <a:buChar char="◦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Clr>
                <a:srgbClr val="1F1828"/>
              </a:buClr>
              <a:buSzPts val="1200"/>
              <a:buFont typeface="Merriweather Sans"/>
              <a:buChar char="■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5275" lvl="3" marL="1828800" marR="0" rtl="0" algn="l">
              <a:lnSpc>
                <a:spcPct val="100000"/>
              </a:lnSpc>
              <a:spcBef>
                <a:spcPts val="38"/>
              </a:spcBef>
              <a:spcAft>
                <a:spcPts val="0"/>
              </a:spcAft>
              <a:buClr>
                <a:srgbClr val="205867"/>
              </a:buClr>
              <a:buSzPts val="1050"/>
              <a:buFont typeface="Merriweather Sans"/>
              <a:buChar char="□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rgbClr val="974806"/>
              </a:buClr>
              <a:buSzPts val="1196"/>
              <a:buFont typeface="Arial"/>
              <a:buNone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545" lvl="5" marL="27432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545" lvl="6" marL="32004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546" lvl="7" marL="36576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546" lvl="8" marL="41148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 Horz">
  <p:cSld name="Content 2 Horz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2"/>
          <p:cNvSpPr/>
          <p:nvPr/>
        </p:nvSpPr>
        <p:spPr>
          <a:xfrm>
            <a:off x="0" y="4933951"/>
            <a:ext cx="9144000" cy="228600"/>
          </a:xfrm>
          <a:prstGeom prst="roundRect">
            <a:avLst>
              <a:gd fmla="val 16667" name="adj"/>
            </a:avLst>
          </a:prstGeom>
          <a:solidFill>
            <a:srgbClr val="4270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82"/>
          <p:cNvSpPr txBox="1"/>
          <p:nvPr>
            <p:ph type="title"/>
          </p:nvPr>
        </p:nvSpPr>
        <p:spPr>
          <a:xfrm>
            <a:off x="152400" y="127400"/>
            <a:ext cx="8686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82"/>
          <p:cNvSpPr/>
          <p:nvPr/>
        </p:nvSpPr>
        <p:spPr>
          <a:xfrm>
            <a:off x="152400" y="607222"/>
            <a:ext cx="8686800" cy="81600"/>
          </a:xfrm>
          <a:prstGeom prst="roundRect">
            <a:avLst>
              <a:gd fmla="val 16667" name="adj"/>
            </a:avLst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82"/>
          <p:cNvSpPr txBox="1"/>
          <p:nvPr>
            <p:ph idx="12" type="sldNum"/>
          </p:nvPr>
        </p:nvSpPr>
        <p:spPr>
          <a:xfrm>
            <a:off x="7924802" y="4926810"/>
            <a:ext cx="10668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82"/>
          <p:cNvSpPr txBox="1"/>
          <p:nvPr>
            <p:ph idx="1" type="body"/>
          </p:nvPr>
        </p:nvSpPr>
        <p:spPr>
          <a:xfrm>
            <a:off x="152400" y="742954"/>
            <a:ext cx="8686800" cy="20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3F3151"/>
              </a:buClr>
              <a:buSzPts val="1800"/>
              <a:buFont typeface="Merriweather Sans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205867"/>
              </a:buClr>
              <a:buSzPts val="1500"/>
              <a:buFont typeface="Merriweather Sans"/>
              <a:buChar char="◦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4325" lvl="2" marL="1371600" marR="0" rtl="0" algn="l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Clr>
                <a:srgbClr val="1F1828"/>
              </a:buClr>
              <a:buSzPts val="1350"/>
              <a:buFont typeface="Merriweather Sans"/>
              <a:buChar char="■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5275" lvl="3" marL="1828800" marR="0" rtl="0" algn="l">
              <a:lnSpc>
                <a:spcPct val="100000"/>
              </a:lnSpc>
              <a:spcBef>
                <a:spcPts val="38"/>
              </a:spcBef>
              <a:spcAft>
                <a:spcPts val="0"/>
              </a:spcAft>
              <a:buClr>
                <a:srgbClr val="205867"/>
              </a:buClr>
              <a:buSzPts val="1050"/>
              <a:buFont typeface="Merriweather Sans"/>
              <a:buChar char="□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rgbClr val="974806"/>
              </a:buClr>
              <a:buSzPts val="1196"/>
              <a:buFont typeface="Arial"/>
              <a:buNone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545" lvl="5" marL="27432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545" lvl="6" marL="32004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546" lvl="7" marL="36576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546" lvl="8" marL="41148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82"/>
          <p:cNvSpPr txBox="1"/>
          <p:nvPr>
            <p:ph idx="2" type="body"/>
          </p:nvPr>
        </p:nvSpPr>
        <p:spPr>
          <a:xfrm>
            <a:off x="152400" y="2857500"/>
            <a:ext cx="8686800" cy="20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3F3151"/>
              </a:buClr>
              <a:buSzPts val="1800"/>
              <a:buFont typeface="Merriweather Sans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205867"/>
              </a:buClr>
              <a:buSzPts val="1500"/>
              <a:buFont typeface="Merriweather Sans"/>
              <a:buChar char="◦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4325" lvl="2" marL="1371600" marR="0" rtl="0" algn="l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Clr>
                <a:srgbClr val="1F1828"/>
              </a:buClr>
              <a:buSzPts val="1350"/>
              <a:buFont typeface="Merriweather Sans"/>
              <a:buChar char="■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5275" lvl="3" marL="1828800" marR="0" rtl="0" algn="l">
              <a:lnSpc>
                <a:spcPct val="100000"/>
              </a:lnSpc>
              <a:spcBef>
                <a:spcPts val="38"/>
              </a:spcBef>
              <a:spcAft>
                <a:spcPts val="0"/>
              </a:spcAft>
              <a:buClr>
                <a:srgbClr val="205867"/>
              </a:buClr>
              <a:buSzPts val="1050"/>
              <a:buFont typeface="Merriweather Sans"/>
              <a:buChar char="□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rgbClr val="974806"/>
              </a:buClr>
              <a:buSzPts val="1196"/>
              <a:buFont typeface="Arial"/>
              <a:buNone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545" lvl="5" marL="27432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545" lvl="6" marL="32004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546" lvl="7" marL="36576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546" lvl="8" marL="41148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de">
  <p:cSld name="Code">
    <p:bg>
      <p:bgPr>
        <a:blipFill>
          <a:blip r:embed="rId2">
            <a:alphaModFix amt="2000"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3"/>
          <p:cNvSpPr/>
          <p:nvPr/>
        </p:nvSpPr>
        <p:spPr>
          <a:xfrm>
            <a:off x="0" y="4933951"/>
            <a:ext cx="9144000" cy="228600"/>
          </a:xfrm>
          <a:prstGeom prst="roundRect">
            <a:avLst>
              <a:gd fmla="val 16667" name="adj"/>
            </a:avLst>
          </a:prstGeom>
          <a:solidFill>
            <a:srgbClr val="4270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83"/>
          <p:cNvSpPr txBox="1"/>
          <p:nvPr>
            <p:ph idx="1" type="body"/>
          </p:nvPr>
        </p:nvSpPr>
        <p:spPr>
          <a:xfrm>
            <a:off x="152400" y="742950"/>
            <a:ext cx="8686800" cy="41148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3F3151"/>
              </a:buClr>
              <a:buSzPts val="900"/>
              <a:buFont typeface="Merriweather San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205867"/>
              </a:buClr>
              <a:buSzPts val="1500"/>
              <a:buFont typeface="Merriweather San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Clr>
                <a:srgbClr val="1F1828"/>
              </a:buClr>
              <a:buSzPts val="1350"/>
              <a:buFont typeface="Merriweather Sans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8"/>
              </a:spcBef>
              <a:spcAft>
                <a:spcPts val="0"/>
              </a:spcAft>
              <a:buClr>
                <a:srgbClr val="205867"/>
              </a:buClr>
              <a:buSzPts val="1050"/>
              <a:buFont typeface="Merriweather Sans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rgbClr val="974806"/>
              </a:buClr>
              <a:buSzPts val="1196"/>
              <a:buFont typeface="Arial"/>
              <a:buNone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545" lvl="5" marL="27432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545" lvl="6" marL="32004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546" lvl="7" marL="36576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546" lvl="8" marL="41148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83"/>
          <p:cNvSpPr txBox="1"/>
          <p:nvPr>
            <p:ph type="title"/>
          </p:nvPr>
        </p:nvSpPr>
        <p:spPr>
          <a:xfrm>
            <a:off x="152400" y="127400"/>
            <a:ext cx="8686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83"/>
          <p:cNvSpPr/>
          <p:nvPr/>
        </p:nvSpPr>
        <p:spPr>
          <a:xfrm>
            <a:off x="152400" y="607222"/>
            <a:ext cx="8686800" cy="81600"/>
          </a:xfrm>
          <a:prstGeom prst="roundRect">
            <a:avLst>
              <a:gd fmla="val 16667" name="adj"/>
            </a:avLst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83"/>
          <p:cNvSpPr txBox="1"/>
          <p:nvPr>
            <p:ph idx="12" type="sldNum"/>
          </p:nvPr>
        </p:nvSpPr>
        <p:spPr>
          <a:xfrm>
            <a:off x="7924802" y="4926810"/>
            <a:ext cx="10668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de 1">
  <p:cSld name="Code 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4"/>
          <p:cNvSpPr/>
          <p:nvPr/>
        </p:nvSpPr>
        <p:spPr>
          <a:xfrm>
            <a:off x="0" y="4933951"/>
            <a:ext cx="9144000" cy="228600"/>
          </a:xfrm>
          <a:prstGeom prst="roundRect">
            <a:avLst>
              <a:gd fmla="val 16667" name="adj"/>
            </a:avLst>
          </a:prstGeom>
          <a:solidFill>
            <a:srgbClr val="4270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84"/>
          <p:cNvSpPr txBox="1"/>
          <p:nvPr>
            <p:ph idx="1" type="body"/>
          </p:nvPr>
        </p:nvSpPr>
        <p:spPr>
          <a:xfrm>
            <a:off x="152401" y="742950"/>
            <a:ext cx="4267200" cy="41148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3F3151"/>
              </a:buClr>
              <a:buSzPts val="900"/>
              <a:buFont typeface="Merriweather San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205867"/>
              </a:buClr>
              <a:buSzPts val="1500"/>
              <a:buFont typeface="Merriweather San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Clr>
                <a:srgbClr val="1F1828"/>
              </a:buClr>
              <a:buSzPts val="1350"/>
              <a:buFont typeface="Merriweather Sans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8"/>
              </a:spcBef>
              <a:spcAft>
                <a:spcPts val="0"/>
              </a:spcAft>
              <a:buClr>
                <a:srgbClr val="205867"/>
              </a:buClr>
              <a:buSzPts val="1050"/>
              <a:buFont typeface="Merriweather Sans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rgbClr val="974806"/>
              </a:buClr>
              <a:buSzPts val="1196"/>
              <a:buFont typeface="Arial"/>
              <a:buNone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545" lvl="5" marL="27432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545" lvl="6" marL="32004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546" lvl="7" marL="36576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546" lvl="8" marL="41148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84"/>
          <p:cNvSpPr txBox="1"/>
          <p:nvPr>
            <p:ph type="title"/>
          </p:nvPr>
        </p:nvSpPr>
        <p:spPr>
          <a:xfrm>
            <a:off x="152400" y="127400"/>
            <a:ext cx="8686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84"/>
          <p:cNvSpPr/>
          <p:nvPr/>
        </p:nvSpPr>
        <p:spPr>
          <a:xfrm>
            <a:off x="152400" y="607222"/>
            <a:ext cx="8686800" cy="81600"/>
          </a:xfrm>
          <a:prstGeom prst="roundRect">
            <a:avLst>
              <a:gd fmla="val 16667" name="adj"/>
            </a:avLst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84"/>
          <p:cNvSpPr txBox="1"/>
          <p:nvPr>
            <p:ph idx="12" type="sldNum"/>
          </p:nvPr>
        </p:nvSpPr>
        <p:spPr>
          <a:xfrm>
            <a:off x="7924802" y="4926810"/>
            <a:ext cx="10668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84"/>
          <p:cNvSpPr txBox="1"/>
          <p:nvPr>
            <p:ph idx="2" type="body"/>
          </p:nvPr>
        </p:nvSpPr>
        <p:spPr>
          <a:xfrm>
            <a:off x="4572001" y="742950"/>
            <a:ext cx="4284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3F3151"/>
              </a:buClr>
              <a:buSzPts val="1500"/>
              <a:buFont typeface="Merriweather Sans"/>
              <a:buChar char="•"/>
              <a:defRPr b="1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205867"/>
              </a:buClr>
              <a:buSzPts val="1350"/>
              <a:buFont typeface="Merriweather Sans"/>
              <a:buChar char="◦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Clr>
                <a:srgbClr val="1F1828"/>
              </a:buClr>
              <a:buSzPts val="1200"/>
              <a:buFont typeface="Merriweather Sans"/>
              <a:buChar char="■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38"/>
              </a:spcBef>
              <a:spcAft>
                <a:spcPts val="0"/>
              </a:spcAft>
              <a:buClr>
                <a:srgbClr val="205867"/>
              </a:buClr>
              <a:buSzPts val="900"/>
              <a:buFont typeface="Merriweather Sans"/>
              <a:buChar char="□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rgbClr val="974806"/>
              </a:buClr>
              <a:buSzPts val="1196"/>
              <a:buFont typeface="Arial"/>
              <a:buNone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545" lvl="5" marL="27432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545" lvl="6" marL="32004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546" lvl="7" marL="36576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546" lvl="8" marL="41148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de 2">
  <p:cSld name="Code 2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5"/>
          <p:cNvSpPr/>
          <p:nvPr/>
        </p:nvSpPr>
        <p:spPr>
          <a:xfrm>
            <a:off x="0" y="4933951"/>
            <a:ext cx="9144000" cy="228600"/>
          </a:xfrm>
          <a:prstGeom prst="roundRect">
            <a:avLst>
              <a:gd fmla="val 16667" name="adj"/>
            </a:avLst>
          </a:prstGeom>
          <a:solidFill>
            <a:srgbClr val="4270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85"/>
          <p:cNvSpPr txBox="1"/>
          <p:nvPr>
            <p:ph idx="1" type="body"/>
          </p:nvPr>
        </p:nvSpPr>
        <p:spPr>
          <a:xfrm>
            <a:off x="152401" y="742950"/>
            <a:ext cx="4267200" cy="41148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>
            <a:lvl1pPr indent="-285750" lvl="0" marL="457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151"/>
              </a:buClr>
              <a:buSzPts val="900"/>
              <a:buFont typeface="Noto Sans"/>
              <a:buChar char="▪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05867"/>
              </a:buClr>
              <a:buSzPts val="1800"/>
              <a:buFont typeface="Noto San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F1828"/>
              </a:buClr>
              <a:buSzPts val="1200"/>
              <a:buFont typeface="Noto San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9562" lvl="3" marL="1828800" marR="0" rtl="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Clr>
                <a:srgbClr val="205867"/>
              </a:buClr>
              <a:buSzPts val="1275"/>
              <a:buFont typeface="Noto Sans"/>
              <a:buChar char="▪"/>
              <a:defRPr b="0" i="0" sz="12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9562" lvl="4" marL="2286000" marR="0" rtl="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Clr>
                <a:srgbClr val="974806"/>
              </a:buClr>
              <a:buSzPts val="1275"/>
              <a:buFont typeface="Arial"/>
              <a:buChar char="•"/>
              <a:defRPr b="0" i="0" sz="12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85"/>
          <p:cNvSpPr txBox="1"/>
          <p:nvPr>
            <p:ph type="title"/>
          </p:nvPr>
        </p:nvSpPr>
        <p:spPr>
          <a:xfrm>
            <a:off x="152400" y="127400"/>
            <a:ext cx="8686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85"/>
          <p:cNvSpPr/>
          <p:nvPr/>
        </p:nvSpPr>
        <p:spPr>
          <a:xfrm>
            <a:off x="152400" y="607222"/>
            <a:ext cx="8686800" cy="81600"/>
          </a:xfrm>
          <a:prstGeom prst="roundRect">
            <a:avLst>
              <a:gd fmla="val 16667" name="adj"/>
            </a:avLst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85"/>
          <p:cNvSpPr txBox="1"/>
          <p:nvPr>
            <p:ph idx="12" type="sldNum"/>
          </p:nvPr>
        </p:nvSpPr>
        <p:spPr>
          <a:xfrm>
            <a:off x="7924802" y="4926810"/>
            <a:ext cx="10668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85"/>
          <p:cNvSpPr txBox="1"/>
          <p:nvPr>
            <p:ph idx="2" type="body"/>
          </p:nvPr>
        </p:nvSpPr>
        <p:spPr>
          <a:xfrm>
            <a:off x="4572001" y="742950"/>
            <a:ext cx="4284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3F3151"/>
              </a:buClr>
              <a:buSzPts val="1500"/>
              <a:buFont typeface="Merriweather Sans"/>
              <a:buChar char="•"/>
              <a:defRPr b="1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205867"/>
              </a:buClr>
              <a:buSzPts val="1350"/>
              <a:buFont typeface="Merriweather Sans"/>
              <a:buChar char="◦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Clr>
                <a:srgbClr val="1F1828"/>
              </a:buClr>
              <a:buSzPts val="1200"/>
              <a:buFont typeface="Merriweather Sans"/>
              <a:buChar char="■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38"/>
              </a:spcBef>
              <a:spcAft>
                <a:spcPts val="0"/>
              </a:spcAft>
              <a:buClr>
                <a:srgbClr val="205867"/>
              </a:buClr>
              <a:buSzPts val="900"/>
              <a:buFont typeface="Merriweather Sans"/>
              <a:buChar char="□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rgbClr val="974806"/>
              </a:buClr>
              <a:buSzPts val="1196"/>
              <a:buFont typeface="Arial"/>
              <a:buNone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545" lvl="5" marL="27432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545" lvl="6" marL="32004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546" lvl="7" marL="36576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546" lvl="8" marL="41148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85"/>
          <p:cNvSpPr txBox="1"/>
          <p:nvPr>
            <p:ph idx="3" type="body"/>
          </p:nvPr>
        </p:nvSpPr>
        <p:spPr>
          <a:xfrm>
            <a:off x="4572001" y="2857500"/>
            <a:ext cx="4284000" cy="20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3F3151"/>
              </a:buClr>
              <a:buSzPts val="1500"/>
              <a:buFont typeface="Merriweather Sans"/>
              <a:buChar char="•"/>
              <a:defRPr b="1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205867"/>
              </a:buClr>
              <a:buSzPts val="1350"/>
              <a:buFont typeface="Merriweather Sans"/>
              <a:buChar char="◦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Clr>
                <a:srgbClr val="1F1828"/>
              </a:buClr>
              <a:buSzPts val="1200"/>
              <a:buFont typeface="Merriweather Sans"/>
              <a:buChar char="■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38"/>
              </a:spcBef>
              <a:spcAft>
                <a:spcPts val="0"/>
              </a:spcAft>
              <a:buClr>
                <a:srgbClr val="205867"/>
              </a:buClr>
              <a:buSzPts val="900"/>
              <a:buFont typeface="Merriweather Sans"/>
              <a:buChar char="□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rgbClr val="974806"/>
              </a:buClr>
              <a:buSzPts val="1196"/>
              <a:buFont typeface="Arial"/>
              <a:buNone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545" lvl="5" marL="27432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545" lvl="6" marL="32004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546" lvl="7" marL="36576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546" lvl="8" marL="41148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de 3">
  <p:cSld name="Code 3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6"/>
          <p:cNvSpPr txBox="1"/>
          <p:nvPr>
            <p:ph idx="1" type="body"/>
          </p:nvPr>
        </p:nvSpPr>
        <p:spPr>
          <a:xfrm>
            <a:off x="152401" y="742950"/>
            <a:ext cx="4267200" cy="28575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>
            <a:lvl1pPr indent="-285750" lvl="0" marL="457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3F3151"/>
              </a:buClr>
              <a:buSzPts val="900"/>
              <a:buFont typeface="Noto Sans"/>
              <a:buChar char="▪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05867"/>
              </a:buClr>
              <a:buSzPts val="1800"/>
              <a:buFont typeface="Noto San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F1828"/>
              </a:buClr>
              <a:buSzPts val="1200"/>
              <a:buFont typeface="Noto San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9562" lvl="3" marL="1828800" marR="0" rtl="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Clr>
                <a:srgbClr val="205867"/>
              </a:buClr>
              <a:buSzPts val="1275"/>
              <a:buFont typeface="Noto Sans"/>
              <a:buChar char="▪"/>
              <a:defRPr b="0" i="0" sz="12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9562" lvl="4" marL="2286000" marR="0" rtl="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Clr>
                <a:srgbClr val="974806"/>
              </a:buClr>
              <a:buSzPts val="1275"/>
              <a:buFont typeface="Arial"/>
              <a:buChar char="•"/>
              <a:defRPr b="0" i="0" sz="12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86"/>
          <p:cNvSpPr txBox="1"/>
          <p:nvPr>
            <p:ph type="title"/>
          </p:nvPr>
        </p:nvSpPr>
        <p:spPr>
          <a:xfrm>
            <a:off x="152400" y="127400"/>
            <a:ext cx="8686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86"/>
          <p:cNvSpPr/>
          <p:nvPr/>
        </p:nvSpPr>
        <p:spPr>
          <a:xfrm>
            <a:off x="152400" y="607222"/>
            <a:ext cx="8686800" cy="81600"/>
          </a:xfrm>
          <a:prstGeom prst="roundRect">
            <a:avLst>
              <a:gd fmla="val 16667" name="adj"/>
            </a:avLst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86"/>
          <p:cNvSpPr txBox="1"/>
          <p:nvPr>
            <p:ph idx="12" type="sldNum"/>
          </p:nvPr>
        </p:nvSpPr>
        <p:spPr>
          <a:xfrm>
            <a:off x="7924802" y="4926810"/>
            <a:ext cx="10668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86"/>
          <p:cNvSpPr txBox="1"/>
          <p:nvPr>
            <p:ph idx="2" type="body"/>
          </p:nvPr>
        </p:nvSpPr>
        <p:spPr>
          <a:xfrm>
            <a:off x="4572001" y="742950"/>
            <a:ext cx="42840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3F3151"/>
              </a:buClr>
              <a:buSzPts val="1500"/>
              <a:buFont typeface="Merriweather Sans"/>
              <a:buChar char="•"/>
              <a:defRPr b="1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205867"/>
              </a:buClr>
              <a:buSzPts val="1350"/>
              <a:buFont typeface="Merriweather Sans"/>
              <a:buChar char="◦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Clr>
                <a:srgbClr val="1F1828"/>
              </a:buClr>
              <a:buSzPts val="1200"/>
              <a:buFont typeface="Merriweather Sans"/>
              <a:buChar char="■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38"/>
              </a:spcBef>
              <a:spcAft>
                <a:spcPts val="0"/>
              </a:spcAft>
              <a:buClr>
                <a:srgbClr val="205867"/>
              </a:buClr>
              <a:buSzPts val="900"/>
              <a:buFont typeface="Merriweather Sans"/>
              <a:buChar char="□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rgbClr val="974806"/>
              </a:buClr>
              <a:buSzPts val="1196"/>
              <a:buFont typeface="Arial"/>
              <a:buNone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545" lvl="5" marL="27432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545" lvl="6" marL="32004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546" lvl="7" marL="36576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546" lvl="8" marL="41148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86"/>
          <p:cNvSpPr txBox="1"/>
          <p:nvPr>
            <p:ph idx="3" type="body"/>
          </p:nvPr>
        </p:nvSpPr>
        <p:spPr>
          <a:xfrm>
            <a:off x="152400" y="3657600"/>
            <a:ext cx="87036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3F3151"/>
              </a:buClr>
              <a:buSzPts val="1500"/>
              <a:buFont typeface="Merriweather Sans"/>
              <a:buChar char="•"/>
              <a:defRPr b="1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205867"/>
              </a:buClr>
              <a:buSzPts val="1350"/>
              <a:buFont typeface="Merriweather Sans"/>
              <a:buChar char="◦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Clr>
                <a:srgbClr val="1F1828"/>
              </a:buClr>
              <a:buSzPts val="1200"/>
              <a:buFont typeface="Merriweather Sans"/>
              <a:buChar char="■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38"/>
              </a:spcBef>
              <a:spcAft>
                <a:spcPts val="0"/>
              </a:spcAft>
              <a:buClr>
                <a:srgbClr val="205867"/>
              </a:buClr>
              <a:buSzPts val="900"/>
              <a:buFont typeface="Merriweather Sans"/>
              <a:buChar char="□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rgbClr val="974806"/>
              </a:buClr>
              <a:buSzPts val="1196"/>
              <a:buFont typeface="Arial"/>
              <a:buNone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545" lvl="5" marL="27432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545" lvl="6" marL="32004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546" lvl="7" marL="36576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546" lvl="8" marL="41148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de 5">
  <p:cSld name="Code 5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7"/>
          <p:cNvSpPr txBox="1"/>
          <p:nvPr>
            <p:ph idx="1" type="body"/>
          </p:nvPr>
        </p:nvSpPr>
        <p:spPr>
          <a:xfrm>
            <a:off x="152400" y="742950"/>
            <a:ext cx="4419600" cy="41148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3F3151"/>
              </a:buClr>
              <a:buSzPts val="900"/>
              <a:buFont typeface="Merriweather San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205867"/>
              </a:buClr>
              <a:buSzPts val="1500"/>
              <a:buFont typeface="Merriweather Sans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Clr>
                <a:srgbClr val="1F1828"/>
              </a:buClr>
              <a:buSzPts val="1350"/>
              <a:buFont typeface="Merriweather Sans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8"/>
              </a:spcBef>
              <a:spcAft>
                <a:spcPts val="0"/>
              </a:spcAft>
              <a:buClr>
                <a:srgbClr val="205867"/>
              </a:buClr>
              <a:buSzPts val="1050"/>
              <a:buFont typeface="Merriweather Sans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rgbClr val="974806"/>
              </a:buClr>
              <a:buSzPts val="1196"/>
              <a:buFont typeface="Arial"/>
              <a:buNone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545" lvl="5" marL="27432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545" lvl="6" marL="32004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546" lvl="7" marL="36576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546" lvl="8" marL="41148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87"/>
          <p:cNvSpPr txBox="1"/>
          <p:nvPr>
            <p:ph type="title"/>
          </p:nvPr>
        </p:nvSpPr>
        <p:spPr>
          <a:xfrm>
            <a:off x="152400" y="127400"/>
            <a:ext cx="8686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87"/>
          <p:cNvSpPr/>
          <p:nvPr/>
        </p:nvSpPr>
        <p:spPr>
          <a:xfrm>
            <a:off x="152400" y="607222"/>
            <a:ext cx="8686800" cy="81600"/>
          </a:xfrm>
          <a:prstGeom prst="roundRect">
            <a:avLst>
              <a:gd fmla="val 16667" name="adj"/>
            </a:avLst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87"/>
          <p:cNvSpPr txBox="1"/>
          <p:nvPr>
            <p:ph idx="12" type="sldNum"/>
          </p:nvPr>
        </p:nvSpPr>
        <p:spPr>
          <a:xfrm>
            <a:off x="7924802" y="4926810"/>
            <a:ext cx="10668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peline 1">
  <p:cSld name="Pipeline 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8"/>
          <p:cNvSpPr txBox="1"/>
          <p:nvPr>
            <p:ph type="title"/>
          </p:nvPr>
        </p:nvSpPr>
        <p:spPr>
          <a:xfrm>
            <a:off x="152400" y="127400"/>
            <a:ext cx="8686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88"/>
          <p:cNvSpPr/>
          <p:nvPr/>
        </p:nvSpPr>
        <p:spPr>
          <a:xfrm>
            <a:off x="152400" y="607222"/>
            <a:ext cx="8686800" cy="81600"/>
          </a:xfrm>
          <a:prstGeom prst="roundRect">
            <a:avLst>
              <a:gd fmla="val 16667" name="adj"/>
            </a:avLst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88"/>
          <p:cNvSpPr txBox="1"/>
          <p:nvPr>
            <p:ph idx="12" type="sldNum"/>
          </p:nvPr>
        </p:nvSpPr>
        <p:spPr>
          <a:xfrm>
            <a:off x="7924802" y="4926810"/>
            <a:ext cx="10668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88"/>
          <p:cNvSpPr txBox="1"/>
          <p:nvPr>
            <p:ph idx="1" type="body"/>
          </p:nvPr>
        </p:nvSpPr>
        <p:spPr>
          <a:xfrm>
            <a:off x="152400" y="2857500"/>
            <a:ext cx="8686800" cy="20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3F3151"/>
              </a:buClr>
              <a:buSzPts val="1800"/>
              <a:buFont typeface="Merriweather Sans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205867"/>
              </a:buClr>
              <a:buSzPts val="1500"/>
              <a:buFont typeface="Merriweather Sans"/>
              <a:buChar char="◦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4325" lvl="2" marL="1371600" marR="0" rtl="0" algn="l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Clr>
                <a:srgbClr val="1F1828"/>
              </a:buClr>
              <a:buSzPts val="1350"/>
              <a:buFont typeface="Merriweather Sans"/>
              <a:buChar char="■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5275" lvl="3" marL="1828800" marR="0" rtl="0" algn="l">
              <a:lnSpc>
                <a:spcPct val="100000"/>
              </a:lnSpc>
              <a:spcBef>
                <a:spcPts val="38"/>
              </a:spcBef>
              <a:spcAft>
                <a:spcPts val="0"/>
              </a:spcAft>
              <a:buClr>
                <a:srgbClr val="205867"/>
              </a:buClr>
              <a:buSzPts val="1050"/>
              <a:buFont typeface="Merriweather Sans"/>
              <a:buChar char="□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rgbClr val="974806"/>
              </a:buClr>
              <a:buSzPts val="1196"/>
              <a:buFont typeface="Arial"/>
              <a:buNone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545" lvl="5" marL="27432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545" lvl="6" marL="32004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546" lvl="7" marL="36576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546" lvl="8" marL="41148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88"/>
          <p:cNvSpPr/>
          <p:nvPr/>
        </p:nvSpPr>
        <p:spPr>
          <a:xfrm rot="5400000">
            <a:off x="-304800" y="1485905"/>
            <a:ext cx="1828800" cy="457200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47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Parser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p88"/>
          <p:cNvGrpSpPr/>
          <p:nvPr/>
        </p:nvGrpSpPr>
        <p:grpSpPr>
          <a:xfrm>
            <a:off x="990660" y="800456"/>
            <a:ext cx="1524044" cy="1829041"/>
            <a:chOff x="1485649" y="3204982"/>
            <a:chExt cx="1124341" cy="2169166"/>
          </a:xfrm>
        </p:grpSpPr>
        <p:sp>
          <p:nvSpPr>
            <p:cNvPr id="125" name="Google Shape;125;p88"/>
            <p:cNvSpPr/>
            <p:nvPr/>
          </p:nvSpPr>
          <p:spPr>
            <a:xfrm>
              <a:off x="1492629" y="3216471"/>
              <a:ext cx="1117361" cy="2157677"/>
            </a:xfrm>
            <a:prstGeom prst="rect">
              <a:avLst/>
            </a:prstGeom>
            <a:noFill/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88"/>
            <p:cNvSpPr/>
            <p:nvPr/>
          </p:nvSpPr>
          <p:spPr>
            <a:xfrm>
              <a:off x="1485649" y="3204982"/>
              <a:ext cx="1124341" cy="2157678"/>
            </a:xfrm>
            <a:prstGeom prst="rect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127;p88"/>
          <p:cNvGrpSpPr/>
          <p:nvPr/>
        </p:nvGrpSpPr>
        <p:grpSpPr>
          <a:xfrm>
            <a:off x="2819460" y="800456"/>
            <a:ext cx="1524044" cy="1829041"/>
            <a:chOff x="1485649" y="3204982"/>
            <a:chExt cx="1124341" cy="2169166"/>
          </a:xfrm>
        </p:grpSpPr>
        <p:sp>
          <p:nvSpPr>
            <p:cNvPr id="128" name="Google Shape;128;p88"/>
            <p:cNvSpPr/>
            <p:nvPr/>
          </p:nvSpPr>
          <p:spPr>
            <a:xfrm>
              <a:off x="1492629" y="3216471"/>
              <a:ext cx="1117361" cy="2157677"/>
            </a:xfrm>
            <a:prstGeom prst="rect">
              <a:avLst/>
            </a:prstGeom>
            <a:noFill/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88"/>
            <p:cNvSpPr/>
            <p:nvPr/>
          </p:nvSpPr>
          <p:spPr>
            <a:xfrm>
              <a:off x="1485649" y="3204982"/>
              <a:ext cx="1124341" cy="2157678"/>
            </a:xfrm>
            <a:prstGeom prst="rect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" name="Google Shape;130;p88"/>
          <p:cNvGrpSpPr/>
          <p:nvPr/>
        </p:nvGrpSpPr>
        <p:grpSpPr>
          <a:xfrm>
            <a:off x="4648260" y="800456"/>
            <a:ext cx="1524044" cy="1829041"/>
            <a:chOff x="1485649" y="3204982"/>
            <a:chExt cx="1124341" cy="2169166"/>
          </a:xfrm>
        </p:grpSpPr>
        <p:sp>
          <p:nvSpPr>
            <p:cNvPr id="131" name="Google Shape;131;p88"/>
            <p:cNvSpPr/>
            <p:nvPr/>
          </p:nvSpPr>
          <p:spPr>
            <a:xfrm>
              <a:off x="1492629" y="3216471"/>
              <a:ext cx="1117361" cy="2157677"/>
            </a:xfrm>
            <a:prstGeom prst="rect">
              <a:avLst/>
            </a:prstGeom>
            <a:noFill/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88"/>
            <p:cNvSpPr/>
            <p:nvPr/>
          </p:nvSpPr>
          <p:spPr>
            <a:xfrm>
              <a:off x="1485649" y="3204982"/>
              <a:ext cx="1124341" cy="2157678"/>
            </a:xfrm>
            <a:prstGeom prst="rect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" name="Google Shape;133;p88"/>
          <p:cNvGrpSpPr/>
          <p:nvPr/>
        </p:nvGrpSpPr>
        <p:grpSpPr>
          <a:xfrm>
            <a:off x="6477060" y="800456"/>
            <a:ext cx="1524044" cy="1829041"/>
            <a:chOff x="1485649" y="3204982"/>
            <a:chExt cx="1124341" cy="2169166"/>
          </a:xfrm>
        </p:grpSpPr>
        <p:sp>
          <p:nvSpPr>
            <p:cNvPr id="134" name="Google Shape;134;p88"/>
            <p:cNvSpPr/>
            <p:nvPr/>
          </p:nvSpPr>
          <p:spPr>
            <a:xfrm>
              <a:off x="1492629" y="3216471"/>
              <a:ext cx="1117361" cy="2157677"/>
            </a:xfrm>
            <a:prstGeom prst="rect">
              <a:avLst/>
            </a:prstGeom>
            <a:noFill/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88"/>
            <p:cNvSpPr/>
            <p:nvPr/>
          </p:nvSpPr>
          <p:spPr>
            <a:xfrm>
              <a:off x="1485649" y="3204982"/>
              <a:ext cx="1124341" cy="2157678"/>
            </a:xfrm>
            <a:prstGeom prst="rect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" name="Google Shape;136;p88"/>
          <p:cNvSpPr/>
          <p:nvPr/>
        </p:nvSpPr>
        <p:spPr>
          <a:xfrm rot="5400000">
            <a:off x="7467599" y="1485905"/>
            <a:ext cx="1828800" cy="457200"/>
          </a:xfrm>
          <a:prstGeom prst="rect">
            <a:avLst/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470"/>
              </a:srgbClr>
            </a:outerShdw>
          </a:effectLst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Deparser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972">
          <p15:clr>
            <a:srgbClr val="FBAE40"/>
          </p15:clr>
        </p15:guide>
        <p15:guide id="2" pos="720">
          <p15:clr>
            <a:srgbClr val="FBAE40"/>
          </p15:clr>
        </p15:guide>
        <p15:guide id="3" pos="1200">
          <p15:clr>
            <a:srgbClr val="FBAE40"/>
          </p15:clr>
        </p15:guide>
        <p15:guide id="4" pos="1872">
          <p15:clr>
            <a:srgbClr val="FBAE40"/>
          </p15:clr>
        </p15:guide>
        <p15:guide id="5" pos="2352">
          <p15:clr>
            <a:srgbClr val="FBAE40"/>
          </p15:clr>
        </p15:guide>
        <p15:guide id="6" pos="3024">
          <p15:clr>
            <a:srgbClr val="FBAE40"/>
          </p15:clr>
        </p15:guide>
        <p15:guide id="7" pos="3504">
          <p15:clr>
            <a:srgbClr val="FBAE40"/>
          </p15:clr>
        </p15:guide>
        <p15:guide id="8" pos="4176">
          <p15:clr>
            <a:srgbClr val="FBAE40"/>
          </p15:clr>
        </p15:guide>
        <p15:guide id="9" pos="465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 w/ Caption">
  <p:cSld name="Content 1 w/ Caption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9"/>
          <p:cNvSpPr/>
          <p:nvPr/>
        </p:nvSpPr>
        <p:spPr>
          <a:xfrm>
            <a:off x="0" y="4949190"/>
            <a:ext cx="9144000" cy="228600"/>
          </a:xfrm>
          <a:prstGeom prst="roundRect">
            <a:avLst>
              <a:gd fmla="val 16667" name="adj"/>
            </a:avLst>
          </a:prstGeom>
          <a:solidFill>
            <a:srgbClr val="4270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89"/>
          <p:cNvSpPr txBox="1"/>
          <p:nvPr>
            <p:ph type="title"/>
          </p:nvPr>
        </p:nvSpPr>
        <p:spPr>
          <a:xfrm>
            <a:off x="152400" y="127400"/>
            <a:ext cx="8686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Google Shape;140;p89"/>
          <p:cNvSpPr/>
          <p:nvPr/>
        </p:nvSpPr>
        <p:spPr>
          <a:xfrm>
            <a:off x="152400" y="607222"/>
            <a:ext cx="8686800" cy="81600"/>
          </a:xfrm>
          <a:prstGeom prst="roundRect">
            <a:avLst>
              <a:gd fmla="val 16667" name="adj"/>
            </a:avLst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89"/>
          <p:cNvSpPr txBox="1"/>
          <p:nvPr>
            <p:ph idx="12" type="sldNum"/>
          </p:nvPr>
        </p:nvSpPr>
        <p:spPr>
          <a:xfrm>
            <a:off x="7924802" y="4926810"/>
            <a:ext cx="10668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2" name="Google Shape;142;p89"/>
          <p:cNvSpPr txBox="1"/>
          <p:nvPr>
            <p:ph idx="1" type="body"/>
          </p:nvPr>
        </p:nvSpPr>
        <p:spPr>
          <a:xfrm>
            <a:off x="152400" y="742950"/>
            <a:ext cx="86868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3F3151"/>
              </a:buClr>
              <a:buSzPts val="2100"/>
              <a:buFont typeface="Merriweather Sans"/>
              <a:buChar char="•"/>
              <a:defRPr b="1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205867"/>
              </a:buClr>
              <a:buSzPts val="1800"/>
              <a:buFont typeface="Merriweather Sans"/>
              <a:buChar char="◦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Clr>
                <a:srgbClr val="1F1828"/>
              </a:buClr>
              <a:buSzPts val="1500"/>
              <a:buFont typeface="Merriweather Sans"/>
              <a:buChar char="■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5275" lvl="3" marL="1828800" marR="0" rtl="0" algn="l">
              <a:lnSpc>
                <a:spcPct val="100000"/>
              </a:lnSpc>
              <a:spcBef>
                <a:spcPts val="38"/>
              </a:spcBef>
              <a:spcAft>
                <a:spcPts val="0"/>
              </a:spcAft>
              <a:buClr>
                <a:srgbClr val="205867"/>
              </a:buClr>
              <a:buSzPts val="1050"/>
              <a:buFont typeface="Merriweather Sans"/>
              <a:buChar char="□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rgbClr val="974806"/>
              </a:buClr>
              <a:buSzPts val="1196"/>
              <a:buFont typeface="Arial"/>
              <a:buNone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545" lvl="5" marL="27432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545" lvl="6" marL="32004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546" lvl="7" marL="36576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546" lvl="8" marL="41148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Google Shape;143;p89"/>
          <p:cNvSpPr txBox="1"/>
          <p:nvPr>
            <p:ph idx="2" type="body"/>
          </p:nvPr>
        </p:nvSpPr>
        <p:spPr>
          <a:xfrm>
            <a:off x="152400" y="4229105"/>
            <a:ext cx="86868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151"/>
              </a:buClr>
              <a:buSzPts val="1800"/>
              <a:buFont typeface="Noto San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05867"/>
              </a:buClr>
              <a:buSzPts val="1800"/>
              <a:buFont typeface="Noto San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F1828"/>
              </a:buClr>
              <a:buSzPts val="1200"/>
              <a:buFont typeface="Noto San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9562" lvl="3" marL="1828800" marR="0" rtl="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Clr>
                <a:srgbClr val="205867"/>
              </a:buClr>
              <a:buSzPts val="1275"/>
              <a:buFont typeface="Noto Sans"/>
              <a:buChar char="▪"/>
              <a:defRPr b="0" i="0" sz="12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9562" lvl="4" marL="2286000" marR="0" rtl="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Clr>
                <a:srgbClr val="974806"/>
              </a:buClr>
              <a:buSzPts val="1275"/>
              <a:buFont typeface="Arial"/>
              <a:buChar char="•"/>
              <a:defRPr b="0" i="0" sz="12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">
  <p:cSld name="Content 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4"/>
          <p:cNvSpPr/>
          <p:nvPr/>
        </p:nvSpPr>
        <p:spPr>
          <a:xfrm>
            <a:off x="0" y="4949190"/>
            <a:ext cx="9144000" cy="228600"/>
          </a:xfrm>
          <a:prstGeom prst="roundRect">
            <a:avLst>
              <a:gd fmla="val 16667" name="adj"/>
            </a:avLst>
          </a:prstGeom>
          <a:solidFill>
            <a:srgbClr val="4270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1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74"/>
          <p:cNvSpPr txBox="1"/>
          <p:nvPr>
            <p:ph type="title"/>
          </p:nvPr>
        </p:nvSpPr>
        <p:spPr>
          <a:xfrm>
            <a:off x="152400" y="127400"/>
            <a:ext cx="8686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74"/>
          <p:cNvSpPr txBox="1"/>
          <p:nvPr>
            <p:ph idx="1" type="body"/>
          </p:nvPr>
        </p:nvSpPr>
        <p:spPr>
          <a:xfrm>
            <a:off x="152400" y="742950"/>
            <a:ext cx="8686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3F3151"/>
              </a:buClr>
              <a:buSzPts val="2000"/>
              <a:buFont typeface="Merriweather Sans"/>
              <a:buChar char="•"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205867"/>
              </a:buClr>
              <a:buSzPts val="1800"/>
              <a:buFont typeface="Merriweather Sans"/>
              <a:buChar char="◦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1F1828"/>
              </a:buClr>
              <a:buSzPts val="1500"/>
              <a:buFont typeface="Merriweather Sans"/>
              <a:buChar char="■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205867"/>
              </a:buClr>
              <a:buSzPts val="1200"/>
              <a:buFont typeface="Merriweather Sans"/>
              <a:buChar char="□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974806"/>
              </a:buClr>
              <a:buSzPts val="1196"/>
              <a:buFont typeface="Arial"/>
              <a:buNone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545" lvl="5" marL="27432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545" lvl="6" marL="32004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546" lvl="7" marL="36576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546" lvl="8" marL="41148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74"/>
          <p:cNvSpPr/>
          <p:nvPr/>
        </p:nvSpPr>
        <p:spPr>
          <a:xfrm>
            <a:off x="152400" y="607222"/>
            <a:ext cx="8686800" cy="81600"/>
          </a:xfrm>
          <a:prstGeom prst="roundRect">
            <a:avLst>
              <a:gd fmla="val 16667" name="adj"/>
            </a:avLst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74"/>
          <p:cNvSpPr txBox="1"/>
          <p:nvPr>
            <p:ph idx="12" type="sldNum"/>
          </p:nvPr>
        </p:nvSpPr>
        <p:spPr>
          <a:xfrm>
            <a:off x="8041705" y="4983720"/>
            <a:ext cx="10668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1" i="0" sz="82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1" i="0" sz="82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1" i="0" sz="82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1" i="0" sz="82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1" i="0" sz="82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1" i="0" sz="82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1" i="0" sz="82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1" i="0" sz="82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1" i="0" sz="82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0"/>
          <p:cNvSpPr/>
          <p:nvPr/>
        </p:nvSpPr>
        <p:spPr>
          <a:xfrm>
            <a:off x="0" y="4949190"/>
            <a:ext cx="9144000" cy="228600"/>
          </a:xfrm>
          <a:prstGeom prst="roundRect">
            <a:avLst>
              <a:gd fmla="val 16667" name="adj"/>
            </a:avLst>
          </a:prstGeom>
          <a:solidFill>
            <a:srgbClr val="4270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90"/>
          <p:cNvSpPr txBox="1"/>
          <p:nvPr>
            <p:ph type="title"/>
          </p:nvPr>
        </p:nvSpPr>
        <p:spPr>
          <a:xfrm>
            <a:off x="152400" y="127400"/>
            <a:ext cx="8686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p90"/>
          <p:cNvSpPr/>
          <p:nvPr/>
        </p:nvSpPr>
        <p:spPr>
          <a:xfrm>
            <a:off x="152400" y="607222"/>
            <a:ext cx="8686800" cy="81600"/>
          </a:xfrm>
          <a:prstGeom prst="roundRect">
            <a:avLst>
              <a:gd fmla="val 16667" name="adj"/>
            </a:avLst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90"/>
          <p:cNvSpPr txBox="1"/>
          <p:nvPr>
            <p:ph idx="12" type="sldNum"/>
          </p:nvPr>
        </p:nvSpPr>
        <p:spPr>
          <a:xfrm>
            <a:off x="7924802" y="4926810"/>
            <a:ext cx="10668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no bar">
  <p:cSld name="Title no bar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1"/>
          <p:cNvSpPr/>
          <p:nvPr/>
        </p:nvSpPr>
        <p:spPr>
          <a:xfrm>
            <a:off x="1981202" y="4917196"/>
            <a:ext cx="7239000" cy="233700"/>
          </a:xfrm>
          <a:prstGeom prst="roundRect">
            <a:avLst>
              <a:gd fmla="val 16667" name="adj"/>
            </a:avLst>
          </a:prstGeom>
          <a:solidFill>
            <a:srgbClr val="4270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Título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91"/>
          <p:cNvSpPr txBox="1"/>
          <p:nvPr>
            <p:ph type="title"/>
          </p:nvPr>
        </p:nvSpPr>
        <p:spPr>
          <a:xfrm>
            <a:off x="152400" y="127400"/>
            <a:ext cx="8686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" name="Google Shape;152;p91"/>
          <p:cNvSpPr txBox="1"/>
          <p:nvPr>
            <p:ph idx="12" type="sldNum"/>
          </p:nvPr>
        </p:nvSpPr>
        <p:spPr>
          <a:xfrm>
            <a:off x="7924802" y="4926810"/>
            <a:ext cx="10668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" name="Google Shape;153;p91"/>
          <p:cNvSpPr/>
          <p:nvPr/>
        </p:nvSpPr>
        <p:spPr>
          <a:xfrm>
            <a:off x="-76200" y="4917196"/>
            <a:ext cx="2133600" cy="233700"/>
          </a:xfrm>
          <a:prstGeom prst="roundRect">
            <a:avLst>
              <a:gd fmla="val 16667" name="adj"/>
            </a:avLst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Autor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3"/>
          <p:cNvSpPr txBox="1"/>
          <p:nvPr>
            <p:ph type="title"/>
          </p:nvPr>
        </p:nvSpPr>
        <p:spPr>
          <a:xfrm>
            <a:off x="1187624" y="171450"/>
            <a:ext cx="67689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Google Shape;156;p93"/>
          <p:cNvSpPr txBox="1"/>
          <p:nvPr>
            <p:ph idx="10" type="dt"/>
          </p:nvPr>
        </p:nvSpPr>
        <p:spPr>
          <a:xfrm>
            <a:off x="6096002" y="4686303"/>
            <a:ext cx="2667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93"/>
          <p:cNvSpPr txBox="1"/>
          <p:nvPr>
            <p:ph idx="11" type="ftr"/>
          </p:nvPr>
        </p:nvSpPr>
        <p:spPr>
          <a:xfrm>
            <a:off x="609604" y="4686159"/>
            <a:ext cx="5421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Google Shape;158;p93"/>
          <p:cNvSpPr txBox="1"/>
          <p:nvPr>
            <p:ph idx="12" type="sldNum"/>
          </p:nvPr>
        </p:nvSpPr>
        <p:spPr>
          <a:xfrm>
            <a:off x="8001000" y="4933953"/>
            <a:ext cx="10668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9" name="Google Shape;159;p93"/>
          <p:cNvSpPr txBox="1"/>
          <p:nvPr>
            <p:ph idx="1" type="body"/>
          </p:nvPr>
        </p:nvSpPr>
        <p:spPr>
          <a:xfrm>
            <a:off x="612648" y="1200150"/>
            <a:ext cx="8153400" cy="3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3F3151"/>
              </a:buClr>
              <a:buSzPts val="2100"/>
              <a:buFont typeface="Noto Sans"/>
              <a:buChar char="▪"/>
              <a:defRPr b="1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05867"/>
              </a:buClr>
              <a:buSzPts val="1800"/>
              <a:buFont typeface="Noto San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F1828"/>
              </a:buClr>
              <a:buSzPts val="1200"/>
              <a:buFont typeface="Noto San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9562" lvl="3" marL="1828800" marR="0" rtl="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Clr>
                <a:srgbClr val="205867"/>
              </a:buClr>
              <a:buSzPts val="1275"/>
              <a:buFont typeface="Noto Sans"/>
              <a:buChar char="▪"/>
              <a:defRPr b="0" i="0" sz="12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9562" lvl="4" marL="2286000" marR="0" rtl="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Clr>
                <a:srgbClr val="974806"/>
              </a:buClr>
              <a:buSzPts val="1275"/>
              <a:buFont typeface="Arial"/>
              <a:buChar char="•"/>
              <a:defRPr b="0" i="0" sz="12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0" name="Google Shape;160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11512"/>
            <a:ext cx="890718" cy="514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9653" y="573530"/>
            <a:ext cx="925765" cy="318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rawingGrid">
  <p:cSld name="1_DrawingGrid"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awingGrid">
  <p:cSld name="DrawingGrid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4800" y="228600"/>
            <a:ext cx="6405372" cy="4576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Sec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3"/>
          <p:cNvSpPr txBox="1"/>
          <p:nvPr>
            <p:ph type="title"/>
          </p:nvPr>
        </p:nvSpPr>
        <p:spPr>
          <a:xfrm>
            <a:off x="1617136" y="590551"/>
            <a:ext cx="72474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73"/>
          <p:cNvSpPr txBox="1"/>
          <p:nvPr>
            <p:ph idx="1" type="body"/>
          </p:nvPr>
        </p:nvSpPr>
        <p:spPr>
          <a:xfrm>
            <a:off x="2322741" y="1700437"/>
            <a:ext cx="6541800" cy="27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3F3151"/>
              </a:buClr>
              <a:buSzPts val="1800"/>
              <a:buFont typeface="Merriweather Sans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205867"/>
              </a:buClr>
              <a:buSzPts val="1500"/>
              <a:buFont typeface="Merriweather Sans"/>
              <a:buChar char="◦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4325" lvl="2" marL="1371600" marR="0" rtl="0" algn="l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Clr>
                <a:srgbClr val="1F1828"/>
              </a:buClr>
              <a:buSzPts val="1350"/>
              <a:buFont typeface="Merriweather Sans"/>
              <a:buChar char="■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5275" lvl="3" marL="1828800" marR="0" rtl="0" algn="l">
              <a:lnSpc>
                <a:spcPct val="100000"/>
              </a:lnSpc>
              <a:spcBef>
                <a:spcPts val="38"/>
              </a:spcBef>
              <a:spcAft>
                <a:spcPts val="0"/>
              </a:spcAft>
              <a:buClr>
                <a:srgbClr val="205867"/>
              </a:buClr>
              <a:buSzPts val="1050"/>
              <a:buFont typeface="Merriweather Sans"/>
              <a:buChar char="□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rgbClr val="974806"/>
              </a:buClr>
              <a:buSzPts val="1196"/>
              <a:buFont typeface="Arial"/>
              <a:buNone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545" lvl="5" marL="27432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545" lvl="6" marL="32004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546" lvl="7" marL="36576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546" lvl="8" marL="41148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73"/>
          <p:cNvSpPr/>
          <p:nvPr/>
        </p:nvSpPr>
        <p:spPr>
          <a:xfrm>
            <a:off x="1617138" y="1530350"/>
            <a:ext cx="7247400" cy="93600"/>
          </a:xfrm>
          <a:prstGeom prst="roundRect">
            <a:avLst>
              <a:gd fmla="val 16667" name="adj"/>
            </a:avLst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73"/>
          <p:cNvSpPr txBox="1"/>
          <p:nvPr>
            <p:ph idx="12" type="sldNum"/>
          </p:nvPr>
        </p:nvSpPr>
        <p:spPr>
          <a:xfrm>
            <a:off x="7924802" y="4926810"/>
            <a:ext cx="10668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">
  <p:cSld name="Content 2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5"/>
          <p:cNvSpPr/>
          <p:nvPr/>
        </p:nvSpPr>
        <p:spPr>
          <a:xfrm>
            <a:off x="0" y="4933951"/>
            <a:ext cx="9144000" cy="228600"/>
          </a:xfrm>
          <a:prstGeom prst="roundRect">
            <a:avLst>
              <a:gd fmla="val 16667" name="adj"/>
            </a:avLst>
          </a:prstGeom>
          <a:solidFill>
            <a:srgbClr val="4270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75"/>
          <p:cNvSpPr txBox="1"/>
          <p:nvPr>
            <p:ph type="title"/>
          </p:nvPr>
        </p:nvSpPr>
        <p:spPr>
          <a:xfrm>
            <a:off x="152400" y="127400"/>
            <a:ext cx="8686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75"/>
          <p:cNvSpPr txBox="1"/>
          <p:nvPr>
            <p:ph idx="1" type="body"/>
          </p:nvPr>
        </p:nvSpPr>
        <p:spPr>
          <a:xfrm>
            <a:off x="152400" y="742950"/>
            <a:ext cx="4284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3F3151"/>
              </a:buClr>
              <a:buSzPts val="1800"/>
              <a:buFont typeface="Merriweather Sans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205867"/>
              </a:buClr>
              <a:buSzPts val="1500"/>
              <a:buFont typeface="Merriweather Sans"/>
              <a:buChar char="◦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4325" lvl="2" marL="1371600" marR="0" rtl="0" algn="l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Clr>
                <a:srgbClr val="1F1828"/>
              </a:buClr>
              <a:buSzPts val="1350"/>
              <a:buFont typeface="Merriweather Sans"/>
              <a:buChar char="■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5275" lvl="3" marL="1828800" marR="0" rtl="0" algn="l">
              <a:lnSpc>
                <a:spcPct val="100000"/>
              </a:lnSpc>
              <a:spcBef>
                <a:spcPts val="38"/>
              </a:spcBef>
              <a:spcAft>
                <a:spcPts val="0"/>
              </a:spcAft>
              <a:buClr>
                <a:srgbClr val="205867"/>
              </a:buClr>
              <a:buSzPts val="1050"/>
              <a:buFont typeface="Merriweather Sans"/>
              <a:buChar char="□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rgbClr val="974806"/>
              </a:buClr>
              <a:buSzPts val="1196"/>
              <a:buFont typeface="Arial"/>
              <a:buNone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545" lvl="5" marL="27432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545" lvl="6" marL="32004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546" lvl="7" marL="36576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546" lvl="8" marL="41148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75"/>
          <p:cNvSpPr/>
          <p:nvPr/>
        </p:nvSpPr>
        <p:spPr>
          <a:xfrm>
            <a:off x="152400" y="607222"/>
            <a:ext cx="8686800" cy="81600"/>
          </a:xfrm>
          <a:prstGeom prst="roundRect">
            <a:avLst>
              <a:gd fmla="val 16667" name="adj"/>
            </a:avLst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75"/>
          <p:cNvSpPr txBox="1"/>
          <p:nvPr>
            <p:ph idx="12" type="sldNum"/>
          </p:nvPr>
        </p:nvSpPr>
        <p:spPr>
          <a:xfrm>
            <a:off x="7924802" y="4926810"/>
            <a:ext cx="10668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75"/>
          <p:cNvSpPr txBox="1"/>
          <p:nvPr>
            <p:ph idx="2" type="body"/>
          </p:nvPr>
        </p:nvSpPr>
        <p:spPr>
          <a:xfrm>
            <a:off x="4572001" y="742950"/>
            <a:ext cx="4284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3F3151"/>
              </a:buClr>
              <a:buSzPts val="1800"/>
              <a:buFont typeface="Merriweather Sans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205867"/>
              </a:buClr>
              <a:buSzPts val="1500"/>
              <a:buFont typeface="Merriweather Sans"/>
              <a:buChar char="◦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4325" lvl="2" marL="1371600" marR="0" rtl="0" algn="l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Clr>
                <a:srgbClr val="1F1828"/>
              </a:buClr>
              <a:buSzPts val="1350"/>
              <a:buFont typeface="Merriweather Sans"/>
              <a:buChar char="■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5275" lvl="3" marL="1828800" marR="0" rtl="0" algn="l">
              <a:lnSpc>
                <a:spcPct val="100000"/>
              </a:lnSpc>
              <a:spcBef>
                <a:spcPts val="38"/>
              </a:spcBef>
              <a:spcAft>
                <a:spcPts val="0"/>
              </a:spcAft>
              <a:buClr>
                <a:srgbClr val="205867"/>
              </a:buClr>
              <a:buSzPts val="1050"/>
              <a:buFont typeface="Merriweather Sans"/>
              <a:buChar char="□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rgbClr val="974806"/>
              </a:buClr>
              <a:buSzPts val="1196"/>
              <a:buFont typeface="Arial"/>
              <a:buNone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545" lvl="5" marL="27432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545" lvl="6" marL="32004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546" lvl="7" marL="36576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546" lvl="8" marL="41148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 Big/Sm">
  <p:cSld name="Content 2 Big/Sm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7"/>
          <p:cNvSpPr/>
          <p:nvPr/>
        </p:nvSpPr>
        <p:spPr>
          <a:xfrm>
            <a:off x="0" y="4933951"/>
            <a:ext cx="9144000" cy="228600"/>
          </a:xfrm>
          <a:prstGeom prst="roundRect">
            <a:avLst>
              <a:gd fmla="val 16667" name="adj"/>
            </a:avLst>
          </a:prstGeom>
          <a:solidFill>
            <a:srgbClr val="4270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77"/>
          <p:cNvSpPr txBox="1"/>
          <p:nvPr>
            <p:ph type="title"/>
          </p:nvPr>
        </p:nvSpPr>
        <p:spPr>
          <a:xfrm>
            <a:off x="152400" y="127400"/>
            <a:ext cx="8686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77"/>
          <p:cNvSpPr txBox="1"/>
          <p:nvPr>
            <p:ph idx="1" type="body"/>
          </p:nvPr>
        </p:nvSpPr>
        <p:spPr>
          <a:xfrm>
            <a:off x="152404" y="742950"/>
            <a:ext cx="2802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3F3151"/>
              </a:buClr>
              <a:buSzPts val="1500"/>
              <a:buFont typeface="Merriweather Sans"/>
              <a:buChar char="•"/>
              <a:defRPr b="1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205867"/>
              </a:buClr>
              <a:buSzPts val="1350"/>
              <a:buFont typeface="Merriweather Sans"/>
              <a:buChar char="◦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Clr>
                <a:srgbClr val="1F1828"/>
              </a:buClr>
              <a:buSzPts val="1200"/>
              <a:buFont typeface="Merriweather Sans"/>
              <a:buChar char="■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38"/>
              </a:spcBef>
              <a:spcAft>
                <a:spcPts val="0"/>
              </a:spcAft>
              <a:buClr>
                <a:srgbClr val="205867"/>
              </a:buClr>
              <a:buSzPts val="900"/>
              <a:buFont typeface="Merriweather Sans"/>
              <a:buChar char="□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rgbClr val="974806"/>
              </a:buClr>
              <a:buSzPts val="1196"/>
              <a:buFont typeface="Arial"/>
              <a:buNone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545" lvl="5" marL="27432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545" lvl="6" marL="32004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546" lvl="7" marL="36576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546" lvl="8" marL="41148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77"/>
          <p:cNvSpPr/>
          <p:nvPr/>
        </p:nvSpPr>
        <p:spPr>
          <a:xfrm>
            <a:off x="152400" y="607222"/>
            <a:ext cx="8686800" cy="81600"/>
          </a:xfrm>
          <a:prstGeom prst="roundRect">
            <a:avLst>
              <a:gd fmla="val 16667" name="adj"/>
            </a:avLst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77"/>
          <p:cNvSpPr txBox="1"/>
          <p:nvPr>
            <p:ph idx="12" type="sldNum"/>
          </p:nvPr>
        </p:nvSpPr>
        <p:spPr>
          <a:xfrm>
            <a:off x="7924802" y="4926810"/>
            <a:ext cx="10668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77"/>
          <p:cNvSpPr txBox="1"/>
          <p:nvPr>
            <p:ph idx="2" type="body"/>
          </p:nvPr>
        </p:nvSpPr>
        <p:spPr>
          <a:xfrm>
            <a:off x="3048001" y="742950"/>
            <a:ext cx="5867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3F3151"/>
              </a:buClr>
              <a:buSzPts val="1800"/>
              <a:buFont typeface="Merriweather Sans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205867"/>
              </a:buClr>
              <a:buSzPts val="1500"/>
              <a:buFont typeface="Merriweather Sans"/>
              <a:buChar char="◦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4325" lvl="2" marL="1371600" marR="0" rtl="0" algn="l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Clr>
                <a:srgbClr val="1F1828"/>
              </a:buClr>
              <a:buSzPts val="1350"/>
              <a:buFont typeface="Merriweather Sans"/>
              <a:buChar char="■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5275" lvl="3" marL="1828800" marR="0" rtl="0" algn="l">
              <a:lnSpc>
                <a:spcPct val="100000"/>
              </a:lnSpc>
              <a:spcBef>
                <a:spcPts val="38"/>
              </a:spcBef>
              <a:spcAft>
                <a:spcPts val="0"/>
              </a:spcAft>
              <a:buClr>
                <a:srgbClr val="205867"/>
              </a:buClr>
              <a:buSzPts val="1050"/>
              <a:buFont typeface="Merriweather Sans"/>
              <a:buChar char="□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rgbClr val="974806"/>
              </a:buClr>
              <a:buSzPts val="1196"/>
              <a:buFont typeface="Arial"/>
              <a:buNone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545" lvl="5" marL="27432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545" lvl="6" marL="32004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546" lvl="7" marL="36576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546" lvl="8" marL="41148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 w/ heading">
  <p:cSld name="Content 2 w/ heading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8"/>
          <p:cNvSpPr/>
          <p:nvPr/>
        </p:nvSpPr>
        <p:spPr>
          <a:xfrm>
            <a:off x="0" y="4933951"/>
            <a:ext cx="9144000" cy="228600"/>
          </a:xfrm>
          <a:prstGeom prst="roundRect">
            <a:avLst>
              <a:gd fmla="val 16667" name="adj"/>
            </a:avLst>
          </a:prstGeom>
          <a:solidFill>
            <a:srgbClr val="4270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78"/>
          <p:cNvSpPr txBox="1"/>
          <p:nvPr>
            <p:ph type="title"/>
          </p:nvPr>
        </p:nvSpPr>
        <p:spPr>
          <a:xfrm>
            <a:off x="152400" y="127400"/>
            <a:ext cx="8686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78"/>
          <p:cNvSpPr/>
          <p:nvPr/>
        </p:nvSpPr>
        <p:spPr>
          <a:xfrm>
            <a:off x="152400" y="607222"/>
            <a:ext cx="8686800" cy="81600"/>
          </a:xfrm>
          <a:prstGeom prst="roundRect">
            <a:avLst>
              <a:gd fmla="val 16667" name="adj"/>
            </a:avLst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78"/>
          <p:cNvSpPr txBox="1"/>
          <p:nvPr>
            <p:ph idx="1" type="body"/>
          </p:nvPr>
        </p:nvSpPr>
        <p:spPr>
          <a:xfrm>
            <a:off x="152605" y="788536"/>
            <a:ext cx="42840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151"/>
              </a:buClr>
              <a:buSzPts val="1800"/>
              <a:buFont typeface="Noto San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05867"/>
              </a:buClr>
              <a:buSzPts val="1800"/>
              <a:buFont typeface="Noto San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F1828"/>
              </a:buClr>
              <a:buSzPts val="1200"/>
              <a:buFont typeface="Noto San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9562" lvl="3" marL="1828800" marR="0" rtl="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Clr>
                <a:srgbClr val="205867"/>
              </a:buClr>
              <a:buSzPts val="1275"/>
              <a:buFont typeface="Noto Sans"/>
              <a:buChar char="▪"/>
              <a:defRPr b="0" i="0" sz="12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9562" lvl="4" marL="2286000" marR="0" rtl="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Clr>
                <a:srgbClr val="974806"/>
              </a:buClr>
              <a:buSzPts val="1275"/>
              <a:buFont typeface="Arial"/>
              <a:buChar char="•"/>
              <a:defRPr b="0" i="0" sz="12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78"/>
          <p:cNvSpPr txBox="1"/>
          <p:nvPr>
            <p:ph idx="2" type="body"/>
          </p:nvPr>
        </p:nvSpPr>
        <p:spPr>
          <a:xfrm>
            <a:off x="4555072" y="788536"/>
            <a:ext cx="42840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F3151"/>
              </a:buClr>
              <a:buSzPts val="1800"/>
              <a:buFont typeface="Noto San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05867"/>
              </a:buClr>
              <a:buSzPts val="1800"/>
              <a:buFont typeface="Noto San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F1828"/>
              </a:buClr>
              <a:buSzPts val="1200"/>
              <a:buFont typeface="Noto San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9562" lvl="3" marL="1828800" marR="0" rtl="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Clr>
                <a:srgbClr val="205867"/>
              </a:buClr>
              <a:buSzPts val="1275"/>
              <a:buFont typeface="Noto Sans"/>
              <a:buChar char="▪"/>
              <a:defRPr b="0" i="0" sz="12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9562" lvl="4" marL="2286000" marR="0" rtl="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Clr>
                <a:srgbClr val="974806"/>
              </a:buClr>
              <a:buSzPts val="1275"/>
              <a:buFont typeface="Arial"/>
              <a:buChar char="•"/>
              <a:defRPr b="0" i="0" sz="12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78"/>
          <p:cNvSpPr txBox="1"/>
          <p:nvPr>
            <p:ph idx="12" type="sldNum"/>
          </p:nvPr>
        </p:nvSpPr>
        <p:spPr>
          <a:xfrm>
            <a:off x="7924802" y="4926810"/>
            <a:ext cx="10668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78"/>
          <p:cNvSpPr txBox="1"/>
          <p:nvPr>
            <p:ph idx="3" type="body"/>
          </p:nvPr>
        </p:nvSpPr>
        <p:spPr>
          <a:xfrm>
            <a:off x="152400" y="1257300"/>
            <a:ext cx="42840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3F3151"/>
              </a:buClr>
              <a:buSzPts val="1800"/>
              <a:buFont typeface="Merriweather Sans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205867"/>
              </a:buClr>
              <a:buSzPts val="1500"/>
              <a:buFont typeface="Merriweather Sans"/>
              <a:buChar char="◦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4325" lvl="2" marL="1371600" marR="0" rtl="0" algn="l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Clr>
                <a:srgbClr val="1F1828"/>
              </a:buClr>
              <a:buSzPts val="1350"/>
              <a:buFont typeface="Merriweather Sans"/>
              <a:buChar char="■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5275" lvl="3" marL="1828800" marR="0" rtl="0" algn="l">
              <a:lnSpc>
                <a:spcPct val="100000"/>
              </a:lnSpc>
              <a:spcBef>
                <a:spcPts val="38"/>
              </a:spcBef>
              <a:spcAft>
                <a:spcPts val="0"/>
              </a:spcAft>
              <a:buClr>
                <a:srgbClr val="205867"/>
              </a:buClr>
              <a:buSzPts val="1050"/>
              <a:buFont typeface="Merriweather Sans"/>
              <a:buChar char="□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rgbClr val="974806"/>
              </a:buClr>
              <a:buSzPts val="1196"/>
              <a:buFont typeface="Arial"/>
              <a:buNone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545" lvl="5" marL="27432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545" lvl="6" marL="32004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546" lvl="7" marL="36576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546" lvl="8" marL="41148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78"/>
          <p:cNvSpPr txBox="1"/>
          <p:nvPr>
            <p:ph idx="4" type="body"/>
          </p:nvPr>
        </p:nvSpPr>
        <p:spPr>
          <a:xfrm>
            <a:off x="4572001" y="1257300"/>
            <a:ext cx="42840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3F3151"/>
              </a:buClr>
              <a:buSzPts val="1800"/>
              <a:buFont typeface="Merriweather Sans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205867"/>
              </a:buClr>
              <a:buSzPts val="1500"/>
              <a:buFont typeface="Merriweather Sans"/>
              <a:buChar char="◦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4325" lvl="2" marL="1371600" marR="0" rtl="0" algn="l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Clr>
                <a:srgbClr val="1F1828"/>
              </a:buClr>
              <a:buSzPts val="1350"/>
              <a:buFont typeface="Merriweather Sans"/>
              <a:buChar char="■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5275" lvl="3" marL="1828800" marR="0" rtl="0" algn="l">
              <a:lnSpc>
                <a:spcPct val="100000"/>
              </a:lnSpc>
              <a:spcBef>
                <a:spcPts val="38"/>
              </a:spcBef>
              <a:spcAft>
                <a:spcPts val="0"/>
              </a:spcAft>
              <a:buClr>
                <a:srgbClr val="205867"/>
              </a:buClr>
              <a:buSzPts val="1050"/>
              <a:buFont typeface="Merriweather Sans"/>
              <a:buChar char="□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rgbClr val="974806"/>
              </a:buClr>
              <a:buSzPts val="1196"/>
              <a:buFont typeface="Arial"/>
              <a:buNone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545" lvl="5" marL="27432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545" lvl="6" marL="32004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546" lvl="7" marL="36576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546" lvl="8" marL="41148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3">
  <p:cSld name="Content 3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9"/>
          <p:cNvSpPr/>
          <p:nvPr/>
        </p:nvSpPr>
        <p:spPr>
          <a:xfrm>
            <a:off x="0" y="4933951"/>
            <a:ext cx="9144000" cy="228600"/>
          </a:xfrm>
          <a:prstGeom prst="roundRect">
            <a:avLst>
              <a:gd fmla="val 16667" name="adj"/>
            </a:avLst>
          </a:prstGeom>
          <a:solidFill>
            <a:srgbClr val="4270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79"/>
          <p:cNvSpPr txBox="1"/>
          <p:nvPr>
            <p:ph type="title"/>
          </p:nvPr>
        </p:nvSpPr>
        <p:spPr>
          <a:xfrm>
            <a:off x="152400" y="127400"/>
            <a:ext cx="8686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79"/>
          <p:cNvSpPr/>
          <p:nvPr/>
        </p:nvSpPr>
        <p:spPr>
          <a:xfrm>
            <a:off x="152400" y="607222"/>
            <a:ext cx="8686800" cy="81600"/>
          </a:xfrm>
          <a:prstGeom prst="roundRect">
            <a:avLst>
              <a:gd fmla="val 16667" name="adj"/>
            </a:avLst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r>
              <a:t/>
            </a:r>
            <a:endParaRPr b="0" i="0" sz="126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79"/>
          <p:cNvSpPr txBox="1"/>
          <p:nvPr>
            <p:ph idx="1" type="body"/>
          </p:nvPr>
        </p:nvSpPr>
        <p:spPr>
          <a:xfrm>
            <a:off x="152402" y="742951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151"/>
              </a:buClr>
              <a:buSzPts val="1500"/>
              <a:buFont typeface="Noto Sans"/>
              <a:buNone/>
              <a:defRPr b="1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05867"/>
              </a:buClr>
              <a:buSzPts val="1800"/>
              <a:buFont typeface="Noto San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F1828"/>
              </a:buClr>
              <a:buSzPts val="1200"/>
              <a:buFont typeface="Noto San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9562" lvl="3" marL="1828800" marR="0" rtl="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Clr>
                <a:srgbClr val="205867"/>
              </a:buClr>
              <a:buSzPts val="1275"/>
              <a:buFont typeface="Noto Sans"/>
              <a:buChar char="▪"/>
              <a:defRPr b="0" i="0" sz="12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9562" lvl="4" marL="2286000" marR="0" rtl="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Clr>
                <a:srgbClr val="974806"/>
              </a:buClr>
              <a:buSzPts val="1275"/>
              <a:buFont typeface="Arial"/>
              <a:buChar char="•"/>
              <a:defRPr b="0" i="0" sz="12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79"/>
          <p:cNvSpPr txBox="1"/>
          <p:nvPr>
            <p:ph idx="12" type="sldNum"/>
          </p:nvPr>
        </p:nvSpPr>
        <p:spPr>
          <a:xfrm>
            <a:off x="7924802" y="4926810"/>
            <a:ext cx="10668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79"/>
          <p:cNvSpPr txBox="1"/>
          <p:nvPr>
            <p:ph idx="2" type="body"/>
          </p:nvPr>
        </p:nvSpPr>
        <p:spPr>
          <a:xfrm>
            <a:off x="152401" y="1257300"/>
            <a:ext cx="28956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3F3151"/>
              </a:buClr>
              <a:buSzPts val="1350"/>
              <a:buFont typeface="Merriweather Sans"/>
              <a:buChar char="•"/>
              <a:defRPr b="1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205867"/>
              </a:buClr>
              <a:buSzPts val="1200"/>
              <a:buFont typeface="Merriweather Sans"/>
              <a:buChar char="◦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5275" lvl="2" marL="1371600" marR="0" rtl="0" algn="l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Clr>
                <a:srgbClr val="1F1828"/>
              </a:buClr>
              <a:buSzPts val="1050"/>
              <a:buFont typeface="Merriweather Sans"/>
              <a:buChar char="■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38"/>
              </a:spcBef>
              <a:spcAft>
                <a:spcPts val="0"/>
              </a:spcAft>
              <a:buClr>
                <a:srgbClr val="205867"/>
              </a:buClr>
              <a:buSzPts val="900"/>
              <a:buFont typeface="Merriweather Sans"/>
              <a:buChar char="□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rgbClr val="974806"/>
              </a:buClr>
              <a:buSzPts val="1196"/>
              <a:buFont typeface="Arial"/>
              <a:buNone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545" lvl="5" marL="27432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545" lvl="6" marL="32004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546" lvl="7" marL="36576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546" lvl="8" marL="41148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79"/>
          <p:cNvSpPr txBox="1"/>
          <p:nvPr>
            <p:ph idx="3" type="body"/>
          </p:nvPr>
        </p:nvSpPr>
        <p:spPr>
          <a:xfrm>
            <a:off x="3124202" y="742951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151"/>
              </a:buClr>
              <a:buSzPts val="1500"/>
              <a:buFont typeface="Noto Sans"/>
              <a:buNone/>
              <a:defRPr b="1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05867"/>
              </a:buClr>
              <a:buSzPts val="1800"/>
              <a:buFont typeface="Noto San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F1828"/>
              </a:buClr>
              <a:buSzPts val="1200"/>
              <a:buFont typeface="Noto San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9562" lvl="3" marL="1828800" marR="0" rtl="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Clr>
                <a:srgbClr val="205867"/>
              </a:buClr>
              <a:buSzPts val="1275"/>
              <a:buFont typeface="Noto Sans"/>
              <a:buChar char="▪"/>
              <a:defRPr b="0" i="0" sz="12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9562" lvl="4" marL="2286000" marR="0" rtl="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Clr>
                <a:srgbClr val="974806"/>
              </a:buClr>
              <a:buSzPts val="1275"/>
              <a:buFont typeface="Arial"/>
              <a:buChar char="•"/>
              <a:defRPr b="0" i="0" sz="12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79"/>
          <p:cNvSpPr txBox="1"/>
          <p:nvPr>
            <p:ph idx="4" type="body"/>
          </p:nvPr>
        </p:nvSpPr>
        <p:spPr>
          <a:xfrm>
            <a:off x="3124202" y="1257300"/>
            <a:ext cx="28956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3F3151"/>
              </a:buClr>
              <a:buSzPts val="1350"/>
              <a:buFont typeface="Merriweather Sans"/>
              <a:buChar char="•"/>
              <a:defRPr b="1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205867"/>
              </a:buClr>
              <a:buSzPts val="1200"/>
              <a:buFont typeface="Merriweather Sans"/>
              <a:buChar char="◦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5275" lvl="2" marL="1371600" marR="0" rtl="0" algn="l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Clr>
                <a:srgbClr val="1F1828"/>
              </a:buClr>
              <a:buSzPts val="1050"/>
              <a:buFont typeface="Merriweather Sans"/>
              <a:buChar char="■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38"/>
              </a:spcBef>
              <a:spcAft>
                <a:spcPts val="0"/>
              </a:spcAft>
              <a:buClr>
                <a:srgbClr val="205867"/>
              </a:buClr>
              <a:buSzPts val="900"/>
              <a:buFont typeface="Merriweather Sans"/>
              <a:buChar char="□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rgbClr val="974806"/>
              </a:buClr>
              <a:buSzPts val="1196"/>
              <a:buFont typeface="Arial"/>
              <a:buNone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545" lvl="5" marL="27432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545" lvl="6" marL="32004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546" lvl="7" marL="36576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546" lvl="8" marL="41148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79"/>
          <p:cNvSpPr txBox="1"/>
          <p:nvPr>
            <p:ph idx="5" type="body"/>
          </p:nvPr>
        </p:nvSpPr>
        <p:spPr>
          <a:xfrm>
            <a:off x="6096002" y="742951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F3151"/>
              </a:buClr>
              <a:buSzPts val="1500"/>
              <a:buFont typeface="Noto Sans"/>
              <a:buNone/>
              <a:defRPr b="1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05867"/>
              </a:buClr>
              <a:buSzPts val="1800"/>
              <a:buFont typeface="Noto San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F1828"/>
              </a:buClr>
              <a:buSzPts val="1200"/>
              <a:buFont typeface="Noto San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9562" lvl="3" marL="1828800" marR="0" rtl="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Clr>
                <a:srgbClr val="205867"/>
              </a:buClr>
              <a:buSzPts val="1275"/>
              <a:buFont typeface="Noto Sans"/>
              <a:buChar char="▪"/>
              <a:defRPr b="0" i="0" sz="12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9562" lvl="4" marL="2286000" marR="0" rtl="0" algn="l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Clr>
                <a:srgbClr val="974806"/>
              </a:buClr>
              <a:buSzPts val="1275"/>
              <a:buFont typeface="Arial"/>
              <a:buChar char="•"/>
              <a:defRPr b="0" i="0" sz="12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79"/>
          <p:cNvSpPr txBox="1"/>
          <p:nvPr>
            <p:ph idx="6" type="body"/>
          </p:nvPr>
        </p:nvSpPr>
        <p:spPr>
          <a:xfrm>
            <a:off x="6096002" y="1257300"/>
            <a:ext cx="28956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3F3151"/>
              </a:buClr>
              <a:buSzPts val="1350"/>
              <a:buFont typeface="Merriweather Sans"/>
              <a:buChar char="•"/>
              <a:defRPr b="1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205867"/>
              </a:buClr>
              <a:buSzPts val="1200"/>
              <a:buFont typeface="Merriweather Sans"/>
              <a:buChar char="◦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5275" lvl="2" marL="1371600" marR="0" rtl="0" algn="l">
              <a:lnSpc>
                <a:spcPct val="100000"/>
              </a:lnSpc>
              <a:spcBef>
                <a:spcPts val="56"/>
              </a:spcBef>
              <a:spcAft>
                <a:spcPts val="0"/>
              </a:spcAft>
              <a:buClr>
                <a:srgbClr val="1F1828"/>
              </a:buClr>
              <a:buSzPts val="1050"/>
              <a:buFont typeface="Merriweather Sans"/>
              <a:buChar char="■"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38"/>
              </a:spcBef>
              <a:spcAft>
                <a:spcPts val="0"/>
              </a:spcAft>
              <a:buClr>
                <a:srgbClr val="205867"/>
              </a:buClr>
              <a:buSzPts val="900"/>
              <a:buFont typeface="Merriweather Sans"/>
              <a:buChar char="□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rgbClr val="974806"/>
              </a:buClr>
              <a:buSzPts val="1196"/>
              <a:buFont typeface="Arial"/>
              <a:buNone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545" lvl="5" marL="27432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545" lvl="6" marL="32004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546" lvl="7" marL="36576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546" lvl="8" marL="4114800" marR="0" rtl="0" algn="l">
              <a:lnSpc>
                <a:spcPct val="100000"/>
              </a:lnSpc>
              <a:spcBef>
                <a:spcPts val="239"/>
              </a:spcBef>
              <a:spcAft>
                <a:spcPts val="0"/>
              </a:spcAft>
              <a:buClr>
                <a:schemeClr val="dk1"/>
              </a:buClr>
              <a:buSzPts val="1196"/>
              <a:buFont typeface="Arial"/>
              <a:buChar char="•"/>
              <a:defRPr b="0" i="0" sz="119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7000"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1"/>
          <p:cNvSpPr txBox="1"/>
          <p:nvPr>
            <p:ph idx="12" type="sldNum"/>
          </p:nvPr>
        </p:nvSpPr>
        <p:spPr>
          <a:xfrm>
            <a:off x="8001000" y="4933953"/>
            <a:ext cx="10668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  <a:defRPr b="0" i="0" sz="8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3.png"/><Relationship Id="rId5" Type="http://schemas.openxmlformats.org/officeDocument/2006/relationships/image" Target="../media/image2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anselmo@midiacom.uff.br" TargetMode="External"/><Relationship Id="rId4" Type="http://schemas.openxmlformats.org/officeDocument/2006/relationships/image" Target="../media/image23.png"/><Relationship Id="rId5" Type="http://schemas.openxmlformats.org/officeDocument/2006/relationships/image" Target="../media/image4.jpg"/><Relationship Id="rId6" Type="http://schemas.openxmlformats.org/officeDocument/2006/relationships/image" Target="../media/image13.png"/><Relationship Id="rId7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 txBox="1"/>
          <p:nvPr>
            <p:ph type="ctrTitle"/>
          </p:nvPr>
        </p:nvSpPr>
        <p:spPr>
          <a:xfrm>
            <a:off x="369900" y="0"/>
            <a:ext cx="8404200" cy="144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>
                <a:solidFill>
                  <a:schemeClr val="dk2"/>
                </a:solidFill>
              </a:rPr>
              <a:t>SFC Placement in Edge-Cloud Environments: a Distributed Approach</a:t>
            </a:r>
            <a:endParaRPr i="1">
              <a:solidFill>
                <a:schemeClr val="dk2"/>
              </a:solidFill>
            </a:endParaRPr>
          </a:p>
        </p:txBody>
      </p:sp>
      <p:sp>
        <p:nvSpPr>
          <p:cNvPr id="168" name="Google Shape;168;p1"/>
          <p:cNvSpPr txBox="1"/>
          <p:nvPr>
            <p:ph idx="1" type="subTitle"/>
          </p:nvPr>
        </p:nvSpPr>
        <p:spPr>
          <a:xfrm>
            <a:off x="1691700" y="1121150"/>
            <a:ext cx="5760600" cy="30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-US" sz="1800"/>
              <a:t>Estudante de doutorado:</a:t>
            </a:r>
            <a:r>
              <a:rPr lang="en-US" sz="1800"/>
              <a:t>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/>
              <a:t>Anselmo Luiz Éden Battisti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0" lang="en-US" sz="1800"/>
              <a:t>Universidade: </a:t>
            </a:r>
            <a:r>
              <a:rPr lang="en-US" sz="1800"/>
              <a:t>UFF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0" lang="en-US" sz="1800"/>
              <a:t>Orientador: </a:t>
            </a:r>
            <a:r>
              <a:rPr lang="en-US" sz="1800"/>
              <a:t>Paulo de Figueiredo Pires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0" lang="en-US" sz="1800"/>
              <a:t>Data Apresentação:</a:t>
            </a:r>
            <a:r>
              <a:rPr lang="en-US" sz="1800"/>
              <a:t> 04/03/2023</a:t>
            </a:r>
            <a:endParaRPr sz="1800"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1688" y="4486927"/>
            <a:ext cx="1079562" cy="413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3850" y="4525450"/>
            <a:ext cx="1601009" cy="4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73200" y="4357222"/>
            <a:ext cx="936072" cy="67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7271e5f3a9_0_56"/>
          <p:cNvSpPr txBox="1"/>
          <p:nvPr>
            <p:ph type="title"/>
          </p:nvPr>
        </p:nvSpPr>
        <p:spPr>
          <a:xfrm>
            <a:off x="152400" y="127400"/>
            <a:ext cx="8686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/>
              <a:t>SFC Definition</a:t>
            </a:r>
            <a:endParaRPr sz="2800"/>
          </a:p>
        </p:txBody>
      </p:sp>
      <p:sp>
        <p:nvSpPr>
          <p:cNvPr id="262" name="Google Shape;262;g17271e5f3a9_0_56"/>
          <p:cNvSpPr txBox="1"/>
          <p:nvPr>
            <p:ph idx="1" type="body"/>
          </p:nvPr>
        </p:nvSpPr>
        <p:spPr>
          <a:xfrm>
            <a:off x="152400" y="742950"/>
            <a:ext cx="8686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0" lang="en-US"/>
              <a:t>However, virtualizing </a:t>
            </a:r>
            <a:r>
              <a:rPr lang="en-US">
                <a:solidFill>
                  <a:schemeClr val="dk2"/>
                </a:solidFill>
              </a:rPr>
              <a:t>VNFs individually is insufficient </a:t>
            </a:r>
            <a:r>
              <a:rPr b="0" lang="en-US"/>
              <a:t>to meet the services requirements in traffic demands and </a:t>
            </a:r>
            <a:r>
              <a:rPr lang="en-US">
                <a:solidFill>
                  <a:schemeClr val="dk2"/>
                </a:solidFill>
              </a:rPr>
              <a:t>complexity.</a:t>
            </a:r>
            <a:r>
              <a:rPr b="0" lang="en-US"/>
              <a:t> </a:t>
            </a:r>
            <a:endParaRPr b="0"/>
          </a:p>
          <a:p>
            <a:pPr indent="-182880" lvl="0" marL="18288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0" lang="en-US"/>
              <a:t>These aspects have created a </a:t>
            </a:r>
            <a:r>
              <a:rPr lang="en-US">
                <a:solidFill>
                  <a:schemeClr val="dk2"/>
                </a:solidFill>
              </a:rPr>
              <a:t>new technology called SFC</a:t>
            </a:r>
            <a:r>
              <a:rPr b="0" lang="en-US"/>
              <a:t>. </a:t>
            </a:r>
            <a:endParaRPr b="0"/>
          </a:p>
          <a:p>
            <a:pPr indent="-182880" lvl="0" marL="18288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0" lang="en-US"/>
              <a:t>The </a:t>
            </a:r>
            <a:r>
              <a:rPr lang="en-US">
                <a:solidFill>
                  <a:schemeClr val="dk2"/>
                </a:solidFill>
              </a:rPr>
              <a:t>SFC is a chain of multiple VNFs</a:t>
            </a:r>
            <a:r>
              <a:rPr b="0" lang="en-US"/>
              <a:t> with an SLA associated.</a:t>
            </a:r>
            <a:endParaRPr b="0"/>
          </a:p>
        </p:txBody>
      </p:sp>
      <p:sp>
        <p:nvSpPr>
          <p:cNvPr id="263" name="Google Shape;263;g17271e5f3a9_0_56"/>
          <p:cNvSpPr txBox="1"/>
          <p:nvPr>
            <p:ph idx="12" type="sldNum"/>
          </p:nvPr>
        </p:nvSpPr>
        <p:spPr>
          <a:xfrm>
            <a:off x="8041705" y="4983720"/>
            <a:ext cx="10668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4" name="Google Shape;264;g17271e5f3a9_0_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3725" y="2768050"/>
            <a:ext cx="6542074" cy="120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17271e5f3a9_0_56"/>
          <p:cNvSpPr txBox="1"/>
          <p:nvPr/>
        </p:nvSpPr>
        <p:spPr>
          <a:xfrm>
            <a:off x="322200" y="4202063"/>
            <a:ext cx="849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Santos, GL, Endo, PT, Sadok, D, Kelner, J. SPIDER: An availability-aware framework for the service function chain placement in distributed scenarios. Softw Pract Exper. 2022; 1- 25. doi:10.1002/spe.31544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7271e5f3a9_0_74"/>
          <p:cNvSpPr txBox="1"/>
          <p:nvPr>
            <p:ph type="title"/>
          </p:nvPr>
        </p:nvSpPr>
        <p:spPr>
          <a:xfrm>
            <a:off x="152400" y="127400"/>
            <a:ext cx="8686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/>
              <a:t>SFC Placement Problem</a:t>
            </a:r>
            <a:endParaRPr sz="2800"/>
          </a:p>
        </p:txBody>
      </p:sp>
      <p:sp>
        <p:nvSpPr>
          <p:cNvPr id="272" name="Google Shape;272;g17271e5f3a9_0_74"/>
          <p:cNvSpPr txBox="1"/>
          <p:nvPr>
            <p:ph idx="1" type="body"/>
          </p:nvPr>
        </p:nvSpPr>
        <p:spPr>
          <a:xfrm>
            <a:off x="152400" y="742950"/>
            <a:ext cx="8686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0" lang="en-US"/>
              <a:t>Now the </a:t>
            </a:r>
            <a:r>
              <a:rPr lang="en-US">
                <a:solidFill>
                  <a:schemeClr val="dk2"/>
                </a:solidFill>
              </a:rPr>
              <a:t>SFC Placement Problem has emerged</a:t>
            </a:r>
            <a:r>
              <a:rPr b="0" lang="en-US"/>
              <a:t>.</a:t>
            </a:r>
            <a:endParaRPr b="0"/>
          </a:p>
          <a:p>
            <a:pPr indent="-182880" lvl="0" marL="18288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0" lang="en-US"/>
              <a:t>New challenges must be addressed beyond defining where to execute each VNF of the requested SFC, the networking connectivity must be created to enable the flow across all the VNFs. </a:t>
            </a:r>
            <a:endParaRPr b="0"/>
          </a:p>
        </p:txBody>
      </p:sp>
      <p:sp>
        <p:nvSpPr>
          <p:cNvPr id="273" name="Google Shape;273;g17271e5f3a9_0_74"/>
          <p:cNvSpPr txBox="1"/>
          <p:nvPr>
            <p:ph idx="12" type="sldNum"/>
          </p:nvPr>
        </p:nvSpPr>
        <p:spPr>
          <a:xfrm>
            <a:off x="8041705" y="4983720"/>
            <a:ext cx="10668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4" name="Google Shape;274;g17271e5f3a9_0_74"/>
          <p:cNvSpPr/>
          <p:nvPr/>
        </p:nvSpPr>
        <p:spPr>
          <a:xfrm>
            <a:off x="6369725" y="2675400"/>
            <a:ext cx="424800" cy="48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139c5772b8_0_7"/>
          <p:cNvSpPr txBox="1"/>
          <p:nvPr>
            <p:ph type="title"/>
          </p:nvPr>
        </p:nvSpPr>
        <p:spPr>
          <a:xfrm>
            <a:off x="152400" y="127400"/>
            <a:ext cx="8686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/>
              <a:t>SFC Placement Problem</a:t>
            </a:r>
            <a:endParaRPr sz="2800"/>
          </a:p>
        </p:txBody>
      </p:sp>
      <p:sp>
        <p:nvSpPr>
          <p:cNvPr id="281" name="Google Shape;281;g2139c5772b8_0_7"/>
          <p:cNvSpPr txBox="1"/>
          <p:nvPr>
            <p:ph idx="12" type="sldNum"/>
          </p:nvPr>
        </p:nvSpPr>
        <p:spPr>
          <a:xfrm>
            <a:off x="8041705" y="4983720"/>
            <a:ext cx="10668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2" name="Google Shape;282;g2139c5772b8_0_7"/>
          <p:cNvSpPr/>
          <p:nvPr/>
        </p:nvSpPr>
        <p:spPr>
          <a:xfrm>
            <a:off x="6369725" y="2675400"/>
            <a:ext cx="424800" cy="48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g2139c5772b8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088" y="1173003"/>
            <a:ext cx="7685824" cy="348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139c5772b8_0_17"/>
          <p:cNvSpPr txBox="1"/>
          <p:nvPr>
            <p:ph type="title"/>
          </p:nvPr>
        </p:nvSpPr>
        <p:spPr>
          <a:xfrm>
            <a:off x="152400" y="127400"/>
            <a:ext cx="8686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/>
              <a:t>Static Approach Placement / Orchestration</a:t>
            </a:r>
            <a:endParaRPr sz="2800"/>
          </a:p>
        </p:txBody>
      </p:sp>
      <p:sp>
        <p:nvSpPr>
          <p:cNvPr id="290" name="Google Shape;290;g2139c5772b8_0_17"/>
          <p:cNvSpPr txBox="1"/>
          <p:nvPr>
            <p:ph idx="1" type="body"/>
          </p:nvPr>
        </p:nvSpPr>
        <p:spPr>
          <a:xfrm>
            <a:off x="152400" y="742950"/>
            <a:ext cx="486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0" lang="en-US"/>
              <a:t>The requirement aspects of the VNF/SFC are </a:t>
            </a:r>
            <a:r>
              <a:rPr lang="en-US"/>
              <a:t>statically defined</a:t>
            </a:r>
            <a:r>
              <a:rPr b="0" lang="en-US"/>
              <a:t> in a descriptor file.</a:t>
            </a:r>
            <a:endParaRPr b="0"/>
          </a:p>
          <a:p>
            <a:pPr indent="-182880" lvl="0" marL="18288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0" lang="en-US"/>
              <a:t>The orchestrator component follow the </a:t>
            </a:r>
            <a:r>
              <a:rPr b="0" lang="en-US"/>
              <a:t>specifications</a:t>
            </a:r>
            <a:r>
              <a:rPr b="0" lang="en-US"/>
              <a:t> to orchestrate the </a:t>
            </a:r>
            <a:r>
              <a:rPr lang="en-US"/>
              <a:t>life cycle of the VNF/SFC.</a:t>
            </a:r>
            <a:endParaRPr/>
          </a:p>
        </p:txBody>
      </p:sp>
      <p:sp>
        <p:nvSpPr>
          <p:cNvPr id="291" name="Google Shape;291;g2139c5772b8_0_17"/>
          <p:cNvSpPr txBox="1"/>
          <p:nvPr>
            <p:ph idx="12" type="sldNum"/>
          </p:nvPr>
        </p:nvSpPr>
        <p:spPr>
          <a:xfrm>
            <a:off x="8041705" y="4983720"/>
            <a:ext cx="10668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2" name="Google Shape;292;g2139c5772b8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2925" y="742950"/>
            <a:ext cx="2911279" cy="42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2139c5772b8_0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2025" y="3768722"/>
            <a:ext cx="2506825" cy="87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139c5772b8_0_28"/>
          <p:cNvSpPr txBox="1"/>
          <p:nvPr>
            <p:ph type="title"/>
          </p:nvPr>
        </p:nvSpPr>
        <p:spPr>
          <a:xfrm>
            <a:off x="152400" y="127400"/>
            <a:ext cx="8686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/>
              <a:t>Dynamic </a:t>
            </a:r>
            <a:r>
              <a:rPr lang="en-US" sz="2800"/>
              <a:t>Approach Placement / Orchestration</a:t>
            </a:r>
            <a:endParaRPr sz="2800"/>
          </a:p>
        </p:txBody>
      </p:sp>
      <p:sp>
        <p:nvSpPr>
          <p:cNvPr id="300" name="Google Shape;300;g2139c5772b8_0_28"/>
          <p:cNvSpPr txBox="1"/>
          <p:nvPr>
            <p:ph idx="1" type="body"/>
          </p:nvPr>
        </p:nvSpPr>
        <p:spPr>
          <a:xfrm>
            <a:off x="152400" y="742950"/>
            <a:ext cx="8686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0" lang="en-US"/>
              <a:t>D</a:t>
            </a:r>
            <a:r>
              <a:rPr b="0" lang="en-US"/>
              <a:t>efinitions of the VNF/SFC are </a:t>
            </a:r>
            <a:r>
              <a:rPr lang="en-US"/>
              <a:t>specified</a:t>
            </a:r>
            <a:r>
              <a:rPr b="0" lang="en-US"/>
              <a:t> based on intentions.</a:t>
            </a:r>
            <a:endParaRPr b="0"/>
          </a:p>
          <a:p>
            <a:pPr indent="-182880" lvl="0" marL="18288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0" lang="en-US"/>
              <a:t>The orchestrator component follow the specifications to orchestrate the </a:t>
            </a:r>
            <a:r>
              <a:rPr lang="en-US"/>
              <a:t>life cycle of the VNF/SFC.</a:t>
            </a:r>
            <a:endParaRPr/>
          </a:p>
        </p:txBody>
      </p:sp>
      <p:sp>
        <p:nvSpPr>
          <p:cNvPr id="301" name="Google Shape;301;g2139c5772b8_0_28"/>
          <p:cNvSpPr txBox="1"/>
          <p:nvPr>
            <p:ph idx="12" type="sldNum"/>
          </p:nvPr>
        </p:nvSpPr>
        <p:spPr>
          <a:xfrm>
            <a:off x="8041705" y="4983720"/>
            <a:ext cx="10668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2" name="Google Shape;302;g2139c5772b8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2250" y="2086375"/>
            <a:ext cx="5841875" cy="27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2139c5772b8_0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2550" y="1620204"/>
            <a:ext cx="1742250" cy="414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7271e5f3a9_0_90"/>
          <p:cNvSpPr txBox="1"/>
          <p:nvPr>
            <p:ph type="title"/>
          </p:nvPr>
        </p:nvSpPr>
        <p:spPr>
          <a:xfrm>
            <a:off x="152400" y="127400"/>
            <a:ext cx="8686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/>
              <a:t>Distributed Environment</a:t>
            </a:r>
            <a:endParaRPr sz="2800"/>
          </a:p>
        </p:txBody>
      </p:sp>
      <p:sp>
        <p:nvSpPr>
          <p:cNvPr id="310" name="Google Shape;310;g17271e5f3a9_0_90"/>
          <p:cNvSpPr txBox="1"/>
          <p:nvPr>
            <p:ph idx="1" type="body"/>
          </p:nvPr>
        </p:nvSpPr>
        <p:spPr>
          <a:xfrm>
            <a:off x="152400" y="742950"/>
            <a:ext cx="441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0" lang="en-US"/>
              <a:t>With the advance of the </a:t>
            </a:r>
            <a:r>
              <a:rPr lang="en-US">
                <a:solidFill>
                  <a:schemeClr val="dk2"/>
                </a:solidFill>
              </a:rPr>
              <a:t>Edge-Cloud computing paradigm</a:t>
            </a:r>
            <a:r>
              <a:rPr b="0" lang="en-US"/>
              <a:t>, the </a:t>
            </a:r>
            <a:r>
              <a:rPr lang="en-US">
                <a:solidFill>
                  <a:schemeClr val="dk2"/>
                </a:solidFill>
              </a:rPr>
              <a:t>VNFs</a:t>
            </a:r>
            <a:r>
              <a:rPr b="0" lang="en-US"/>
              <a:t> of the SFC </a:t>
            </a:r>
            <a:r>
              <a:rPr lang="en-US">
                <a:solidFill>
                  <a:schemeClr val="dk2"/>
                </a:solidFill>
              </a:rPr>
              <a:t>can be</a:t>
            </a:r>
            <a:r>
              <a:rPr b="0" lang="en-US">
                <a:solidFill>
                  <a:schemeClr val="dk2"/>
                </a:solidFill>
              </a:rPr>
              <a:t> </a:t>
            </a:r>
            <a:r>
              <a:rPr lang="en-US">
                <a:solidFill>
                  <a:schemeClr val="dk2"/>
                </a:solidFill>
              </a:rPr>
              <a:t>executed in multiple</a:t>
            </a:r>
            <a:r>
              <a:rPr b="0" lang="en-US"/>
              <a:t> nodes that can potentially be managed by different </a:t>
            </a:r>
            <a:r>
              <a:rPr lang="en-US">
                <a:solidFill>
                  <a:schemeClr val="dk2"/>
                </a:solidFill>
              </a:rPr>
              <a:t>service providers</a:t>
            </a:r>
            <a:r>
              <a:rPr b="0" lang="en-US"/>
              <a:t>.</a:t>
            </a:r>
            <a:endParaRPr b="0"/>
          </a:p>
        </p:txBody>
      </p:sp>
      <p:sp>
        <p:nvSpPr>
          <p:cNvPr id="311" name="Google Shape;311;g17271e5f3a9_0_90"/>
          <p:cNvSpPr txBox="1"/>
          <p:nvPr>
            <p:ph idx="12" type="sldNum"/>
          </p:nvPr>
        </p:nvSpPr>
        <p:spPr>
          <a:xfrm>
            <a:off x="8041705" y="4983720"/>
            <a:ext cx="10668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2" name="Google Shape;312;g17271e5f3a9_0_90"/>
          <p:cNvSpPr/>
          <p:nvPr/>
        </p:nvSpPr>
        <p:spPr>
          <a:xfrm>
            <a:off x="6369725" y="2675400"/>
            <a:ext cx="424800" cy="48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g17271e5f3a9_0_90"/>
          <p:cNvSpPr txBox="1"/>
          <p:nvPr/>
        </p:nvSpPr>
        <p:spPr>
          <a:xfrm>
            <a:off x="4734075" y="3274875"/>
            <a:ext cx="43092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G. Sun, Y. Li, D. Liao and V. Chang, "Service Function Chain Orchestration Across Multiple Domains: A Full Mesh Aggregation Approach," in </a:t>
            </a:r>
            <a:r>
              <a:rPr b="0" i="1" lang="en-US" sz="11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IEEE Transactions on Network and Service Management</a:t>
            </a:r>
            <a:r>
              <a:rPr b="0" i="0" lang="en-US" sz="11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vol. 15, no. 3, pp. 1175-1191, Sept. 2018, doi: 10.1109/TNSM.2018.2861717.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g17271e5f3a9_0_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3875" y="1314350"/>
            <a:ext cx="4181949" cy="176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7271e5f3a9_0_107"/>
          <p:cNvSpPr txBox="1"/>
          <p:nvPr>
            <p:ph type="title"/>
          </p:nvPr>
        </p:nvSpPr>
        <p:spPr>
          <a:xfrm>
            <a:off x="152400" y="127400"/>
            <a:ext cx="8686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/>
              <a:t>Distributed Environment</a:t>
            </a:r>
            <a:endParaRPr sz="2800"/>
          </a:p>
        </p:txBody>
      </p:sp>
      <p:sp>
        <p:nvSpPr>
          <p:cNvPr id="321" name="Google Shape;321;g17271e5f3a9_0_107"/>
          <p:cNvSpPr txBox="1"/>
          <p:nvPr>
            <p:ph idx="1" type="body"/>
          </p:nvPr>
        </p:nvSpPr>
        <p:spPr>
          <a:xfrm>
            <a:off x="152400" y="742950"/>
            <a:ext cx="4906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0" lang="en-US"/>
              <a:t>In this scenario, a </a:t>
            </a:r>
            <a:r>
              <a:rPr lang="en-US">
                <a:solidFill>
                  <a:schemeClr val="dk2"/>
                </a:solidFill>
              </a:rPr>
              <a:t>centralized placement is unsuitable</a:t>
            </a:r>
            <a:r>
              <a:rPr b="0" lang="en-US"/>
              <a:t>, given the </a:t>
            </a:r>
            <a:r>
              <a:rPr lang="en-US">
                <a:solidFill>
                  <a:schemeClr val="dk2"/>
                </a:solidFill>
              </a:rPr>
              <a:t>huge number of nodes</a:t>
            </a:r>
            <a:r>
              <a:rPr b="0" lang="en-US"/>
              <a:t> and the </a:t>
            </a:r>
            <a:r>
              <a:rPr lang="en-US">
                <a:solidFill>
                  <a:schemeClr val="dk2"/>
                </a:solidFill>
              </a:rPr>
              <a:t>confidentiality problems</a:t>
            </a:r>
            <a:r>
              <a:rPr b="0" lang="en-US"/>
              <a:t>. </a:t>
            </a:r>
            <a:endParaRPr b="0"/>
          </a:p>
          <a:p>
            <a:pPr indent="-182880" lvl="0" marL="18288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0" lang="en-US"/>
              <a:t>Thus, a </a:t>
            </a:r>
            <a:r>
              <a:rPr lang="en-US">
                <a:solidFill>
                  <a:schemeClr val="dk2"/>
                </a:solidFill>
              </a:rPr>
              <a:t>distributed mechanism</a:t>
            </a:r>
            <a:r>
              <a:rPr b="0" lang="en-US"/>
              <a:t> should be created to allocate the SFC </a:t>
            </a:r>
            <a:r>
              <a:rPr lang="en-US">
                <a:solidFill>
                  <a:schemeClr val="dk2"/>
                </a:solidFill>
              </a:rPr>
              <a:t>without full knowledge of the infrastructure</a:t>
            </a:r>
            <a:r>
              <a:rPr b="0" lang="en-US"/>
              <a:t> where the VNFs will be executed.</a:t>
            </a:r>
            <a:endParaRPr b="0"/>
          </a:p>
        </p:txBody>
      </p:sp>
      <p:sp>
        <p:nvSpPr>
          <p:cNvPr id="322" name="Google Shape;322;g17271e5f3a9_0_107"/>
          <p:cNvSpPr txBox="1"/>
          <p:nvPr>
            <p:ph idx="12" type="sldNum"/>
          </p:nvPr>
        </p:nvSpPr>
        <p:spPr>
          <a:xfrm>
            <a:off x="8041705" y="4983720"/>
            <a:ext cx="10668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3" name="Google Shape;323;g17271e5f3a9_0_107"/>
          <p:cNvSpPr/>
          <p:nvPr/>
        </p:nvSpPr>
        <p:spPr>
          <a:xfrm>
            <a:off x="6369725" y="2675400"/>
            <a:ext cx="424800" cy="48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Google Shape;324;g17271e5f3a9_0_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5400" y="1148100"/>
            <a:ext cx="3633800" cy="233295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g17271e5f3a9_0_107"/>
          <p:cNvSpPr txBox="1"/>
          <p:nvPr/>
        </p:nvSpPr>
        <p:spPr>
          <a:xfrm>
            <a:off x="5205350" y="3632088"/>
            <a:ext cx="36339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G. Sun, Y. Li, D. Liao and V. Chang, "Service Function Chain Orchestration Across Multiple Domains: A Full Mesh Aggregation Approach," in </a:t>
            </a:r>
            <a:r>
              <a:rPr b="0" i="1" lang="en-US" sz="11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IEEE Transactions on Network and Service Management</a:t>
            </a:r>
            <a:r>
              <a:rPr b="0" i="0" lang="en-US" sz="11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vol. 15, no. 3, pp. 1175-1191, Sept. 2018, doi: 10.1109/TNSM.2018.2861717.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72c5e7dfbf_0_0"/>
          <p:cNvSpPr txBox="1"/>
          <p:nvPr>
            <p:ph idx="1" type="body"/>
          </p:nvPr>
        </p:nvSpPr>
        <p:spPr>
          <a:xfrm>
            <a:off x="152400" y="742950"/>
            <a:ext cx="8686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0" lang="en-US"/>
              <a:t>Study </a:t>
            </a:r>
            <a:r>
              <a:rPr b="0" lang="en-US"/>
              <a:t>the </a:t>
            </a:r>
            <a:r>
              <a:rPr lang="en-US"/>
              <a:t>nephio</a:t>
            </a:r>
            <a:r>
              <a:rPr b="0" lang="en-US"/>
              <a:t> framework</a:t>
            </a:r>
            <a:endParaRPr b="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0" lang="en-US"/>
              <a:t>Extend the </a:t>
            </a:r>
            <a:r>
              <a:rPr lang="en-US"/>
              <a:t>nephio</a:t>
            </a:r>
            <a:r>
              <a:rPr b="0" lang="en-US"/>
              <a:t> framework to execute our distributed SFC placement approach it in a multi-domain environment.</a:t>
            </a:r>
            <a:endParaRPr b="0"/>
          </a:p>
        </p:txBody>
      </p:sp>
      <p:sp>
        <p:nvSpPr>
          <p:cNvPr id="332" name="Google Shape;332;g172c5e7dfbf_0_0"/>
          <p:cNvSpPr txBox="1"/>
          <p:nvPr>
            <p:ph type="title"/>
          </p:nvPr>
        </p:nvSpPr>
        <p:spPr>
          <a:xfrm>
            <a:off x="152400" y="127400"/>
            <a:ext cx="8686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/>
              <a:t>Next Steps</a:t>
            </a:r>
            <a:endParaRPr sz="2800"/>
          </a:p>
        </p:txBody>
      </p:sp>
      <p:sp>
        <p:nvSpPr>
          <p:cNvPr id="333" name="Google Shape;333;g172c5e7dfbf_0_0"/>
          <p:cNvSpPr txBox="1"/>
          <p:nvPr>
            <p:ph idx="12" type="sldNum"/>
          </p:nvPr>
        </p:nvSpPr>
        <p:spPr>
          <a:xfrm>
            <a:off x="8041705" y="4983720"/>
            <a:ext cx="10668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8"/>
          <p:cNvSpPr txBox="1"/>
          <p:nvPr>
            <p:ph idx="1" type="subTitle"/>
          </p:nvPr>
        </p:nvSpPr>
        <p:spPr>
          <a:xfrm>
            <a:off x="50" y="2715250"/>
            <a:ext cx="9144000" cy="22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/>
              <a:t>C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ontato</a:t>
            </a:r>
            <a:r>
              <a:rPr b="1" i="0" lang="en-US" sz="1800" u="none" cap="none" strike="noStrike">
                <a:solidFill>
                  <a:srgbClr val="000000"/>
                </a:solidFill>
              </a:rPr>
              <a:t>s</a:t>
            </a:r>
            <a:endParaRPr b="1" i="0" sz="1800" u="none" cap="none" strike="noStrike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Anselmo Luiz Éden Battisti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anselmo@midiacom.uff.br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/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/>
              <a:t>Paulo de Figueiredo Pires </a:t>
            </a:r>
            <a:endParaRPr sz="1800"/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/>
              <a:t>paulo.pires@ic.uff.br</a:t>
            </a:r>
            <a:endParaRPr sz="1800"/>
          </a:p>
        </p:txBody>
      </p:sp>
      <p:pic>
        <p:nvPicPr>
          <p:cNvPr id="339" name="Google Shape;339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100" y="2997915"/>
            <a:ext cx="1601000" cy="162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08088" y="1771827"/>
            <a:ext cx="1079562" cy="413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90250" y="1810350"/>
            <a:ext cx="1601009" cy="4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6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89600" y="1642122"/>
            <a:ext cx="936072" cy="67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"/>
          <p:cNvSpPr txBox="1"/>
          <p:nvPr>
            <p:ph type="title"/>
          </p:nvPr>
        </p:nvSpPr>
        <p:spPr>
          <a:xfrm>
            <a:off x="152400" y="127400"/>
            <a:ext cx="8686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/>
              <a:t>Agenda</a:t>
            </a:r>
            <a:endParaRPr sz="2800"/>
          </a:p>
        </p:txBody>
      </p:sp>
      <p:sp>
        <p:nvSpPr>
          <p:cNvPr id="178" name="Google Shape;178;p4"/>
          <p:cNvSpPr txBox="1"/>
          <p:nvPr>
            <p:ph idx="1" type="body"/>
          </p:nvPr>
        </p:nvSpPr>
        <p:spPr>
          <a:xfrm>
            <a:off x="152400" y="742950"/>
            <a:ext cx="8686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0" lang="en-US"/>
              <a:t>Introduction</a:t>
            </a:r>
            <a:endParaRPr b="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lang="en-US"/>
              <a:t>NFV Paradigm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lang="en-US"/>
              <a:t>SFC Definition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lang="en-US"/>
              <a:t>Distributed Environment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0" lang="en-US"/>
              <a:t>SFC Placement Problem</a:t>
            </a:r>
            <a:endParaRPr b="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lang="en-US"/>
              <a:t>Centralized 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lang="en-US"/>
              <a:t>Distributed 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0" lang="en-US"/>
              <a:t>Next Steps</a:t>
            </a:r>
            <a:endParaRPr b="0"/>
          </a:p>
        </p:txBody>
      </p:sp>
      <p:sp>
        <p:nvSpPr>
          <p:cNvPr id="179" name="Google Shape;179;p4"/>
          <p:cNvSpPr txBox="1"/>
          <p:nvPr>
            <p:ph idx="12" type="sldNum"/>
          </p:nvPr>
        </p:nvSpPr>
        <p:spPr>
          <a:xfrm>
            <a:off x="8041705" y="4983720"/>
            <a:ext cx="10668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7271e5f3a9_0_8"/>
          <p:cNvSpPr txBox="1"/>
          <p:nvPr>
            <p:ph type="title"/>
          </p:nvPr>
        </p:nvSpPr>
        <p:spPr>
          <a:xfrm>
            <a:off x="152400" y="127400"/>
            <a:ext cx="8686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/>
              <a:t>Introduction</a:t>
            </a:r>
            <a:endParaRPr sz="2800"/>
          </a:p>
        </p:txBody>
      </p:sp>
      <p:sp>
        <p:nvSpPr>
          <p:cNvPr id="186" name="Google Shape;186;g17271e5f3a9_0_8"/>
          <p:cNvSpPr txBox="1"/>
          <p:nvPr>
            <p:ph idx="1" type="body"/>
          </p:nvPr>
        </p:nvSpPr>
        <p:spPr>
          <a:xfrm>
            <a:off x="152400" y="742950"/>
            <a:ext cx="4918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0" lang="en-US"/>
              <a:t>In the last decades, there has been a trend to </a:t>
            </a:r>
            <a:r>
              <a:rPr lang="en-US">
                <a:solidFill>
                  <a:schemeClr val="dk2"/>
                </a:solidFill>
              </a:rPr>
              <a:t>virtualize computing and networking resources</a:t>
            </a:r>
            <a:r>
              <a:rPr b="0" lang="en-US"/>
              <a:t>. </a:t>
            </a:r>
            <a:endParaRPr b="0"/>
          </a:p>
          <a:p>
            <a:pPr indent="-182880" lvl="0" marL="18288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0" lang="en-US"/>
              <a:t>This trend reaches the core functions of the networks, creating the </a:t>
            </a:r>
            <a:r>
              <a:rPr lang="en-US">
                <a:solidFill>
                  <a:schemeClr val="dk2"/>
                </a:solidFill>
              </a:rPr>
              <a:t>NFV paradigm</a:t>
            </a:r>
            <a:r>
              <a:rPr b="0" lang="en-US"/>
              <a:t>.</a:t>
            </a:r>
            <a:endParaRPr b="0"/>
          </a:p>
          <a:p>
            <a:pPr indent="-182880" lvl="0" marL="18288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0" lang="en-US"/>
              <a:t>Nowadays, </a:t>
            </a:r>
            <a:r>
              <a:rPr lang="en-US">
                <a:solidFill>
                  <a:schemeClr val="dk2"/>
                </a:solidFill>
              </a:rPr>
              <a:t>high-level functions </a:t>
            </a:r>
            <a:r>
              <a:rPr b="0" lang="en-US"/>
              <a:t>consumed by the users like, video encoders are </a:t>
            </a:r>
            <a:r>
              <a:rPr lang="en-US">
                <a:solidFill>
                  <a:schemeClr val="dk2"/>
                </a:solidFill>
              </a:rPr>
              <a:t>also virtualized</a:t>
            </a:r>
            <a:r>
              <a:rPr b="0" lang="en-US"/>
              <a:t>.</a:t>
            </a:r>
            <a:endParaRPr b="0"/>
          </a:p>
        </p:txBody>
      </p:sp>
      <p:sp>
        <p:nvSpPr>
          <p:cNvPr id="187" name="Google Shape;187;g17271e5f3a9_0_8"/>
          <p:cNvSpPr txBox="1"/>
          <p:nvPr>
            <p:ph idx="12" type="sldNum"/>
          </p:nvPr>
        </p:nvSpPr>
        <p:spPr>
          <a:xfrm>
            <a:off x="8041705" y="4983720"/>
            <a:ext cx="10668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8" name="Google Shape;188;g17271e5f3a9_0_8"/>
          <p:cNvPicPr preferRelativeResize="0"/>
          <p:nvPr/>
        </p:nvPicPr>
        <p:blipFill rotWithShape="1">
          <a:blip r:embed="rId3">
            <a:alphaModFix/>
          </a:blip>
          <a:srcRect b="0" l="0" r="62611" t="0"/>
          <a:stretch/>
        </p:blipFill>
        <p:spPr>
          <a:xfrm>
            <a:off x="5181500" y="834398"/>
            <a:ext cx="1387100" cy="184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17271e5f3a9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9425" y="1804700"/>
            <a:ext cx="2159775" cy="198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17271e5f3a9_0_8"/>
          <p:cNvSpPr/>
          <p:nvPr/>
        </p:nvSpPr>
        <p:spPr>
          <a:xfrm rot="5400000">
            <a:off x="7249500" y="1200650"/>
            <a:ext cx="613500" cy="5946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17271e5f3a9_0_8"/>
          <p:cNvSpPr/>
          <p:nvPr/>
        </p:nvSpPr>
        <p:spPr>
          <a:xfrm>
            <a:off x="6369725" y="2675400"/>
            <a:ext cx="424800" cy="48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17271e5f3a9_0_8"/>
          <p:cNvSpPr txBox="1"/>
          <p:nvPr/>
        </p:nvSpPr>
        <p:spPr>
          <a:xfrm>
            <a:off x="5322825" y="3735975"/>
            <a:ext cx="34965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T. Zhang, H. Qiu, L. Linguaglossa, W. Cerroni and P. Giaccone, "NFV Platforms: Taxonomy, Design Choices and Future Challenges," in </a:t>
            </a:r>
            <a:r>
              <a:rPr b="0" i="1" lang="en-US" sz="11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IEEE Transactions on Network and Service Management</a:t>
            </a:r>
            <a:r>
              <a:rPr b="0" i="0" lang="en-US" sz="11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vol. 18, no. 1, pp. 30-48, March 2021, doi: 10.1109/TNSM.2020.3045381.</a:t>
            </a:r>
            <a:endParaRPr b="0" i="0" sz="1100" u="none" cap="none" strike="noStrike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2a1cd708da_0_0"/>
          <p:cNvSpPr txBox="1"/>
          <p:nvPr>
            <p:ph type="title"/>
          </p:nvPr>
        </p:nvSpPr>
        <p:spPr>
          <a:xfrm>
            <a:off x="152400" y="127400"/>
            <a:ext cx="8686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/>
              <a:t>Introduction</a:t>
            </a:r>
            <a:endParaRPr sz="2800"/>
          </a:p>
        </p:txBody>
      </p:sp>
      <p:sp>
        <p:nvSpPr>
          <p:cNvPr id="199" name="Google Shape;199;g22a1cd708da_0_0"/>
          <p:cNvSpPr txBox="1"/>
          <p:nvPr>
            <p:ph idx="1" type="body"/>
          </p:nvPr>
        </p:nvSpPr>
        <p:spPr>
          <a:xfrm>
            <a:off x="152400" y="742950"/>
            <a:ext cx="5141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0" lang="en-US"/>
              <a:t>For decoupling the VNF from the hardware, the </a:t>
            </a:r>
            <a:r>
              <a:rPr lang="en-US"/>
              <a:t>NFV Platform</a:t>
            </a:r>
            <a:r>
              <a:rPr b="0" lang="en-US"/>
              <a:t> provides virtualization through the </a:t>
            </a:r>
            <a:r>
              <a:rPr lang="en-US"/>
              <a:t>NFVI componen</a:t>
            </a:r>
            <a:r>
              <a:rPr b="0" lang="en-US"/>
              <a:t>t. </a:t>
            </a:r>
            <a:endParaRPr b="0"/>
          </a:p>
          <a:p>
            <a:pPr indent="-3429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b="0" lang="en-US"/>
              <a:t>Popular hypervisors, such as XEN4, Kernel-based Virtual Machine (KVM), and VMware, are used to virtualize resources consumed by VNFs. </a:t>
            </a:r>
            <a:endParaRPr b="0"/>
          </a:p>
        </p:txBody>
      </p:sp>
      <p:sp>
        <p:nvSpPr>
          <p:cNvPr id="200" name="Google Shape;200;g22a1cd708da_0_0"/>
          <p:cNvSpPr txBox="1"/>
          <p:nvPr>
            <p:ph idx="12" type="sldNum"/>
          </p:nvPr>
        </p:nvSpPr>
        <p:spPr>
          <a:xfrm>
            <a:off x="8041705" y="4983720"/>
            <a:ext cx="10668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1" name="Google Shape;201;g22a1cd708da_0_0"/>
          <p:cNvSpPr/>
          <p:nvPr/>
        </p:nvSpPr>
        <p:spPr>
          <a:xfrm>
            <a:off x="6369725" y="2675400"/>
            <a:ext cx="424800" cy="48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g22a1cd708d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9550" y="1370250"/>
            <a:ext cx="3239649" cy="2954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2a1cd708da_0_33"/>
          <p:cNvSpPr txBox="1"/>
          <p:nvPr>
            <p:ph type="title"/>
          </p:nvPr>
        </p:nvSpPr>
        <p:spPr>
          <a:xfrm>
            <a:off x="152400" y="127400"/>
            <a:ext cx="8686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/>
              <a:t>Introduction</a:t>
            </a:r>
            <a:endParaRPr sz="2800"/>
          </a:p>
        </p:txBody>
      </p:sp>
      <p:sp>
        <p:nvSpPr>
          <p:cNvPr id="209" name="Google Shape;209;g22a1cd708da_0_33"/>
          <p:cNvSpPr txBox="1"/>
          <p:nvPr>
            <p:ph idx="1" type="body"/>
          </p:nvPr>
        </p:nvSpPr>
        <p:spPr>
          <a:xfrm>
            <a:off x="152400" y="742950"/>
            <a:ext cx="5141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0" lang="en-US"/>
              <a:t>The VIM component provides the interfaces that enable the </a:t>
            </a:r>
            <a:r>
              <a:rPr lang="en-US"/>
              <a:t>MANO component</a:t>
            </a:r>
            <a:r>
              <a:rPr b="0" lang="en-US"/>
              <a:t> to request and monitor the VNF resources accordingly.</a:t>
            </a:r>
            <a:endParaRPr b="0"/>
          </a:p>
        </p:txBody>
      </p:sp>
      <p:sp>
        <p:nvSpPr>
          <p:cNvPr id="210" name="Google Shape;210;g22a1cd708da_0_33"/>
          <p:cNvSpPr txBox="1"/>
          <p:nvPr>
            <p:ph idx="12" type="sldNum"/>
          </p:nvPr>
        </p:nvSpPr>
        <p:spPr>
          <a:xfrm>
            <a:off x="8041705" y="4983720"/>
            <a:ext cx="10668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" name="Google Shape;211;g22a1cd708da_0_33"/>
          <p:cNvSpPr/>
          <p:nvPr/>
        </p:nvSpPr>
        <p:spPr>
          <a:xfrm>
            <a:off x="6369725" y="2675400"/>
            <a:ext cx="424800" cy="48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g22a1cd708da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9550" y="1370250"/>
            <a:ext cx="3239649" cy="2954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2a1cd708da_0_43"/>
          <p:cNvSpPr txBox="1"/>
          <p:nvPr>
            <p:ph type="title"/>
          </p:nvPr>
        </p:nvSpPr>
        <p:spPr>
          <a:xfrm>
            <a:off x="152400" y="127400"/>
            <a:ext cx="8686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/>
              <a:t>Introduction</a:t>
            </a:r>
            <a:endParaRPr sz="2800"/>
          </a:p>
        </p:txBody>
      </p:sp>
      <p:sp>
        <p:nvSpPr>
          <p:cNvPr id="219" name="Google Shape;219;g22a1cd708da_0_43"/>
          <p:cNvSpPr txBox="1"/>
          <p:nvPr>
            <p:ph idx="1" type="body"/>
          </p:nvPr>
        </p:nvSpPr>
        <p:spPr>
          <a:xfrm>
            <a:off x="152400" y="742950"/>
            <a:ext cx="8686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0" lang="en-US"/>
              <a:t>Examples of NFV platforms</a:t>
            </a:r>
            <a:endParaRPr b="0"/>
          </a:p>
        </p:txBody>
      </p:sp>
      <p:sp>
        <p:nvSpPr>
          <p:cNvPr id="220" name="Google Shape;220;g22a1cd708da_0_43"/>
          <p:cNvSpPr txBox="1"/>
          <p:nvPr>
            <p:ph idx="12" type="sldNum"/>
          </p:nvPr>
        </p:nvSpPr>
        <p:spPr>
          <a:xfrm>
            <a:off x="8041705" y="4983720"/>
            <a:ext cx="10668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1" name="Google Shape;221;g22a1cd708da_0_43"/>
          <p:cNvSpPr/>
          <p:nvPr/>
        </p:nvSpPr>
        <p:spPr>
          <a:xfrm>
            <a:off x="6369725" y="2675400"/>
            <a:ext cx="424800" cy="48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g22a1cd708da_0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2225" y="1719263"/>
            <a:ext cx="340995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22a1cd708da_0_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7425" y="3573675"/>
            <a:ext cx="462915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2a93b858e8_0_0"/>
          <p:cNvSpPr txBox="1"/>
          <p:nvPr>
            <p:ph type="title"/>
          </p:nvPr>
        </p:nvSpPr>
        <p:spPr>
          <a:xfrm>
            <a:off x="152400" y="127400"/>
            <a:ext cx="8686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/>
              <a:t>Introduction</a:t>
            </a:r>
            <a:endParaRPr sz="2800"/>
          </a:p>
        </p:txBody>
      </p:sp>
      <p:sp>
        <p:nvSpPr>
          <p:cNvPr id="230" name="Google Shape;230;g22a93b858e8_0_0"/>
          <p:cNvSpPr txBox="1"/>
          <p:nvPr>
            <p:ph idx="1" type="body"/>
          </p:nvPr>
        </p:nvSpPr>
        <p:spPr>
          <a:xfrm>
            <a:off x="152400" y="742950"/>
            <a:ext cx="8686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0" lang="en-US"/>
              <a:t>OpenRAN</a:t>
            </a:r>
            <a:endParaRPr b="0"/>
          </a:p>
        </p:txBody>
      </p:sp>
      <p:sp>
        <p:nvSpPr>
          <p:cNvPr id="231" name="Google Shape;231;g22a93b858e8_0_0"/>
          <p:cNvSpPr txBox="1"/>
          <p:nvPr>
            <p:ph idx="12" type="sldNum"/>
          </p:nvPr>
        </p:nvSpPr>
        <p:spPr>
          <a:xfrm>
            <a:off x="8041705" y="4983720"/>
            <a:ext cx="10668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2" name="Google Shape;232;g22a93b858e8_0_0"/>
          <p:cNvSpPr/>
          <p:nvPr/>
        </p:nvSpPr>
        <p:spPr>
          <a:xfrm>
            <a:off x="6369725" y="2675400"/>
            <a:ext cx="424800" cy="48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g22a93b858e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2075" y="1238776"/>
            <a:ext cx="5983923" cy="3585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7271e5f3a9_0_34"/>
          <p:cNvSpPr txBox="1"/>
          <p:nvPr>
            <p:ph type="title"/>
          </p:nvPr>
        </p:nvSpPr>
        <p:spPr>
          <a:xfrm>
            <a:off x="152400" y="127400"/>
            <a:ext cx="8686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/>
              <a:t>VNF Placement Problem</a:t>
            </a:r>
            <a:endParaRPr sz="2800"/>
          </a:p>
        </p:txBody>
      </p:sp>
      <p:sp>
        <p:nvSpPr>
          <p:cNvPr id="240" name="Google Shape;240;g17271e5f3a9_0_34"/>
          <p:cNvSpPr txBox="1"/>
          <p:nvPr>
            <p:ph idx="1" type="body"/>
          </p:nvPr>
        </p:nvSpPr>
        <p:spPr>
          <a:xfrm>
            <a:off x="152400" y="742950"/>
            <a:ext cx="4918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0" lang="en-US"/>
              <a:t>With the adoption of the </a:t>
            </a:r>
            <a:r>
              <a:rPr lang="en-US">
                <a:solidFill>
                  <a:schemeClr val="dk2"/>
                </a:solidFill>
              </a:rPr>
              <a:t>NFV paradigm</a:t>
            </a:r>
            <a:r>
              <a:rPr b="0" lang="en-US"/>
              <a:t>, a new problem named </a:t>
            </a:r>
            <a:r>
              <a:rPr lang="en-US">
                <a:solidFill>
                  <a:schemeClr val="dk2"/>
                </a:solidFill>
              </a:rPr>
              <a:t>VNF Placement Problem</a:t>
            </a:r>
            <a:r>
              <a:rPr b="0" lang="en-US"/>
              <a:t> emerged. </a:t>
            </a:r>
            <a:endParaRPr b="0"/>
          </a:p>
          <a:p>
            <a:pPr indent="-182880" lvl="0" marL="18288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0" lang="en-US"/>
              <a:t>The VNF Placement </a:t>
            </a:r>
            <a:r>
              <a:rPr lang="en-US">
                <a:solidFill>
                  <a:schemeClr val="dk2"/>
                </a:solidFill>
              </a:rPr>
              <a:t>decides which computational node</a:t>
            </a:r>
            <a:r>
              <a:rPr b="0" lang="en-US"/>
              <a:t> will be used to </a:t>
            </a:r>
            <a:r>
              <a:rPr lang="en-US">
                <a:solidFill>
                  <a:schemeClr val="dk2"/>
                </a:solidFill>
              </a:rPr>
              <a:t>execute</a:t>
            </a:r>
            <a:r>
              <a:rPr b="0" lang="en-US"/>
              <a:t> the Virtual Network Function </a:t>
            </a:r>
            <a:r>
              <a:rPr lang="en-US">
                <a:solidFill>
                  <a:schemeClr val="dk2"/>
                </a:solidFill>
              </a:rPr>
              <a:t>(VNF)</a:t>
            </a:r>
            <a:r>
              <a:rPr b="0" lang="en-US"/>
              <a:t>.</a:t>
            </a:r>
            <a:endParaRPr b="0"/>
          </a:p>
        </p:txBody>
      </p:sp>
      <p:sp>
        <p:nvSpPr>
          <p:cNvPr id="241" name="Google Shape;241;g17271e5f3a9_0_34"/>
          <p:cNvSpPr txBox="1"/>
          <p:nvPr>
            <p:ph idx="12" type="sldNum"/>
          </p:nvPr>
        </p:nvSpPr>
        <p:spPr>
          <a:xfrm>
            <a:off x="8041705" y="4983720"/>
            <a:ext cx="10668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2" name="Google Shape;242;g17271e5f3a9_0_34"/>
          <p:cNvSpPr/>
          <p:nvPr/>
        </p:nvSpPr>
        <p:spPr>
          <a:xfrm>
            <a:off x="6369725" y="2675400"/>
            <a:ext cx="424800" cy="48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17271e5f3a9_0_34"/>
          <p:cNvSpPr txBox="1"/>
          <p:nvPr/>
        </p:nvSpPr>
        <p:spPr>
          <a:xfrm>
            <a:off x="5259900" y="4122075"/>
            <a:ext cx="3474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Rede Ipê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900"/>
              <a:t>https://www.rnp.br/sobre/nossa-historia/evolucao-da-rede-ipe</a:t>
            </a:r>
            <a:endParaRPr sz="900"/>
          </a:p>
        </p:txBody>
      </p:sp>
      <p:pic>
        <p:nvPicPr>
          <p:cNvPr id="244" name="Google Shape;244;g17271e5f3a9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9900" y="1004288"/>
            <a:ext cx="3474007" cy="311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2a93b858e8_0_11"/>
          <p:cNvSpPr txBox="1"/>
          <p:nvPr>
            <p:ph type="title"/>
          </p:nvPr>
        </p:nvSpPr>
        <p:spPr>
          <a:xfrm>
            <a:off x="152400" y="127400"/>
            <a:ext cx="8686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/>
              <a:t>VNF Placement Problem</a:t>
            </a:r>
            <a:endParaRPr sz="2800"/>
          </a:p>
        </p:txBody>
      </p:sp>
      <p:sp>
        <p:nvSpPr>
          <p:cNvPr id="251" name="Google Shape;251;g22a93b858e8_0_11"/>
          <p:cNvSpPr txBox="1"/>
          <p:nvPr>
            <p:ph idx="1" type="body"/>
          </p:nvPr>
        </p:nvSpPr>
        <p:spPr>
          <a:xfrm>
            <a:off x="152400" y="742950"/>
            <a:ext cx="4918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0" lang="en-US"/>
              <a:t>This problem was already proved as being an </a:t>
            </a:r>
            <a:r>
              <a:rPr lang="en-US"/>
              <a:t>NP-Hard</a:t>
            </a:r>
            <a:r>
              <a:rPr b="0" lang="en-US"/>
              <a:t> problem</a:t>
            </a:r>
            <a:endParaRPr b="0"/>
          </a:p>
          <a:p>
            <a:pPr indent="-3429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lang="en-US"/>
              <a:t>https://ieeexplore.ieee.org/document/7524565</a:t>
            </a:r>
            <a:endParaRPr b="0"/>
          </a:p>
          <a:p>
            <a:pPr indent="-182880" lvl="0" marL="18288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b="0" lang="en-US"/>
              <a:t>Thus, creating good heuristics is fundamental to addressing this problem. </a:t>
            </a:r>
            <a:endParaRPr b="0"/>
          </a:p>
        </p:txBody>
      </p:sp>
      <p:sp>
        <p:nvSpPr>
          <p:cNvPr id="252" name="Google Shape;252;g22a93b858e8_0_11"/>
          <p:cNvSpPr txBox="1"/>
          <p:nvPr>
            <p:ph idx="12" type="sldNum"/>
          </p:nvPr>
        </p:nvSpPr>
        <p:spPr>
          <a:xfrm>
            <a:off x="8041705" y="4983720"/>
            <a:ext cx="1066800" cy="1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3" name="Google Shape;253;g22a93b858e8_0_11"/>
          <p:cNvSpPr/>
          <p:nvPr/>
        </p:nvSpPr>
        <p:spPr>
          <a:xfrm>
            <a:off x="6369725" y="2675400"/>
            <a:ext cx="424800" cy="48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22a93b858e8_0_11"/>
          <p:cNvSpPr txBox="1"/>
          <p:nvPr/>
        </p:nvSpPr>
        <p:spPr>
          <a:xfrm>
            <a:off x="5259900" y="4122075"/>
            <a:ext cx="3474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Rede Ipê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900"/>
              <a:t>https://www.rnp.br/sobre/nossa-historia/evolucao-da-rede-ipe</a:t>
            </a:r>
            <a:endParaRPr sz="900"/>
          </a:p>
        </p:txBody>
      </p:sp>
      <p:pic>
        <p:nvPicPr>
          <p:cNvPr id="255" name="Google Shape;255;g22a93b858e8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9900" y="1004288"/>
            <a:ext cx="3474007" cy="311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BF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2016-04-01T22:52:02Z</dcterms:created>
  <dc:creator>MidiaCom Lab</dc:creator>
</cp:coreProperties>
</file>