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71" r:id="rId6"/>
  </p:sldMasterIdLst>
  <p:notesMasterIdLst>
    <p:notesMasterId r:id="rId19"/>
  </p:notesMasterIdLst>
  <p:sldIdLst>
    <p:sldId id="263" r:id="rId7"/>
    <p:sldId id="264" r:id="rId8"/>
    <p:sldId id="4588" r:id="rId9"/>
    <p:sldId id="4589" r:id="rId10"/>
    <p:sldId id="4590" r:id="rId11"/>
    <p:sldId id="279" r:id="rId12"/>
    <p:sldId id="280" r:id="rId13"/>
    <p:sldId id="267" r:id="rId14"/>
    <p:sldId id="278" r:id="rId15"/>
    <p:sldId id="265" r:id="rId16"/>
    <p:sldId id="266" r:id="rId17"/>
    <p:sldId id="260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32"/>
  </p:normalViewPr>
  <p:slideViewPr>
    <p:cSldViewPr snapToGrid="0">
      <p:cViewPr varScale="1">
        <p:scale>
          <a:sx n="151" d="100"/>
          <a:sy n="151" d="100"/>
        </p:scale>
        <p:origin x="4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1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ra Machado" userId="4f6d2e82-2f88-4a12-9aaa-1ad87410ed0b" providerId="ADAL" clId="{66F59795-6ACF-4968-9727-D036F4C1F9A1}"/>
    <pc:docChg chg="undo custSel addSld delSld modSld sldOrd">
      <pc:chgData name="Iara Machado" userId="4f6d2e82-2f88-4a12-9aaa-1ad87410ed0b" providerId="ADAL" clId="{66F59795-6ACF-4968-9727-D036F4C1F9A1}" dt="2024-05-20T11:11:39.040" v="3426" actId="14100"/>
      <pc:docMkLst>
        <pc:docMk/>
      </pc:docMkLst>
      <pc:sldChg chg="modSp">
        <pc:chgData name="Iara Machado" userId="4f6d2e82-2f88-4a12-9aaa-1ad87410ed0b" providerId="ADAL" clId="{66F59795-6ACF-4968-9727-D036F4C1F9A1}" dt="2024-05-20T01:50:45.576" v="163" actId="20577"/>
        <pc:sldMkLst>
          <pc:docMk/>
          <pc:sldMk cId="1093675032" sldId="260"/>
        </pc:sldMkLst>
        <pc:spChg chg="mod">
          <ac:chgData name="Iara Machado" userId="4f6d2e82-2f88-4a12-9aaa-1ad87410ed0b" providerId="ADAL" clId="{66F59795-6ACF-4968-9727-D036F4C1F9A1}" dt="2024-05-20T01:50:34.191" v="141" actId="20577"/>
          <ac:spMkLst>
            <pc:docMk/>
            <pc:sldMk cId="1093675032" sldId="260"/>
            <ac:spMk id="5" creationId="{AE1B5D43-2D31-BB5B-8844-186CED8385D2}"/>
          </ac:spMkLst>
        </pc:spChg>
        <pc:spChg chg="mod">
          <ac:chgData name="Iara Machado" userId="4f6d2e82-2f88-4a12-9aaa-1ad87410ed0b" providerId="ADAL" clId="{66F59795-6ACF-4968-9727-D036F4C1F9A1}" dt="2024-05-20T01:50:45.576" v="163" actId="20577"/>
          <ac:spMkLst>
            <pc:docMk/>
            <pc:sldMk cId="1093675032" sldId="260"/>
            <ac:spMk id="6" creationId="{AADC3C6A-1F75-A005-C9D4-BD96DBDCD172}"/>
          </ac:spMkLst>
        </pc:spChg>
      </pc:sldChg>
      <pc:sldChg chg="addSp delSp modSp">
        <pc:chgData name="Iara Machado" userId="4f6d2e82-2f88-4a12-9aaa-1ad87410ed0b" providerId="ADAL" clId="{66F59795-6ACF-4968-9727-D036F4C1F9A1}" dt="2024-05-20T01:50:07.021" v="132" actId="20577"/>
        <pc:sldMkLst>
          <pc:docMk/>
          <pc:sldMk cId="2609800336" sldId="263"/>
        </pc:sldMkLst>
        <pc:spChg chg="mod">
          <ac:chgData name="Iara Machado" userId="4f6d2e82-2f88-4a12-9aaa-1ad87410ed0b" providerId="ADAL" clId="{66F59795-6ACF-4968-9727-D036F4C1F9A1}" dt="2024-05-20T01:49:17.829" v="23" actId="20577"/>
          <ac:spMkLst>
            <pc:docMk/>
            <pc:sldMk cId="2609800336" sldId="263"/>
            <ac:spMk id="2" creationId="{EDE4FC3E-CF6A-1CCA-26FA-1672DBBCB566}"/>
          </ac:spMkLst>
        </pc:spChg>
        <pc:spChg chg="del">
          <ac:chgData name="Iara Machado" userId="4f6d2e82-2f88-4a12-9aaa-1ad87410ed0b" providerId="ADAL" clId="{66F59795-6ACF-4968-9727-D036F4C1F9A1}" dt="2024-05-20T01:49:24.673" v="24" actId="478"/>
          <ac:spMkLst>
            <pc:docMk/>
            <pc:sldMk cId="2609800336" sldId="263"/>
            <ac:spMk id="3" creationId="{5ADA4C62-6BA6-1881-64F0-E7158E96F6D0}"/>
          </ac:spMkLst>
        </pc:spChg>
        <pc:spChg chg="mod">
          <ac:chgData name="Iara Machado" userId="4f6d2e82-2f88-4a12-9aaa-1ad87410ed0b" providerId="ADAL" clId="{66F59795-6ACF-4968-9727-D036F4C1F9A1}" dt="2024-05-20T01:50:07.021" v="132" actId="20577"/>
          <ac:spMkLst>
            <pc:docMk/>
            <pc:sldMk cId="2609800336" sldId="263"/>
            <ac:spMk id="4" creationId="{C76D5401-8468-01AF-52B1-747043254BB3}"/>
          </ac:spMkLst>
        </pc:spChg>
        <pc:spChg chg="add del mod">
          <ac:chgData name="Iara Machado" userId="4f6d2e82-2f88-4a12-9aaa-1ad87410ed0b" providerId="ADAL" clId="{66F59795-6ACF-4968-9727-D036F4C1F9A1}" dt="2024-05-20T01:49:31.813" v="25" actId="478"/>
          <ac:spMkLst>
            <pc:docMk/>
            <pc:sldMk cId="2609800336" sldId="263"/>
            <ac:spMk id="6" creationId="{DD25EE56-FF29-4CEB-BCC0-63C507C358B5}"/>
          </ac:spMkLst>
        </pc:spChg>
      </pc:sldChg>
      <pc:sldChg chg="modSp add">
        <pc:chgData name="Iara Machado" userId="4f6d2e82-2f88-4a12-9aaa-1ad87410ed0b" providerId="ADAL" clId="{66F59795-6ACF-4968-9727-D036F4C1F9A1}" dt="2024-05-20T02:25:50.191" v="1302" actId="14100"/>
        <pc:sldMkLst>
          <pc:docMk/>
          <pc:sldMk cId="493456185" sldId="264"/>
        </pc:sldMkLst>
        <pc:spChg chg="mod">
          <ac:chgData name="Iara Machado" userId="4f6d2e82-2f88-4a12-9aaa-1ad87410ed0b" providerId="ADAL" clId="{66F59795-6ACF-4968-9727-D036F4C1F9A1}" dt="2024-05-20T02:00:02.685" v="617" actId="20577"/>
          <ac:spMkLst>
            <pc:docMk/>
            <pc:sldMk cId="493456185" sldId="264"/>
            <ac:spMk id="2" creationId="{80267F85-3A17-4E36-B0F5-2C765426E20A}"/>
          </ac:spMkLst>
        </pc:spChg>
        <pc:spChg chg="mod">
          <ac:chgData name="Iara Machado" userId="4f6d2e82-2f88-4a12-9aaa-1ad87410ed0b" providerId="ADAL" clId="{66F59795-6ACF-4968-9727-D036F4C1F9A1}" dt="2024-05-20T02:23:11.802" v="1174" actId="1076"/>
          <ac:spMkLst>
            <pc:docMk/>
            <pc:sldMk cId="493456185" sldId="264"/>
            <ac:spMk id="3" creationId="{7CE68B42-33CB-4082-A86F-C92D7C73DD59}"/>
          </ac:spMkLst>
        </pc:spChg>
        <pc:spChg chg="mod">
          <ac:chgData name="Iara Machado" userId="4f6d2e82-2f88-4a12-9aaa-1ad87410ed0b" providerId="ADAL" clId="{66F59795-6ACF-4968-9727-D036F4C1F9A1}" dt="2024-05-20T02:25:50.191" v="1302" actId="14100"/>
          <ac:spMkLst>
            <pc:docMk/>
            <pc:sldMk cId="493456185" sldId="264"/>
            <ac:spMk id="4" creationId="{A5137D2C-632A-4BAC-A3E6-1711A79B6D1E}"/>
          </ac:spMkLst>
        </pc:spChg>
      </pc:sldChg>
      <pc:sldChg chg="del">
        <pc:chgData name="Iara Machado" userId="4f6d2e82-2f88-4a12-9aaa-1ad87410ed0b" providerId="ADAL" clId="{66F59795-6ACF-4968-9727-D036F4C1F9A1}" dt="2024-05-20T01:50:24.843" v="135" actId="2696"/>
        <pc:sldMkLst>
          <pc:docMk/>
          <pc:sldMk cId="1344928594" sldId="264"/>
        </pc:sldMkLst>
      </pc:sldChg>
      <pc:sldChg chg="add del">
        <pc:chgData name="Iara Machado" userId="4f6d2e82-2f88-4a12-9aaa-1ad87410ed0b" providerId="ADAL" clId="{66F59795-6ACF-4968-9727-D036F4C1F9A1}" dt="2024-05-20T01:50:55.067" v="165" actId="2696"/>
        <pc:sldMkLst>
          <pc:docMk/>
          <pc:sldMk cId="3174686651" sldId="264"/>
        </pc:sldMkLst>
      </pc:sldChg>
      <pc:sldChg chg="del">
        <pc:chgData name="Iara Machado" userId="4f6d2e82-2f88-4a12-9aaa-1ad87410ed0b" providerId="ADAL" clId="{66F59795-6ACF-4968-9727-D036F4C1F9A1}" dt="2024-05-20T01:50:22.365" v="133" actId="2696"/>
        <pc:sldMkLst>
          <pc:docMk/>
          <pc:sldMk cId="32977000" sldId="265"/>
        </pc:sldMkLst>
      </pc:sldChg>
      <pc:sldChg chg="addSp delSp modSp add">
        <pc:chgData name="Iara Machado" userId="4f6d2e82-2f88-4a12-9aaa-1ad87410ed0b" providerId="ADAL" clId="{66F59795-6ACF-4968-9727-D036F4C1F9A1}" dt="2024-05-20T02:43:21.903" v="1763" actId="20577"/>
        <pc:sldMkLst>
          <pc:docMk/>
          <pc:sldMk cId="109926046" sldId="265"/>
        </pc:sldMkLst>
        <pc:spChg chg="mod">
          <ac:chgData name="Iara Machado" userId="4f6d2e82-2f88-4a12-9aaa-1ad87410ed0b" providerId="ADAL" clId="{66F59795-6ACF-4968-9727-D036F4C1F9A1}" dt="2024-05-20T02:43:21.903" v="1763" actId="20577"/>
          <ac:spMkLst>
            <pc:docMk/>
            <pc:sldMk cId="109926046" sldId="265"/>
            <ac:spMk id="2" creationId="{BAC7474C-DCB4-4D38-A4EA-10DAB2C4E412}"/>
          </ac:spMkLst>
        </pc:spChg>
        <pc:spChg chg="add del">
          <ac:chgData name="Iara Machado" userId="4f6d2e82-2f88-4a12-9aaa-1ad87410ed0b" providerId="ADAL" clId="{66F59795-6ACF-4968-9727-D036F4C1F9A1}" dt="2024-05-20T02:26:52.083" v="1341" actId="478"/>
          <ac:spMkLst>
            <pc:docMk/>
            <pc:sldMk cId="109926046" sldId="265"/>
            <ac:spMk id="3" creationId="{D0F9727E-FF30-4256-97EC-BE67E6263033}"/>
          </ac:spMkLst>
        </pc:spChg>
        <pc:spChg chg="add del mod">
          <ac:chgData name="Iara Machado" userId="4f6d2e82-2f88-4a12-9aaa-1ad87410ed0b" providerId="ADAL" clId="{66F59795-6ACF-4968-9727-D036F4C1F9A1}" dt="2024-05-20T02:27:08.331" v="1343"/>
          <ac:spMkLst>
            <pc:docMk/>
            <pc:sldMk cId="109926046" sldId="265"/>
            <ac:spMk id="4" creationId="{EFB89723-CD8B-4548-AF7D-39D73E6230E3}"/>
          </ac:spMkLst>
        </pc:spChg>
        <pc:spChg chg="add del mod">
          <ac:chgData name="Iara Machado" userId="4f6d2e82-2f88-4a12-9aaa-1ad87410ed0b" providerId="ADAL" clId="{66F59795-6ACF-4968-9727-D036F4C1F9A1}" dt="2024-05-20T02:26:46.600" v="1338"/>
          <ac:spMkLst>
            <pc:docMk/>
            <pc:sldMk cId="109926046" sldId="265"/>
            <ac:spMk id="5" creationId="{F4203D47-8221-427D-9F36-74B44EFA2014}"/>
          </ac:spMkLst>
        </pc:spChg>
        <pc:spChg chg="add mod">
          <ac:chgData name="Iara Machado" userId="4f6d2e82-2f88-4a12-9aaa-1ad87410ed0b" providerId="ADAL" clId="{66F59795-6ACF-4968-9727-D036F4C1F9A1}" dt="2024-05-20T02:32:51.519" v="1549" actId="20577"/>
          <ac:spMkLst>
            <pc:docMk/>
            <pc:sldMk cId="109926046" sldId="265"/>
            <ac:spMk id="6" creationId="{DA006726-741D-4B02-AE48-19F3660CE6B8}"/>
          </ac:spMkLst>
        </pc:spChg>
      </pc:sldChg>
      <pc:sldChg chg="addSp delSp modSp add">
        <pc:chgData name="Iara Machado" userId="4f6d2e82-2f88-4a12-9aaa-1ad87410ed0b" providerId="ADAL" clId="{66F59795-6ACF-4968-9727-D036F4C1F9A1}" dt="2024-05-20T02:42:41.426" v="1735" actId="20577"/>
        <pc:sldMkLst>
          <pc:docMk/>
          <pc:sldMk cId="3226870789" sldId="266"/>
        </pc:sldMkLst>
        <pc:spChg chg="mod">
          <ac:chgData name="Iara Machado" userId="4f6d2e82-2f88-4a12-9aaa-1ad87410ed0b" providerId="ADAL" clId="{66F59795-6ACF-4968-9727-D036F4C1F9A1}" dt="2024-05-20T02:35:23.880" v="1567" actId="20577"/>
          <ac:spMkLst>
            <pc:docMk/>
            <pc:sldMk cId="3226870789" sldId="266"/>
            <ac:spMk id="2" creationId="{FB1AD8E4-BE94-4D87-8862-9747FA74953A}"/>
          </ac:spMkLst>
        </pc:spChg>
        <pc:spChg chg="del">
          <ac:chgData name="Iara Machado" userId="4f6d2e82-2f88-4a12-9aaa-1ad87410ed0b" providerId="ADAL" clId="{66F59795-6ACF-4968-9727-D036F4C1F9A1}" dt="2024-05-20T02:35:28.135" v="1568" actId="478"/>
          <ac:spMkLst>
            <pc:docMk/>
            <pc:sldMk cId="3226870789" sldId="266"/>
            <ac:spMk id="3" creationId="{6449CF89-3B02-467C-891C-F2F9BF6B8CC0}"/>
          </ac:spMkLst>
        </pc:spChg>
        <pc:spChg chg="add del mod">
          <ac:chgData name="Iara Machado" userId="4f6d2e82-2f88-4a12-9aaa-1ad87410ed0b" providerId="ADAL" clId="{66F59795-6ACF-4968-9727-D036F4C1F9A1}" dt="2024-05-20T02:35:54.562" v="1572"/>
          <ac:spMkLst>
            <pc:docMk/>
            <pc:sldMk cId="3226870789" sldId="266"/>
            <ac:spMk id="4" creationId="{9FD71469-171F-4BF5-89EC-A93BADDE43ED}"/>
          </ac:spMkLst>
        </pc:spChg>
        <pc:spChg chg="add mod">
          <ac:chgData name="Iara Machado" userId="4f6d2e82-2f88-4a12-9aaa-1ad87410ed0b" providerId="ADAL" clId="{66F59795-6ACF-4968-9727-D036F4C1F9A1}" dt="2024-05-20T02:42:41.426" v="1735" actId="20577"/>
          <ac:spMkLst>
            <pc:docMk/>
            <pc:sldMk cId="3226870789" sldId="266"/>
            <ac:spMk id="6" creationId="{4ABC900E-CFBD-48B8-98C2-8D28BA134244}"/>
          </ac:spMkLst>
        </pc:spChg>
        <pc:picChg chg="add del mod">
          <ac:chgData name="Iara Machado" userId="4f6d2e82-2f88-4a12-9aaa-1ad87410ed0b" providerId="ADAL" clId="{66F59795-6ACF-4968-9727-D036F4C1F9A1}" dt="2024-05-20T02:35:47.791" v="1571"/>
          <ac:picMkLst>
            <pc:docMk/>
            <pc:sldMk cId="3226870789" sldId="266"/>
            <ac:picMk id="5" creationId="{BBA13E5B-42C9-4A3F-BAFA-077D60F1AEB2}"/>
          </ac:picMkLst>
        </pc:picChg>
      </pc:sldChg>
      <pc:sldChg chg="del">
        <pc:chgData name="Iara Machado" userId="4f6d2e82-2f88-4a12-9aaa-1ad87410ed0b" providerId="ADAL" clId="{66F59795-6ACF-4968-9727-D036F4C1F9A1}" dt="2024-05-20T01:50:25.321" v="136" actId="2696"/>
        <pc:sldMkLst>
          <pc:docMk/>
          <pc:sldMk cId="3499533045" sldId="266"/>
        </pc:sldMkLst>
      </pc:sldChg>
      <pc:sldChg chg="del">
        <pc:chgData name="Iara Machado" userId="4f6d2e82-2f88-4a12-9aaa-1ad87410ed0b" providerId="ADAL" clId="{66F59795-6ACF-4968-9727-D036F4C1F9A1}" dt="2024-05-20T01:50:25.985" v="137" actId="2696"/>
        <pc:sldMkLst>
          <pc:docMk/>
          <pc:sldMk cId="1458632573" sldId="267"/>
        </pc:sldMkLst>
      </pc:sldChg>
      <pc:sldChg chg="addSp delSp modSp add ord">
        <pc:chgData name="Iara Machado" userId="4f6d2e82-2f88-4a12-9aaa-1ad87410ed0b" providerId="ADAL" clId="{66F59795-6ACF-4968-9727-D036F4C1F9A1}" dt="2024-05-20T03:45:05.808" v="3388"/>
        <pc:sldMkLst>
          <pc:docMk/>
          <pc:sldMk cId="3154982877" sldId="267"/>
        </pc:sldMkLst>
        <pc:spChg chg="del">
          <ac:chgData name="Iara Machado" userId="4f6d2e82-2f88-4a12-9aaa-1ad87410ed0b" providerId="ADAL" clId="{66F59795-6ACF-4968-9727-D036F4C1F9A1}" dt="2024-05-20T02:53:27.070" v="1765" actId="478"/>
          <ac:spMkLst>
            <pc:docMk/>
            <pc:sldMk cId="3154982877" sldId="267"/>
            <ac:spMk id="2" creationId="{2E190FCE-4069-4A15-9A79-A3ADE6D807A4}"/>
          </ac:spMkLst>
        </pc:spChg>
        <pc:spChg chg="del mod">
          <ac:chgData name="Iara Machado" userId="4f6d2e82-2f88-4a12-9aaa-1ad87410ed0b" providerId="ADAL" clId="{66F59795-6ACF-4968-9727-D036F4C1F9A1}" dt="2024-05-20T03:41:12.267" v="3349" actId="478"/>
          <ac:spMkLst>
            <pc:docMk/>
            <pc:sldMk cId="3154982877" sldId="267"/>
            <ac:spMk id="3" creationId="{FD79853E-270C-4B44-98C6-9440C7BB525B}"/>
          </ac:spMkLst>
        </pc:spChg>
        <pc:spChg chg="del">
          <ac:chgData name="Iara Machado" userId="4f6d2e82-2f88-4a12-9aaa-1ad87410ed0b" providerId="ADAL" clId="{66F59795-6ACF-4968-9727-D036F4C1F9A1}" dt="2024-05-20T02:53:23.139" v="1764" actId="478"/>
          <ac:spMkLst>
            <pc:docMk/>
            <pc:sldMk cId="3154982877" sldId="267"/>
            <ac:spMk id="4" creationId="{4362334B-6626-471B-A0AD-358FFFA57DF9}"/>
          </ac:spMkLst>
        </pc:spChg>
        <pc:spChg chg="add">
          <ac:chgData name="Iara Machado" userId="4f6d2e82-2f88-4a12-9aaa-1ad87410ed0b" providerId="ADAL" clId="{66F59795-6ACF-4968-9727-D036F4C1F9A1}" dt="2024-05-20T02:53:36.774" v="1767"/>
          <ac:spMkLst>
            <pc:docMk/>
            <pc:sldMk cId="3154982877" sldId="267"/>
            <ac:spMk id="5" creationId="{700D0098-AB74-434B-91EA-B5D40980C991}"/>
          </ac:spMkLst>
        </pc:spChg>
        <pc:spChg chg="add">
          <ac:chgData name="Iara Machado" userId="4f6d2e82-2f88-4a12-9aaa-1ad87410ed0b" providerId="ADAL" clId="{66F59795-6ACF-4968-9727-D036F4C1F9A1}" dt="2024-05-20T02:58:08.958" v="1780"/>
          <ac:spMkLst>
            <pc:docMk/>
            <pc:sldMk cId="3154982877" sldId="267"/>
            <ac:spMk id="8" creationId="{10289025-AC1F-42CE-9345-D29D9611C923}"/>
          </ac:spMkLst>
        </pc:spChg>
        <pc:spChg chg="add">
          <ac:chgData name="Iara Machado" userId="4f6d2e82-2f88-4a12-9aaa-1ad87410ed0b" providerId="ADAL" clId="{66F59795-6ACF-4968-9727-D036F4C1F9A1}" dt="2024-05-20T02:58:08.958" v="1780"/>
          <ac:spMkLst>
            <pc:docMk/>
            <pc:sldMk cId="3154982877" sldId="267"/>
            <ac:spMk id="9" creationId="{EF47EE3B-3DD2-4D36-97E3-55C7C6AF31E6}"/>
          </ac:spMkLst>
        </pc:spChg>
        <pc:spChg chg="add">
          <ac:chgData name="Iara Machado" userId="4f6d2e82-2f88-4a12-9aaa-1ad87410ed0b" providerId="ADAL" clId="{66F59795-6ACF-4968-9727-D036F4C1F9A1}" dt="2024-05-20T02:58:16.884" v="1781"/>
          <ac:spMkLst>
            <pc:docMk/>
            <pc:sldMk cId="3154982877" sldId="267"/>
            <ac:spMk id="10" creationId="{1E520ADA-F4BD-4930-A67F-2376F97A299E}"/>
          </ac:spMkLst>
        </pc:spChg>
        <pc:spChg chg="add">
          <ac:chgData name="Iara Machado" userId="4f6d2e82-2f88-4a12-9aaa-1ad87410ed0b" providerId="ADAL" clId="{66F59795-6ACF-4968-9727-D036F4C1F9A1}" dt="2024-05-20T02:58:16.884" v="1781"/>
          <ac:spMkLst>
            <pc:docMk/>
            <pc:sldMk cId="3154982877" sldId="267"/>
            <ac:spMk id="11" creationId="{4B9B302F-90F0-4502-A1E9-8BA5BF1E0BFB}"/>
          </ac:spMkLst>
        </pc:spChg>
        <pc:spChg chg="add">
          <ac:chgData name="Iara Machado" userId="4f6d2e82-2f88-4a12-9aaa-1ad87410ed0b" providerId="ADAL" clId="{66F59795-6ACF-4968-9727-D036F4C1F9A1}" dt="2024-05-20T02:58:33.475" v="1782"/>
          <ac:spMkLst>
            <pc:docMk/>
            <pc:sldMk cId="3154982877" sldId="267"/>
            <ac:spMk id="12" creationId="{D3090FD9-C846-422F-908B-6A107208851B}"/>
          </ac:spMkLst>
        </pc:spChg>
        <pc:spChg chg="add del mod">
          <ac:chgData name="Iara Machado" userId="4f6d2e82-2f88-4a12-9aaa-1ad87410ed0b" providerId="ADAL" clId="{66F59795-6ACF-4968-9727-D036F4C1F9A1}" dt="2024-05-20T03:37:03.424" v="3225" actId="478"/>
          <ac:spMkLst>
            <pc:docMk/>
            <pc:sldMk cId="3154982877" sldId="267"/>
            <ac:spMk id="13" creationId="{0A90B88A-7115-4CDB-AE88-FD52BF297EDF}"/>
          </ac:spMkLst>
        </pc:spChg>
        <pc:spChg chg="add mod">
          <ac:chgData name="Iara Machado" userId="4f6d2e82-2f88-4a12-9aaa-1ad87410ed0b" providerId="ADAL" clId="{66F59795-6ACF-4968-9727-D036F4C1F9A1}" dt="2024-05-20T03:44:27.004" v="3387" actId="108"/>
          <ac:spMkLst>
            <pc:docMk/>
            <pc:sldMk cId="3154982877" sldId="267"/>
            <ac:spMk id="14" creationId="{6F00AB82-0CD6-49CC-A7F2-E41DEC893CEC}"/>
          </ac:spMkLst>
        </pc:spChg>
        <pc:spChg chg="add mod">
          <ac:chgData name="Iara Machado" userId="4f6d2e82-2f88-4a12-9aaa-1ad87410ed0b" providerId="ADAL" clId="{66F59795-6ACF-4968-9727-D036F4C1F9A1}" dt="2024-05-20T03:41:57.514" v="3371" actId="20577"/>
          <ac:spMkLst>
            <pc:docMk/>
            <pc:sldMk cId="3154982877" sldId="267"/>
            <ac:spMk id="15" creationId="{B5F3D8B8-C337-47FB-BBB8-392898040ADA}"/>
          </ac:spMkLst>
        </pc:spChg>
        <pc:spChg chg="add del mod">
          <ac:chgData name="Iara Machado" userId="4f6d2e82-2f88-4a12-9aaa-1ad87410ed0b" providerId="ADAL" clId="{66F59795-6ACF-4968-9727-D036F4C1F9A1}" dt="2024-05-20T03:41:18.518" v="3350" actId="478"/>
          <ac:spMkLst>
            <pc:docMk/>
            <pc:sldMk cId="3154982877" sldId="267"/>
            <ac:spMk id="17" creationId="{7BD89001-49BF-4C48-8CBF-4E35C79511D1}"/>
          </ac:spMkLst>
        </pc:spChg>
        <pc:picChg chg="add del mod">
          <ac:chgData name="Iara Machado" userId="4f6d2e82-2f88-4a12-9aaa-1ad87410ed0b" providerId="ADAL" clId="{66F59795-6ACF-4968-9727-D036F4C1F9A1}" dt="2024-05-20T02:56:50.906" v="1774" actId="478"/>
          <ac:picMkLst>
            <pc:docMk/>
            <pc:sldMk cId="3154982877" sldId="267"/>
            <ac:picMk id="6" creationId="{F903E55D-5984-452A-B952-4724645A8A35}"/>
          </ac:picMkLst>
        </pc:picChg>
        <pc:picChg chg="add del mod">
          <ac:chgData name="Iara Machado" userId="4f6d2e82-2f88-4a12-9aaa-1ad87410ed0b" providerId="ADAL" clId="{66F59795-6ACF-4968-9727-D036F4C1F9A1}" dt="2024-05-20T02:56:54.093" v="1775" actId="478"/>
          <ac:picMkLst>
            <pc:docMk/>
            <pc:sldMk cId="3154982877" sldId="267"/>
            <ac:picMk id="7" creationId="{75A10D9D-1B1F-48F9-9FCE-854CD4F0C9C6}"/>
          </ac:picMkLst>
        </pc:picChg>
        <pc:picChg chg="add del mod">
          <ac:chgData name="Iara Machado" userId="4f6d2e82-2f88-4a12-9aaa-1ad87410ed0b" providerId="ADAL" clId="{66F59795-6ACF-4968-9727-D036F4C1F9A1}" dt="2024-05-20T02:57:41.846" v="1779" actId="478"/>
          <ac:picMkLst>
            <pc:docMk/>
            <pc:sldMk cId="3154982877" sldId="267"/>
            <ac:picMk id="1026" creationId="{4DE3496D-7EF0-4244-916F-C983238CF449}"/>
          </ac:picMkLst>
        </pc:picChg>
      </pc:sldChg>
      <pc:sldChg chg="del">
        <pc:chgData name="Iara Machado" userId="4f6d2e82-2f88-4a12-9aaa-1ad87410ed0b" providerId="ADAL" clId="{66F59795-6ACF-4968-9727-D036F4C1F9A1}" dt="2024-05-20T01:50:24.146" v="134" actId="2696"/>
        <pc:sldMkLst>
          <pc:docMk/>
          <pc:sldMk cId="2570886053" sldId="268"/>
        </pc:sldMkLst>
      </pc:sldChg>
      <pc:sldChg chg="add del">
        <pc:chgData name="Iara Machado" userId="4f6d2e82-2f88-4a12-9aaa-1ad87410ed0b" providerId="ADAL" clId="{66F59795-6ACF-4968-9727-D036F4C1F9A1}" dt="2024-05-20T03:29:46.619" v="3171" actId="2696"/>
        <pc:sldMkLst>
          <pc:docMk/>
          <pc:sldMk cId="3302657955" sldId="268"/>
        </pc:sldMkLst>
      </pc:sldChg>
      <pc:sldChg chg="addSp delSp modSp add ord">
        <pc:chgData name="Iara Machado" userId="4f6d2e82-2f88-4a12-9aaa-1ad87410ed0b" providerId="ADAL" clId="{66F59795-6ACF-4968-9727-D036F4C1F9A1}" dt="2024-05-20T03:00:40.724" v="1822"/>
        <pc:sldMkLst>
          <pc:docMk/>
          <pc:sldMk cId="1744153726" sldId="278"/>
        </pc:sldMkLst>
        <pc:spChg chg="add del mod">
          <ac:chgData name="Iara Machado" userId="4f6d2e82-2f88-4a12-9aaa-1ad87410ed0b" providerId="ADAL" clId="{66F59795-6ACF-4968-9727-D036F4C1F9A1}" dt="2024-05-20T02:59:47.252" v="1786" actId="478"/>
          <ac:spMkLst>
            <pc:docMk/>
            <pc:sldMk cId="1744153726" sldId="278"/>
            <ac:spMk id="3" creationId="{08BA4391-F6BF-4B1A-B7EF-2D181AC5EC8F}"/>
          </ac:spMkLst>
        </pc:spChg>
        <pc:spChg chg="del">
          <ac:chgData name="Iara Machado" userId="4f6d2e82-2f88-4a12-9aaa-1ad87410ed0b" providerId="ADAL" clId="{66F59795-6ACF-4968-9727-D036F4C1F9A1}" dt="2024-05-20T02:59:42.508" v="1784" actId="478"/>
          <ac:spMkLst>
            <pc:docMk/>
            <pc:sldMk cId="1744153726" sldId="278"/>
            <ac:spMk id="5" creationId="{CA01E2D4-D2A6-76DB-90D0-0D47841D090E}"/>
          </ac:spMkLst>
        </pc:spChg>
        <pc:spChg chg="add mod">
          <ac:chgData name="Iara Machado" userId="4f6d2e82-2f88-4a12-9aaa-1ad87410ed0b" providerId="ADAL" clId="{66F59795-6ACF-4968-9727-D036F4C1F9A1}" dt="2024-05-20T03:00:30.563" v="1821" actId="20577"/>
          <ac:spMkLst>
            <pc:docMk/>
            <pc:sldMk cId="1744153726" sldId="278"/>
            <ac:spMk id="9" creationId="{08FD385E-84C0-4479-8196-57141CCD72CF}"/>
          </ac:spMkLst>
        </pc:spChg>
        <pc:spChg chg="del">
          <ac:chgData name="Iara Machado" userId="4f6d2e82-2f88-4a12-9aaa-1ad87410ed0b" providerId="ADAL" clId="{66F59795-6ACF-4968-9727-D036F4C1F9A1}" dt="2024-05-20T03:00:20.995" v="1819" actId="478"/>
          <ac:spMkLst>
            <pc:docMk/>
            <pc:sldMk cId="1744153726" sldId="278"/>
            <ac:spMk id="16" creationId="{24B06751-ED4C-403E-B23C-70304EF81E66}"/>
          </ac:spMkLst>
        </pc:spChg>
      </pc:sldChg>
      <pc:sldChg chg="addSp delSp modSp add">
        <pc:chgData name="Iara Machado" userId="4f6d2e82-2f88-4a12-9aaa-1ad87410ed0b" providerId="ADAL" clId="{66F59795-6ACF-4968-9727-D036F4C1F9A1}" dt="2024-05-20T03:20:56.343" v="2809" actId="404"/>
        <pc:sldMkLst>
          <pc:docMk/>
          <pc:sldMk cId="3562750817" sldId="279"/>
        </pc:sldMkLst>
        <pc:spChg chg="mod">
          <ac:chgData name="Iara Machado" userId="4f6d2e82-2f88-4a12-9aaa-1ad87410ed0b" providerId="ADAL" clId="{66F59795-6ACF-4968-9727-D036F4C1F9A1}" dt="2024-05-20T03:16:44.732" v="2527" actId="20577"/>
          <ac:spMkLst>
            <pc:docMk/>
            <pc:sldMk cId="3562750817" sldId="279"/>
            <ac:spMk id="2" creationId="{00E29849-BE7D-4A02-896B-FCFF99656170}"/>
          </ac:spMkLst>
        </pc:spChg>
        <pc:spChg chg="del">
          <ac:chgData name="Iara Machado" userId="4f6d2e82-2f88-4a12-9aaa-1ad87410ed0b" providerId="ADAL" clId="{66F59795-6ACF-4968-9727-D036F4C1F9A1}" dt="2024-05-20T03:04:55.695" v="1825" actId="478"/>
          <ac:spMkLst>
            <pc:docMk/>
            <pc:sldMk cId="3562750817" sldId="279"/>
            <ac:spMk id="3" creationId="{B7B4FADB-0292-4EA3-B1E0-2D5A8643ED0C}"/>
          </ac:spMkLst>
        </pc:spChg>
        <pc:spChg chg="del">
          <ac:chgData name="Iara Machado" userId="4f6d2e82-2f88-4a12-9aaa-1ad87410ed0b" providerId="ADAL" clId="{66F59795-6ACF-4968-9727-D036F4C1F9A1}" dt="2024-05-20T03:04:52.680" v="1824" actId="478"/>
          <ac:spMkLst>
            <pc:docMk/>
            <pc:sldMk cId="3562750817" sldId="279"/>
            <ac:spMk id="4" creationId="{7018E233-B058-4949-B810-04BECF110F15}"/>
          </ac:spMkLst>
        </pc:spChg>
        <pc:spChg chg="add mod">
          <ac:chgData name="Iara Machado" userId="4f6d2e82-2f88-4a12-9aaa-1ad87410ed0b" providerId="ADAL" clId="{66F59795-6ACF-4968-9727-D036F4C1F9A1}" dt="2024-05-20T03:14:59.398" v="2471" actId="20577"/>
          <ac:spMkLst>
            <pc:docMk/>
            <pc:sldMk cId="3562750817" sldId="279"/>
            <ac:spMk id="6" creationId="{3D1225A7-F7F7-472D-8216-700D18733FAE}"/>
          </ac:spMkLst>
        </pc:spChg>
        <pc:spChg chg="add mod">
          <ac:chgData name="Iara Machado" userId="4f6d2e82-2f88-4a12-9aaa-1ad87410ed0b" providerId="ADAL" clId="{66F59795-6ACF-4968-9727-D036F4C1F9A1}" dt="2024-05-20T03:20:56.343" v="2809" actId="404"/>
          <ac:spMkLst>
            <pc:docMk/>
            <pc:sldMk cId="3562750817" sldId="279"/>
            <ac:spMk id="7" creationId="{9CBE3095-0021-4C71-808D-AA9431539E5F}"/>
          </ac:spMkLst>
        </pc:spChg>
        <pc:picChg chg="add del">
          <ac:chgData name="Iara Machado" userId="4f6d2e82-2f88-4a12-9aaa-1ad87410ed0b" providerId="ADAL" clId="{66F59795-6ACF-4968-9727-D036F4C1F9A1}" dt="2024-05-20T03:05:30.365" v="1827" actId="478"/>
          <ac:picMkLst>
            <pc:docMk/>
            <pc:sldMk cId="3562750817" sldId="279"/>
            <ac:picMk id="5" creationId="{DC4DC13A-8E7F-418E-A545-E1E342D583B3}"/>
          </ac:picMkLst>
        </pc:picChg>
      </pc:sldChg>
      <pc:sldChg chg="modSp add">
        <pc:chgData name="Iara Machado" userId="4f6d2e82-2f88-4a12-9aaa-1ad87410ed0b" providerId="ADAL" clId="{66F59795-6ACF-4968-9727-D036F4C1F9A1}" dt="2024-05-20T03:28:33.948" v="3170" actId="12"/>
        <pc:sldMkLst>
          <pc:docMk/>
          <pc:sldMk cId="112102230" sldId="280"/>
        </pc:sldMkLst>
        <pc:spChg chg="mod">
          <ac:chgData name="Iara Machado" userId="4f6d2e82-2f88-4a12-9aaa-1ad87410ed0b" providerId="ADAL" clId="{66F59795-6ACF-4968-9727-D036F4C1F9A1}" dt="2024-05-20T03:17:00.127" v="2539" actId="20577"/>
          <ac:spMkLst>
            <pc:docMk/>
            <pc:sldMk cId="112102230" sldId="280"/>
            <ac:spMk id="2" creationId="{00E29849-BE7D-4A02-896B-FCFF99656170}"/>
          </ac:spMkLst>
        </pc:spChg>
        <pc:spChg chg="mod">
          <ac:chgData name="Iara Machado" userId="4f6d2e82-2f88-4a12-9aaa-1ad87410ed0b" providerId="ADAL" clId="{66F59795-6ACF-4968-9727-D036F4C1F9A1}" dt="2024-05-20T03:28:33.948" v="3170" actId="12"/>
          <ac:spMkLst>
            <pc:docMk/>
            <pc:sldMk cId="112102230" sldId="280"/>
            <ac:spMk id="7" creationId="{9CBE3095-0021-4C71-808D-AA9431539E5F}"/>
          </ac:spMkLst>
        </pc:spChg>
      </pc:sldChg>
      <pc:sldChg chg="delSp add del">
        <pc:chgData name="Iara Machado" userId="4f6d2e82-2f88-4a12-9aaa-1ad87410ed0b" providerId="ADAL" clId="{66F59795-6ACF-4968-9727-D036F4C1F9A1}" dt="2024-05-20T03:35:48.888" v="3201" actId="2696"/>
        <pc:sldMkLst>
          <pc:docMk/>
          <pc:sldMk cId="1187530271" sldId="281"/>
        </pc:sldMkLst>
        <pc:spChg chg="del">
          <ac:chgData name="Iara Machado" userId="4f6d2e82-2f88-4a12-9aaa-1ad87410ed0b" providerId="ADAL" clId="{66F59795-6ACF-4968-9727-D036F4C1F9A1}" dt="2024-05-20T03:30:04.530" v="3173" actId="478"/>
          <ac:spMkLst>
            <pc:docMk/>
            <pc:sldMk cId="1187530271" sldId="281"/>
            <ac:spMk id="2" creationId="{C9BC2627-B039-4838-977B-DEF299F77D2E}"/>
          </ac:spMkLst>
        </pc:spChg>
        <pc:spChg chg="del">
          <ac:chgData name="Iara Machado" userId="4f6d2e82-2f88-4a12-9aaa-1ad87410ed0b" providerId="ADAL" clId="{66F59795-6ACF-4968-9727-D036F4C1F9A1}" dt="2024-05-20T03:30:11.116" v="3174" actId="478"/>
          <ac:spMkLst>
            <pc:docMk/>
            <pc:sldMk cId="1187530271" sldId="281"/>
            <ac:spMk id="3" creationId="{4DC6A3C0-2F8A-443F-B1C0-08AD10A6D8DA}"/>
          </ac:spMkLst>
        </pc:spChg>
        <pc:spChg chg="del">
          <ac:chgData name="Iara Machado" userId="4f6d2e82-2f88-4a12-9aaa-1ad87410ed0b" providerId="ADAL" clId="{66F59795-6ACF-4968-9727-D036F4C1F9A1}" dt="2024-05-20T03:30:14.265" v="3175" actId="478"/>
          <ac:spMkLst>
            <pc:docMk/>
            <pc:sldMk cId="1187530271" sldId="281"/>
            <ac:spMk id="4" creationId="{9E731F22-0D9C-49CB-8FD9-D5DE5CE05033}"/>
          </ac:spMkLst>
        </pc:spChg>
      </pc:sldChg>
      <pc:sldChg chg="addSp modSp add">
        <pc:chgData name="Iara Machado" userId="4f6d2e82-2f88-4a12-9aaa-1ad87410ed0b" providerId="ADAL" clId="{66F59795-6ACF-4968-9727-D036F4C1F9A1}" dt="2024-05-20T03:31:31.819" v="3188" actId="1076"/>
        <pc:sldMkLst>
          <pc:docMk/>
          <pc:sldMk cId="258237151" sldId="4588"/>
        </pc:sldMkLst>
        <pc:spChg chg="add mod">
          <ac:chgData name="Iara Machado" userId="4f6d2e82-2f88-4a12-9aaa-1ad87410ed0b" providerId="ADAL" clId="{66F59795-6ACF-4968-9727-D036F4C1F9A1}" dt="2024-05-20T03:31:31.819" v="3188" actId="1076"/>
          <ac:spMkLst>
            <pc:docMk/>
            <pc:sldMk cId="258237151" sldId="4588"/>
            <ac:spMk id="2" creationId="{0C28D645-F7AB-4B53-A3EE-F65D8C71B6D9}"/>
          </ac:spMkLst>
        </pc:spChg>
      </pc:sldChg>
      <pc:sldChg chg="addSp delSp modSp add delAnim">
        <pc:chgData name="Iara Machado" userId="4f6d2e82-2f88-4a12-9aaa-1ad87410ed0b" providerId="ADAL" clId="{66F59795-6ACF-4968-9727-D036F4C1F9A1}" dt="2024-05-20T11:11:11.243" v="3420" actId="1076"/>
        <pc:sldMkLst>
          <pc:docMk/>
          <pc:sldMk cId="1415291500" sldId="4589"/>
        </pc:sldMkLst>
        <pc:spChg chg="mod">
          <ac:chgData name="Iara Machado" userId="4f6d2e82-2f88-4a12-9aaa-1ad87410ed0b" providerId="ADAL" clId="{66F59795-6ACF-4968-9727-D036F4C1F9A1}" dt="2024-05-20T03:31:52.458" v="3195" actId="20577"/>
          <ac:spMkLst>
            <pc:docMk/>
            <pc:sldMk cId="1415291500" sldId="4589"/>
            <ac:spMk id="2" creationId="{0C28D645-F7AB-4B53-A3EE-F65D8C71B6D9}"/>
          </ac:spMkLst>
        </pc:spChg>
        <pc:picChg chg="add del mod">
          <ac:chgData name="Iara Machado" userId="4f6d2e82-2f88-4a12-9aaa-1ad87410ed0b" providerId="ADAL" clId="{66F59795-6ACF-4968-9727-D036F4C1F9A1}" dt="2024-05-20T11:10:45.938" v="3417" actId="478"/>
          <ac:picMkLst>
            <pc:docMk/>
            <pc:sldMk cId="1415291500" sldId="4589"/>
            <ac:picMk id="4" creationId="{0C851E23-D0DD-447C-8FD4-68DA80A274E3}"/>
          </ac:picMkLst>
        </pc:picChg>
        <pc:picChg chg="del">
          <ac:chgData name="Iara Machado" userId="4f6d2e82-2f88-4a12-9aaa-1ad87410ed0b" providerId="ADAL" clId="{66F59795-6ACF-4968-9727-D036F4C1F9A1}" dt="2024-05-20T03:35:03.448" v="3196" actId="478"/>
          <ac:picMkLst>
            <pc:docMk/>
            <pc:sldMk cId="1415291500" sldId="4589"/>
            <ac:picMk id="5" creationId="{421E28ED-725F-4ADD-962A-0CBC526DE410}"/>
          </ac:picMkLst>
        </pc:picChg>
        <pc:picChg chg="del">
          <ac:chgData name="Iara Machado" userId="4f6d2e82-2f88-4a12-9aaa-1ad87410ed0b" providerId="ADAL" clId="{66F59795-6ACF-4968-9727-D036F4C1F9A1}" dt="2024-05-20T03:35:05.573" v="3197" actId="478"/>
          <ac:picMkLst>
            <pc:docMk/>
            <pc:sldMk cId="1415291500" sldId="4589"/>
            <ac:picMk id="6" creationId="{81C699B3-80FE-4E63-B9A9-C37810CB4E26}"/>
          </ac:picMkLst>
        </pc:picChg>
        <pc:picChg chg="add del mod">
          <ac:chgData name="Iara Machado" userId="4f6d2e82-2f88-4a12-9aaa-1ad87410ed0b" providerId="ADAL" clId="{66F59795-6ACF-4968-9727-D036F4C1F9A1}" dt="2024-05-20T11:06:22.424" v="3392" actId="478"/>
          <ac:picMkLst>
            <pc:docMk/>
            <pc:sldMk cId="1415291500" sldId="4589"/>
            <ac:picMk id="8" creationId="{97607F6A-AF21-4E33-8729-471A40E9E1A5}"/>
          </ac:picMkLst>
        </pc:picChg>
        <pc:picChg chg="add del mod">
          <ac:chgData name="Iara Machado" userId="4f6d2e82-2f88-4a12-9aaa-1ad87410ed0b" providerId="ADAL" clId="{66F59795-6ACF-4968-9727-D036F4C1F9A1}" dt="2024-05-20T11:06:54.411" v="3395" actId="478"/>
          <ac:picMkLst>
            <pc:docMk/>
            <pc:sldMk cId="1415291500" sldId="4589"/>
            <ac:picMk id="10" creationId="{D5848E7F-FE1A-4493-8754-68CD0F80C0AB}"/>
          </ac:picMkLst>
        </pc:picChg>
        <pc:picChg chg="add del mod">
          <ac:chgData name="Iara Machado" userId="4f6d2e82-2f88-4a12-9aaa-1ad87410ed0b" providerId="ADAL" clId="{66F59795-6ACF-4968-9727-D036F4C1F9A1}" dt="2024-05-20T11:11:11.243" v="3420" actId="1076"/>
          <ac:picMkLst>
            <pc:docMk/>
            <pc:sldMk cId="1415291500" sldId="4589"/>
            <ac:picMk id="12" creationId="{49D761B5-FBB3-4B0D-A0F8-72614C505A47}"/>
          </ac:picMkLst>
        </pc:picChg>
      </pc:sldChg>
      <pc:sldChg chg="delSp modSp add">
        <pc:chgData name="Iara Machado" userId="4f6d2e82-2f88-4a12-9aaa-1ad87410ed0b" providerId="ADAL" clId="{66F59795-6ACF-4968-9727-D036F4C1F9A1}" dt="2024-05-20T11:11:39.040" v="3426" actId="14100"/>
        <pc:sldMkLst>
          <pc:docMk/>
          <pc:sldMk cId="844537852" sldId="4590"/>
        </pc:sldMkLst>
        <pc:picChg chg="mod">
          <ac:chgData name="Iara Machado" userId="4f6d2e82-2f88-4a12-9aaa-1ad87410ed0b" providerId="ADAL" clId="{66F59795-6ACF-4968-9727-D036F4C1F9A1}" dt="2024-05-20T11:11:39.040" v="3426" actId="14100"/>
          <ac:picMkLst>
            <pc:docMk/>
            <pc:sldMk cId="844537852" sldId="4590"/>
            <ac:picMk id="4" creationId="{0C851E23-D0DD-447C-8FD4-68DA80A274E3}"/>
          </ac:picMkLst>
        </pc:picChg>
        <pc:picChg chg="del">
          <ac:chgData name="Iara Machado" userId="4f6d2e82-2f88-4a12-9aaa-1ad87410ed0b" providerId="ADAL" clId="{66F59795-6ACF-4968-9727-D036F4C1F9A1}" dt="2024-05-20T11:11:19.455" v="3421" actId="478"/>
          <ac:picMkLst>
            <pc:docMk/>
            <pc:sldMk cId="844537852" sldId="4590"/>
            <ac:picMk id="12" creationId="{49D761B5-FBB3-4B0D-A0F8-72614C505A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6D92-F9AE-BE40-B8DC-7EFEA2BCA01F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0279-B371-2540-9EEC-102D418A1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14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72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2862" y="1943030"/>
            <a:ext cx="3344982" cy="753277"/>
          </a:xfrm>
        </p:spPr>
        <p:txBody>
          <a:bodyPr anchor="b">
            <a:normAutofit/>
          </a:bodyPr>
          <a:lstStyle>
            <a:lvl1pPr algn="l">
              <a:defRPr sz="22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5332" y="3518168"/>
            <a:ext cx="3332514" cy="600540"/>
          </a:xfrm>
        </p:spPr>
        <p:txBody>
          <a:bodyPr>
            <a:no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Barlow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NOME PALESTRANTE</a:t>
            </a:r>
          </a:p>
          <a:p>
            <a:endParaRPr lang="en-US" dirty="0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98E250F-0937-D913-0888-E8FDEE0D29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2861" y="4414322"/>
            <a:ext cx="3344983" cy="326572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t-BR" sz="1700" b="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CARGO</a:t>
            </a:r>
          </a:p>
        </p:txBody>
      </p:sp>
    </p:spTree>
    <p:extLst>
      <p:ext uri="{BB962C8B-B14F-4D97-AF65-F5344CB8AC3E}">
        <p14:creationId xmlns:p14="http://schemas.microsoft.com/office/powerpoint/2010/main" val="31354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1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</p:spTree>
    <p:extLst>
      <p:ext uri="{BB962C8B-B14F-4D97-AF65-F5344CB8AC3E}">
        <p14:creationId xmlns:p14="http://schemas.microsoft.com/office/powerpoint/2010/main" val="174473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2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2 COLUNAS</a:t>
            </a:r>
          </a:p>
        </p:txBody>
      </p:sp>
    </p:spTree>
    <p:extLst>
      <p:ext uri="{BB962C8B-B14F-4D97-AF65-F5344CB8AC3E}">
        <p14:creationId xmlns:p14="http://schemas.microsoft.com/office/powerpoint/2010/main" val="6220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1COLUNA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936C-6D7D-868C-317A-239FBCBCC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690" y="311481"/>
            <a:ext cx="6179820" cy="358378"/>
          </a:xfrm>
          <a:prstGeom prst="rect">
            <a:avLst/>
          </a:prstGeom>
        </p:spPr>
        <p:txBody>
          <a:bodyPr anchor="b"/>
          <a:lstStyle>
            <a:lvl1pPr algn="l">
              <a:defRPr sz="2100" b="0" i="0">
                <a:solidFill>
                  <a:srgbClr val="000A92"/>
                </a:solidFill>
                <a:latin typeface="Barlow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679D77E-694C-027C-E35F-420E849651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" y="1112044"/>
            <a:ext cx="3943350" cy="3440906"/>
          </a:xfrm>
          <a:prstGeom prst="rect">
            <a:avLst/>
          </a:prstGeom>
        </p:spPr>
        <p:txBody>
          <a:bodyPr/>
          <a:lstStyle>
            <a:lvl1pPr>
              <a:defRPr sz="900" b="0" i="0">
                <a:latin typeface="Barlow" pitchFamily="2" charset="77"/>
              </a:defRPr>
            </a:lvl1pPr>
          </a:lstStyle>
          <a:p>
            <a:endParaRPr lang="en-B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2FC732-1207-0DAD-0845-A5F7448B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15840" y="1112044"/>
            <a:ext cx="3699510" cy="3440906"/>
          </a:xfrm>
          <a:prstGeom prst="rect">
            <a:avLst/>
          </a:prstGeom>
        </p:spPr>
        <p:txBody>
          <a:bodyPr lIns="72000" rIns="72000"/>
          <a:lstStyle>
            <a:lvl1pPr marL="0" indent="0">
              <a:buFontTx/>
              <a:buNone/>
              <a:defRPr sz="1650" b="0" i="0">
                <a:solidFill>
                  <a:srgbClr val="001EFF"/>
                </a:solidFill>
                <a:latin typeface="Barlow Medium" pitchFamily="2" charset="77"/>
              </a:defRPr>
            </a:lvl1pPr>
            <a:lvl2pPr marL="135000" indent="0">
              <a:buFontTx/>
              <a:buNone/>
              <a:defRPr sz="1500" b="0" i="0">
                <a:latin typeface="Barlow" pitchFamily="2" charset="77"/>
              </a:defRPr>
            </a:lvl2pPr>
            <a:lvl3pPr marL="189000" indent="0">
              <a:buFontTx/>
              <a:buNone/>
              <a:defRPr sz="1200" b="0" i="0">
                <a:latin typeface="Barlow" pitchFamily="2" charset="77"/>
              </a:defRPr>
            </a:lvl3pPr>
            <a:lvl4pPr marL="243000" indent="0">
              <a:buFontTx/>
              <a:buNone/>
              <a:defRPr sz="1050" b="0" i="0">
                <a:latin typeface="Barlow" pitchFamily="2" charset="77"/>
              </a:defRPr>
            </a:lvl4pPr>
            <a:lvl5pPr marL="1371600" indent="0">
              <a:buFontTx/>
              <a:buNone/>
              <a:defRPr sz="900" b="0" i="0">
                <a:latin typeface="Barlow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B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991DC2-E8BC-B913-8F8F-42E6CD9CEA4C}"/>
              </a:ext>
            </a:extLst>
          </p:cNvPr>
          <p:cNvGrpSpPr/>
          <p:nvPr userDrawn="1"/>
        </p:nvGrpSpPr>
        <p:grpSpPr>
          <a:xfrm>
            <a:off x="628650" y="433519"/>
            <a:ext cx="558596" cy="108770"/>
            <a:chOff x="838200" y="949801"/>
            <a:chExt cx="744794" cy="145026"/>
          </a:xfrm>
          <a:solidFill>
            <a:srgbClr val="001EFF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DDE295-6DB8-8D1C-A438-DBBEE281CFFA}"/>
                </a:ext>
              </a:extLst>
            </p:cNvPr>
            <p:cNvSpPr/>
            <p:nvPr userDrawn="1"/>
          </p:nvSpPr>
          <p:spPr>
            <a:xfrm>
              <a:off x="838200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35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FC5C13-195F-2C8F-2CB5-48A1BC35A1E1}"/>
                </a:ext>
              </a:extLst>
            </p:cNvPr>
            <p:cNvSpPr/>
            <p:nvPr userDrawn="1"/>
          </p:nvSpPr>
          <p:spPr>
            <a:xfrm>
              <a:off x="1437968" y="949801"/>
              <a:ext cx="145026" cy="1450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3A68DB-1698-120B-2F29-23EE6A7B905A}"/>
                </a:ext>
              </a:extLst>
            </p:cNvPr>
            <p:cNvSpPr/>
            <p:nvPr userDrawn="1"/>
          </p:nvSpPr>
          <p:spPr>
            <a:xfrm>
              <a:off x="910713" y="990239"/>
              <a:ext cx="599768" cy="641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R" sz="1350"/>
            </a:p>
          </p:txBody>
        </p:sp>
      </p:grpSp>
    </p:spTree>
    <p:extLst>
      <p:ext uri="{BB962C8B-B14F-4D97-AF65-F5344CB8AC3E}">
        <p14:creationId xmlns:p14="http://schemas.microsoft.com/office/powerpoint/2010/main" val="100703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NP25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DD00-D899-CE72-DE7B-CAD0DD0146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OBRIGADO (A)!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7B4AAF-35FD-FC08-7FFA-20632D614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Contato palestrante</a:t>
            </a:r>
          </a:p>
        </p:txBody>
      </p:sp>
    </p:spTree>
    <p:extLst>
      <p:ext uri="{BB962C8B-B14F-4D97-AF65-F5344CB8AC3E}">
        <p14:creationId xmlns:p14="http://schemas.microsoft.com/office/powerpoint/2010/main" val="378197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C0A7-A2BE-7F43-977C-5F04F40EA1F3}" type="datetimeFigureOut">
              <a:rPr lang="pt-BR" smtClean="0"/>
              <a:t>19/05/2024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45-47E9-9545-833C-EE867628789B}" type="slidenum">
              <a:rPr lang="pt-BR" smtClean="0"/>
              <a:t>‹nº›</a:t>
            </a:fld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16DB9CF-DF83-573B-392E-7293C7C74E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20"/>
            <a:ext cx="9144573" cy="51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D732011-5326-F0D5-103C-C39927D738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320"/>
            <a:ext cx="9144573" cy="51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8886C79-ED0E-C339-404F-10BBF4BFF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320"/>
            <a:ext cx="9144573" cy="51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4FC3E-CF6A-1CCA-26FA-1672DBBC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1700" y="1936750"/>
            <a:ext cx="4368799" cy="1082704"/>
          </a:xfrm>
        </p:spPr>
        <p:txBody>
          <a:bodyPr>
            <a:noAutofit/>
          </a:bodyPr>
          <a:lstStyle/>
          <a:p>
            <a:br>
              <a:rPr lang="pt-BR" sz="2300" dirty="0">
                <a:solidFill>
                  <a:srgbClr val="001EFF"/>
                </a:solidFill>
              </a:rPr>
            </a:br>
            <a:br>
              <a:rPr lang="pt-BR" sz="2300" dirty="0">
                <a:solidFill>
                  <a:srgbClr val="001EFF"/>
                </a:solidFill>
              </a:rPr>
            </a:br>
            <a:br>
              <a:rPr lang="pt-BR" sz="2300" dirty="0">
                <a:solidFill>
                  <a:srgbClr val="001EFF"/>
                </a:solidFill>
              </a:rPr>
            </a:br>
            <a:br>
              <a:rPr lang="pt-BR" sz="2300" dirty="0">
                <a:solidFill>
                  <a:srgbClr val="001EFF"/>
                </a:solidFill>
              </a:rPr>
            </a:br>
            <a:r>
              <a:rPr lang="pt-BR" sz="2300" dirty="0">
                <a:solidFill>
                  <a:srgbClr val="001EFF"/>
                </a:solidFill>
              </a:rPr>
              <a:t>Boas Vindas ao WRNP 2024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6D5401-8468-01AF-52B1-747043254B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1" y="3429000"/>
            <a:ext cx="4077356" cy="1238250"/>
          </a:xfrm>
        </p:spPr>
        <p:txBody>
          <a:bodyPr>
            <a:normAutofit/>
          </a:bodyPr>
          <a:lstStyle/>
          <a:p>
            <a:r>
              <a:rPr lang="pt-BR" dirty="0"/>
              <a:t>Iara Machado</a:t>
            </a:r>
          </a:p>
          <a:p>
            <a:r>
              <a:rPr lang="pt-BR" dirty="0"/>
              <a:t>Diretora de Pesquisa Desenvolvimento e Inovação </a:t>
            </a:r>
          </a:p>
          <a:p>
            <a:r>
              <a:rPr lang="pt-BR" dirty="0"/>
              <a:t>Rede Nacional de Ensino e Pesquisa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980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7474C-DCB4-4D38-A4EA-10DAB2C4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1EFF"/>
                </a:solidFill>
              </a:rPr>
              <a:t>Equipe que faz acontecer !</a:t>
            </a:r>
          </a:p>
        </p:txBody>
      </p:sp>
      <p:sp>
        <p:nvSpPr>
          <p:cNvPr id="6" name="Espaço Reservado para Texto 6">
            <a:extLst>
              <a:ext uri="{FF2B5EF4-FFF2-40B4-BE49-F238E27FC236}">
                <a16:creationId xmlns:a16="http://schemas.microsoft.com/office/drawing/2014/main" id="{DA006726-741D-4B02-AE48-19F3660CE6B8}"/>
              </a:ext>
            </a:extLst>
          </p:cNvPr>
          <p:cNvSpPr>
            <a:spLocks noGrp="1" noChangeArrowheads="1"/>
          </p:cNvSpPr>
          <p:nvPr>
            <p:ph idx="13"/>
          </p:nvPr>
        </p:nvSpPr>
        <p:spPr bwMode="auto">
          <a:xfrm>
            <a:off x="2266461" y="656771"/>
            <a:ext cx="6306039" cy="43787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1200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Na coordenação executiva</a:t>
            </a:r>
          </a:p>
          <a:p>
            <a:pPr marL="971550" lvl="1" indent="-285750"/>
            <a:r>
              <a:rPr lang="pt-BR" altLang="pt-BR" sz="1400" b="1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Leandro </a:t>
            </a:r>
            <a:r>
              <a:rPr lang="pt-BR" altLang="pt-BR" sz="1400" b="1" dirty="0" err="1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Ciuffo</a:t>
            </a:r>
            <a:endParaRPr lang="pt-BR" altLang="pt-BR" sz="1400" b="1" dirty="0"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1200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Na coordenação Comitê de programa</a:t>
            </a:r>
          </a:p>
          <a:p>
            <a:pPr marL="971550" lvl="1" indent="-285750"/>
            <a:r>
              <a:rPr lang="pt-BR" altLang="pt-BR" sz="14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Jose Rezende/ Gustavo </a:t>
            </a:r>
            <a:r>
              <a:rPr lang="pt-BR" altLang="pt-BR" sz="1400" b="1" dirty="0" err="1">
                <a:latin typeface="Verdana" panose="020B0604030504040204" pitchFamily="34" charset="0"/>
                <a:ea typeface="ＭＳ Ｐゴシック" panose="020B0600070205080204" pitchFamily="34" charset="-128"/>
              </a:rPr>
              <a:t>Araujo</a:t>
            </a:r>
            <a:endParaRPr lang="pt-BR" altLang="pt-BR" sz="1400" b="1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1200" dirty="0">
                <a:latin typeface="Verdana" panose="020B0604030504040204" pitchFamily="34" charset="0"/>
                <a:ea typeface="ＭＳ Ｐゴシック" panose="020B0600070205080204" pitchFamily="34" charset="-128"/>
                <a:cs typeface="Verdana" panose="020B0604030504040204" pitchFamily="34" charset="0"/>
              </a:rPr>
              <a:t>Na coordenação Exposição e Demonstrações </a:t>
            </a:r>
          </a:p>
          <a:p>
            <a:pPr marL="971550" lvl="1" indent="-285750"/>
            <a:r>
              <a:rPr lang="pt-BR" altLang="pt-BR" sz="14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Felipe Nascimento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12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Na coordenação de Comunicação e Marketing</a:t>
            </a:r>
          </a:p>
          <a:p>
            <a:pPr marL="971550" lvl="1" indent="-285750"/>
            <a:r>
              <a:rPr lang="pt-BR" altLang="pt-BR" sz="14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Ana Carolina Landim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12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Na coordenação de Infraestrutura de TI</a:t>
            </a:r>
          </a:p>
          <a:p>
            <a:pPr marL="971550" lvl="1" indent="-285750"/>
            <a:r>
              <a:rPr lang="pt-BR" altLang="pt-BR" sz="1400" b="1" dirty="0" err="1">
                <a:latin typeface="Verdana" panose="020B0604030504040204" pitchFamily="34" charset="0"/>
                <a:ea typeface="ＭＳ Ｐゴシック" panose="020B0600070205080204" pitchFamily="34" charset="-128"/>
              </a:rPr>
              <a:t>Edivan</a:t>
            </a:r>
            <a:r>
              <a:rPr lang="pt-BR" altLang="pt-BR" sz="14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 Custodio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12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Na coordenação de eventos</a:t>
            </a:r>
          </a:p>
          <a:p>
            <a:pPr marL="971550" lvl="1" indent="-285750"/>
            <a:r>
              <a:rPr lang="pt-BR" altLang="pt-BR" sz="14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Karina Barbosa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12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Na coordenação da revista WRNP</a:t>
            </a:r>
          </a:p>
          <a:p>
            <a:pPr marL="971550" lvl="1" indent="-285750"/>
            <a:r>
              <a:rPr lang="pt-BR" altLang="pt-BR" sz="14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Gustavo Dias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sz="1200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Na coordenação do Design</a:t>
            </a:r>
          </a:p>
          <a:p>
            <a:pPr marL="971550" lvl="1" indent="-285750"/>
            <a:r>
              <a:rPr lang="pt-BR" altLang="pt-BR" sz="1400" b="1" dirty="0">
                <a:latin typeface="Verdana" panose="020B0604030504040204" pitchFamily="34" charset="0"/>
                <a:ea typeface="ＭＳ Ｐゴシック" panose="020B0600070205080204" pitchFamily="34" charset="-128"/>
              </a:rPr>
              <a:t>Jaime Rui de Souza Junior</a:t>
            </a:r>
            <a:endParaRPr lang="pt-BR" altLang="pt-BR" sz="1600" b="1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971550" lvl="1" indent="-285750"/>
            <a:endParaRPr lang="pt-BR" altLang="pt-BR" sz="1600" b="1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2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AD8E4-BE94-4D87-8862-9747FA749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Agradecimentos</a:t>
            </a:r>
          </a:p>
        </p:txBody>
      </p:sp>
      <p:sp>
        <p:nvSpPr>
          <p:cNvPr id="6" name="Espaço Reservado para Texto 1">
            <a:extLst>
              <a:ext uri="{FF2B5EF4-FFF2-40B4-BE49-F238E27FC236}">
                <a16:creationId xmlns:a16="http://schemas.microsoft.com/office/drawing/2014/main" id="{4ABC900E-CFBD-48B8-98C2-8D28BA134244}"/>
              </a:ext>
            </a:extLst>
          </p:cNvPr>
          <p:cNvSpPr txBox="1">
            <a:spLocks noGrp="1" noChangeArrowheads="1"/>
          </p:cNvSpPr>
          <p:nvPr>
            <p:ph idx="13"/>
          </p:nvPr>
        </p:nvSpPr>
        <p:spPr bwMode="auto">
          <a:xfrm>
            <a:off x="2266950" y="893763"/>
            <a:ext cx="6510338" cy="303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pt-BR" altLang="pt-BR" sz="1700" dirty="0">
                <a:latin typeface="Barlow" pitchFamily="2" charset="77"/>
              </a:rPr>
              <a:t>Aos  participantes inscritos, vocês são a nossa grande motivação!</a:t>
            </a:r>
          </a:p>
          <a:p>
            <a:pPr marL="342900" indent="-342900"/>
            <a:r>
              <a:rPr lang="pt-BR" altLang="pt-BR" sz="1700" dirty="0">
                <a:latin typeface="Barlow" pitchFamily="2" charset="77"/>
                <a:sym typeface="Wingdings" pitchFamily="2" charset="2"/>
              </a:rPr>
              <a:t>Aos palestrantes, sem vocês o evento não acontece. </a:t>
            </a:r>
          </a:p>
          <a:p>
            <a:pPr marL="342900" indent="-342900"/>
            <a:r>
              <a:rPr lang="pt-BR" altLang="pt-BR" sz="1700" dirty="0">
                <a:latin typeface="Barlow" pitchFamily="2" charset="77"/>
              </a:rPr>
              <a:t>Aos nossos apresentadores de palco, obrigada por aceitar o desafio!</a:t>
            </a:r>
            <a:endParaRPr lang="pt-BR" altLang="pt-BR" sz="1700" dirty="0">
              <a:latin typeface="Barlow" pitchFamily="2" charset="77"/>
              <a:sym typeface="Wingdings" pitchFamily="2" charset="2"/>
            </a:endParaRPr>
          </a:p>
          <a:p>
            <a:pPr marL="342900" indent="-342900"/>
            <a:r>
              <a:rPr lang="pt-BR" altLang="pt-BR" sz="1700" dirty="0">
                <a:latin typeface="Barlow" pitchFamily="2" charset="77"/>
              </a:rPr>
              <a:t>Aos nossos patrocinadores! </a:t>
            </a:r>
          </a:p>
          <a:p>
            <a:pPr marL="342900" indent="-342900"/>
            <a:r>
              <a:rPr lang="pt-BR" altLang="pt-BR" sz="1700" dirty="0">
                <a:latin typeface="Barlow" pitchFamily="2" charset="77"/>
              </a:rPr>
              <a:t>Ao </a:t>
            </a:r>
            <a:r>
              <a:rPr lang="pt-BR" altLang="pt-BR" sz="1700" dirty="0" err="1">
                <a:latin typeface="Barlow" pitchFamily="2" charset="77"/>
              </a:rPr>
              <a:t>Prof</a:t>
            </a:r>
            <a:r>
              <a:rPr lang="pt-BR" altLang="pt-BR" sz="1700" dirty="0">
                <a:latin typeface="Barlow" pitchFamily="2" charset="77"/>
              </a:rPr>
              <a:t> Guto (coordenador do SBRC) pela parceria. </a:t>
            </a:r>
          </a:p>
          <a:p>
            <a:pPr marL="342900" indent="-342900"/>
            <a:r>
              <a:rPr lang="pt-BR" altLang="pt-BR" sz="1700" dirty="0">
                <a:latin typeface="Barlow" pitchFamily="2" charset="77"/>
              </a:rPr>
              <a:t>A equipe de eventos da RNP que trabalhou muito antes e irá trabalhar bastantes nesses dois dias. </a:t>
            </a:r>
          </a:p>
          <a:p>
            <a:pPr marL="342900" indent="-342900"/>
            <a:r>
              <a:rPr lang="pt-BR" altLang="pt-BR" sz="1700" dirty="0">
                <a:latin typeface="Barlow" pitchFamily="2" charset="77"/>
              </a:rPr>
              <a:t>Finalmente ao time da DPDI!</a:t>
            </a:r>
          </a:p>
          <a:p>
            <a:pPr marL="342900" indent="-342900"/>
            <a:endParaRPr lang="pt-BR" altLang="pt-BR" sz="2400" dirty="0">
              <a:solidFill>
                <a:srgbClr val="595959"/>
              </a:solidFill>
              <a:latin typeface="Verdana" panose="020B0604030504040204" pitchFamily="34" charset="0"/>
              <a:ea typeface="ＭＳ Ｐゴシック" panose="020B0600070205080204" pitchFamily="34" charset="-128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7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E1B5D43-2D31-BB5B-8844-186CED83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656" y="2008064"/>
            <a:ext cx="3013365" cy="334737"/>
          </a:xfrm>
        </p:spPr>
        <p:txBody>
          <a:bodyPr/>
          <a:lstStyle/>
          <a:p>
            <a:r>
              <a:rPr lang="pt-BR" dirty="0"/>
              <a:t>OBRIGADA!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ADC3C6A-1F75-A005-C9D4-BD96DBDC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655" y="2579565"/>
            <a:ext cx="3013364" cy="334737"/>
          </a:xfrm>
        </p:spPr>
        <p:txBody>
          <a:bodyPr/>
          <a:lstStyle/>
          <a:p>
            <a:r>
              <a:rPr lang="pt-BR" dirty="0"/>
              <a:t>Iara.machado@rnp.br</a:t>
            </a:r>
          </a:p>
        </p:txBody>
      </p:sp>
    </p:spTree>
    <p:extLst>
      <p:ext uri="{BB962C8B-B14F-4D97-AF65-F5344CB8AC3E}">
        <p14:creationId xmlns:p14="http://schemas.microsoft.com/office/powerpoint/2010/main" val="109367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67F85-3A17-4E36-B0F5-2C765426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Bem vindo ao WRNP em Niterói na UFF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E68B42-33CB-4082-A86F-C92D7C73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1" y="821747"/>
            <a:ext cx="6510214" cy="382360"/>
          </a:xfrm>
        </p:spPr>
        <p:txBody>
          <a:bodyPr/>
          <a:lstStyle/>
          <a:p>
            <a:r>
              <a:rPr lang="pt-BR" dirty="0"/>
              <a:t>Alguns destaques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137D2C-632A-4BAC-A3E6-1711A79B6D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1" y="1242082"/>
            <a:ext cx="6510214" cy="373631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25º WRNP realizado em parceria com SBRC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/>
              <a:t>Comemorando Bodas de Prata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Realizado dentro da universidade – ultimo foi em 2000 na UFMG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WRNP raiz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Demonstração de arte e tecnologia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Desafio IDD </a:t>
            </a:r>
            <a:r>
              <a:rPr lang="pt-BR" dirty="0" err="1"/>
              <a:t>Blockhain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Cibergame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Formato híbrido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Integração WRNP e SBRC fortemente acoplada 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800" dirty="0"/>
              <a:t>Participantes do WRNP são convidados para a abertura do SBRC e do Coquetel 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345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21E28ED-725F-4ADD-962A-0CBC526DE4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409" y="761557"/>
            <a:ext cx="5842591" cy="4381943"/>
          </a:xfrm>
          <a:prstGeom prst="rect">
            <a:avLst/>
          </a:prstGeom>
        </p:spPr>
      </p:pic>
      <p:pic>
        <p:nvPicPr>
          <p:cNvPr id="6" name="WhatsApp Video 2023-10-09 at 23.03.16">
            <a:hlinkClick r:id="" action="ppaction://media"/>
            <a:extLst>
              <a:ext uri="{FF2B5EF4-FFF2-40B4-BE49-F238E27FC236}">
                <a16:creationId xmlns:a16="http://schemas.microsoft.com/office/drawing/2014/main" id="{81C699B3-80FE-4E63-B9A9-C37810CB4E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2890" y="297656"/>
            <a:ext cx="2743200" cy="48458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28D645-F7AB-4B53-A3EE-F65D8C71B6D9}"/>
              </a:ext>
            </a:extLst>
          </p:cNvPr>
          <p:cNvSpPr txBox="1"/>
          <p:nvPr/>
        </p:nvSpPr>
        <p:spPr>
          <a:xfrm flipH="1">
            <a:off x="4998719" y="126206"/>
            <a:ext cx="170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ANTES</a:t>
            </a:r>
          </a:p>
        </p:txBody>
      </p:sp>
    </p:spTree>
    <p:extLst>
      <p:ext uri="{BB962C8B-B14F-4D97-AF65-F5344CB8AC3E}">
        <p14:creationId xmlns:p14="http://schemas.microsoft.com/office/powerpoint/2010/main" val="25823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28D645-F7AB-4B53-A3EE-F65D8C71B6D9}"/>
              </a:ext>
            </a:extLst>
          </p:cNvPr>
          <p:cNvSpPr txBox="1"/>
          <p:nvPr/>
        </p:nvSpPr>
        <p:spPr>
          <a:xfrm flipH="1">
            <a:off x="4998719" y="126206"/>
            <a:ext cx="170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DEPOIS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9D761B5-FBB3-4B0D-A0F8-72614C505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49" y="800100"/>
            <a:ext cx="6921500" cy="38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9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C28D645-F7AB-4B53-A3EE-F65D8C71B6D9}"/>
              </a:ext>
            </a:extLst>
          </p:cNvPr>
          <p:cNvSpPr txBox="1"/>
          <p:nvPr/>
        </p:nvSpPr>
        <p:spPr>
          <a:xfrm flipH="1">
            <a:off x="4998719" y="126206"/>
            <a:ext cx="170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DEPOIS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851E23-D0DD-447C-8FD4-68DA80A27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062216"/>
            <a:ext cx="7296150" cy="40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3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29849-BE7D-4A02-896B-FCFF9965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0" y="92529"/>
            <a:ext cx="6510215" cy="509133"/>
          </a:xfrm>
        </p:spPr>
        <p:txBody>
          <a:bodyPr/>
          <a:lstStyle/>
          <a:p>
            <a:r>
              <a:rPr lang="pt-BR" dirty="0"/>
              <a:t>Destaques da programação – Auditório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D1225A7-F7F7-472D-8216-700D1873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1" y="592591"/>
            <a:ext cx="6510214" cy="382360"/>
          </a:xfrm>
        </p:spPr>
        <p:txBody>
          <a:bodyPr/>
          <a:lstStyle/>
          <a:p>
            <a:r>
              <a:rPr lang="pt-BR" dirty="0"/>
              <a:t>Dia 20 /05 – Segunda-feira                    Dia 21/05 – Terça-feira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CBE3095-0021-4C71-808D-AA9431539E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80762" y="1054100"/>
            <a:ext cx="6510214" cy="4089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GTs  do programa </a:t>
            </a:r>
            <a:r>
              <a:rPr lang="pt-BR" sz="1400" dirty="0" err="1"/>
              <a:t>PD&amp;IServiços</a:t>
            </a:r>
            <a:r>
              <a:rPr lang="pt-BR" sz="1400" dirty="0"/>
              <a:t> Avançados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Recordando 150 anos desde o ingresso no Brasil na Internet Vitoriana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Rede de e-</a:t>
            </a:r>
            <a:r>
              <a:rPr lang="pt-BR" sz="1400" dirty="0" err="1"/>
              <a:t>Ciencia</a:t>
            </a:r>
            <a:r>
              <a:rPr lang="pt-BR" sz="1400" dirty="0"/>
              <a:t> e o programa Conecta e Capacita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/>
              <a:t>Ciberinfraestrutura</a:t>
            </a:r>
            <a:r>
              <a:rPr lang="pt-BR" sz="1400" dirty="0"/>
              <a:t> para os novos desafios da RNP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Projeto Rede Rio Quantica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35 anos do .BR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/>
              <a:t>Ciberinfraestrutura</a:t>
            </a:r>
            <a:r>
              <a:rPr lang="pt-BR" sz="1400" dirty="0"/>
              <a:t> para grandes projetos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Dança e(m) realidade mista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Coquetel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Infraestrutura para 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O papel da tecnologia e divulgação cientifica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err="1"/>
              <a:t>Testbeds</a:t>
            </a:r>
            <a:r>
              <a:rPr lang="pt-BR" sz="1400" dirty="0"/>
              <a:t> como mecanismo de desenvolvimento </a:t>
            </a:r>
            <a:r>
              <a:rPr lang="pt-BR" sz="1400" dirty="0" err="1"/>
              <a:t>Tecnologico</a:t>
            </a:r>
            <a:r>
              <a:rPr lang="pt-BR" sz="1400" dirty="0"/>
              <a:t> em </a:t>
            </a:r>
            <a:r>
              <a:rPr lang="pt-BR" sz="1400" dirty="0" err="1"/>
              <a:t>TICs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Novos Desafios para Startups Acadêmicas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M-LAB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Promovendo Cooperações para Implementação da Política Nacional de </a:t>
            </a:r>
            <a:r>
              <a:rPr lang="pt-BR" sz="1400" dirty="0" err="1"/>
              <a:t>Cibersegurança</a:t>
            </a:r>
            <a:r>
              <a:rPr lang="pt-BR" sz="1400" dirty="0"/>
              <a:t> (</a:t>
            </a:r>
            <a:r>
              <a:rPr lang="pt-BR" sz="1400" dirty="0" err="1"/>
              <a:t>PNCiber</a:t>
            </a:r>
            <a:r>
              <a:rPr lang="pt-BR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Encerramento</a:t>
            </a:r>
          </a:p>
        </p:txBody>
      </p:sp>
    </p:spTree>
    <p:extLst>
      <p:ext uri="{BB962C8B-B14F-4D97-AF65-F5344CB8AC3E}">
        <p14:creationId xmlns:p14="http://schemas.microsoft.com/office/powerpoint/2010/main" val="356275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29849-BE7D-4A02-896B-FCFF9965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0" y="92529"/>
            <a:ext cx="6510215" cy="509133"/>
          </a:xfrm>
        </p:spPr>
        <p:txBody>
          <a:bodyPr/>
          <a:lstStyle/>
          <a:p>
            <a:r>
              <a:rPr lang="pt-BR" dirty="0"/>
              <a:t>Destaques da programação – Palco Inova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D1225A7-F7F7-472D-8216-700D1873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1" y="592591"/>
            <a:ext cx="6510214" cy="382360"/>
          </a:xfrm>
        </p:spPr>
        <p:txBody>
          <a:bodyPr/>
          <a:lstStyle/>
          <a:p>
            <a:r>
              <a:rPr lang="pt-BR" dirty="0"/>
              <a:t>Dia 20 /05 – Segunda-feira                    Dia 21/05 – Terça-feira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CBE3095-0021-4C71-808D-AA9431539E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380762" y="1054100"/>
            <a:ext cx="6510214" cy="38417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Projeto Iliada - </a:t>
            </a:r>
            <a:r>
              <a:rPr lang="pt-BR" sz="1400" dirty="0" err="1"/>
              <a:t>Blockchain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TV 3.0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Programa Hackers do Bem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Visão 5G – aplicações para campus inteligente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Brasil 6G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CT-</a:t>
            </a:r>
            <a:r>
              <a:rPr lang="pt-BR" sz="1400" dirty="0" err="1"/>
              <a:t>Cibersegurança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Serviço </a:t>
            </a:r>
            <a:r>
              <a:rPr lang="pt-BR" sz="1400" dirty="0" err="1"/>
              <a:t>Gidlab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CT-</a:t>
            </a:r>
            <a:r>
              <a:rPr lang="pt-BR" sz="1400" dirty="0" err="1"/>
              <a:t>GiD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CT-</a:t>
            </a:r>
            <a:r>
              <a:rPr lang="pt-BR" sz="1400" dirty="0" err="1"/>
              <a:t>Mon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Programa Open Ran </a:t>
            </a:r>
          </a:p>
          <a:p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CT-</a:t>
            </a:r>
            <a:r>
              <a:rPr lang="pt-BR" sz="1400" dirty="0" err="1"/>
              <a:t>Saude</a:t>
            </a:r>
            <a:r>
              <a:rPr lang="pt-BR" sz="1400" dirty="0"/>
              <a:t>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Uso de dados de redes para pesquisa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Redes privadas 5G e </a:t>
            </a:r>
            <a:r>
              <a:rPr lang="pt-BR" sz="1400" dirty="0" err="1"/>
              <a:t>Eduroam</a:t>
            </a:r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CT-CDIA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Inova ID-RS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Ambiente de movimentação de dados com alto desempenho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Sistema de visualização de dados e medição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Evolução </a:t>
            </a:r>
            <a:r>
              <a:rPr lang="pt-BR" sz="1400" dirty="0" err="1"/>
              <a:t>Testbed</a:t>
            </a:r>
            <a:r>
              <a:rPr lang="pt-BR" sz="1400" dirty="0"/>
              <a:t> Redes Abertas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Rede de repositório de dados de pesquisa</a:t>
            </a:r>
          </a:p>
        </p:txBody>
      </p:sp>
    </p:spTree>
    <p:extLst>
      <p:ext uri="{BB962C8B-B14F-4D97-AF65-F5344CB8AC3E}">
        <p14:creationId xmlns:p14="http://schemas.microsoft.com/office/powerpoint/2010/main" val="11210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B5F3D8B8-C337-47FB-BBB8-392898040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 demonstração – 14 estandes</a:t>
            </a:r>
          </a:p>
        </p:txBody>
      </p:sp>
      <p:sp>
        <p:nvSpPr>
          <p:cNvPr id="14" name="Espaço Reservado para Conteúdo 13">
            <a:extLst>
              <a:ext uri="{FF2B5EF4-FFF2-40B4-BE49-F238E27FC236}">
                <a16:creationId xmlns:a16="http://schemas.microsoft.com/office/drawing/2014/main" id="{6F00AB82-0CD6-49CC-A7F2-E41DEC893CE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1" y="783770"/>
            <a:ext cx="6510214" cy="428987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Redes Abertas e Móveis                                            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Visão 5G: Sala de Aula Inteligente (estande 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Brasil 6G (estande 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OpenRAN@Brasil (estande 9)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e-Ciência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Rede de e-Ciência / Movimentação de (estande 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Ciência Aberta (estande 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Segurança e privacidade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Hackers do Bem (estande 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GT-</a:t>
            </a:r>
            <a:r>
              <a:rPr lang="pt-BR" sz="1400" dirty="0" err="1"/>
              <a:t>CampusEdge</a:t>
            </a:r>
            <a:r>
              <a:rPr lang="pt-BR" sz="1400" dirty="0"/>
              <a:t>   (estande 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Ilíada: A nova Internet da Confiança (estande 12)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 dirty="0"/>
          </a:p>
          <a:p>
            <a:pPr lvl="1"/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Novos padrões tecnológicos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TV 3.0 (estande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Experimentação em </a:t>
            </a:r>
            <a:r>
              <a:rPr lang="pt-BR" dirty="0" err="1"/>
              <a:t>TICs</a:t>
            </a:r>
            <a:r>
              <a:rPr lang="pt-BR" dirty="0"/>
              <a:t> e Monitoramento de Redes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Dados de Rede para pesquisa (estande 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GT-</a:t>
            </a:r>
            <a:r>
              <a:rPr lang="pt-BR" sz="1400" dirty="0" err="1"/>
              <a:t>OnE</a:t>
            </a:r>
            <a:r>
              <a:rPr lang="pt-BR" sz="1400" dirty="0"/>
              <a:t>!  (estande 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Serviços para Experimentação em </a:t>
            </a:r>
            <a:r>
              <a:rPr lang="pt-BR" sz="1400" dirty="0" err="1"/>
              <a:t>TICs</a:t>
            </a:r>
            <a:r>
              <a:rPr lang="pt-BR" sz="1400" dirty="0"/>
              <a:t> (estande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Saúde Digital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GT-</a:t>
            </a:r>
            <a:r>
              <a:rPr lang="pt-BR" sz="1400" dirty="0" err="1"/>
              <a:t>SmartMed</a:t>
            </a:r>
            <a:r>
              <a:rPr lang="pt-BR" sz="1400" dirty="0"/>
              <a:t> (estande 13)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/>
              <a:t>GT-</a:t>
            </a:r>
            <a:r>
              <a:rPr lang="pt-BR" sz="1400" dirty="0" err="1"/>
              <a:t>MetaHealth</a:t>
            </a:r>
            <a:r>
              <a:rPr lang="pt-BR" sz="1400" dirty="0"/>
              <a:t>  (estande 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00D0098-AB74-434B-91EA-B5D40980C991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8" name="AutoShape 5" descr="data:image/jpg;base64,/9j/4AAQSkZJRgABAQEAYABgAAD/2wBDAAUDBAQEAwUEBAQFBQUGBwwIBwcHBw8LCwkMEQ8SEhEPERETFhwXExQaFRERGCEYGh0dHx8fExciJCIeJBweHx7/2wBDAQUFBQcGBw4ICA4eFBEUHh4eHh4eHh4eHh4eHh4eHh4eHh4eHh4eHh4eHh4eHh4eHh4eHh4eHh4eHh4eHh4eHh7/wAARCADOA9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xz9oWbxCvivwRF4auJY78veTRxK5CzNGsThCB97OCMH1rzLxpqni65vvGF54i+06dPd6JFdRWHmsBap9vtkRccYbap5xzu9zX1Pdafp91eW15dWNrPc2hY200kSs8JYYbYxGVyAM464qtqGgaFqM0s+oaLpt5LNEIZXntUkZ4wwYIxI5UMA2DxkA0AeA68bG3+HOn28WmwaLY3niGyh1H7Pr5vVnhMchbe+cxjgfLxVrUfFnh7QPCXjHRfCujpoF19ptrJJ7a+Nys3nb8SqUJwRGjH5SSCQOoxXuFt4Z8N2thNp9t4f0mGznIaa3js41jkPqygYP41Fa+EfCtpNBNZ+HNJtZIJBLE0Foke1wMBhtA55PPvQB4Zq/iWXVP2btVtW1K4urzSdRS0a5cusksfnAxud3zDKnHPPy81FoSTR6L401DR76Sxn8NXtrqFnZxX7XdtEgVi6CbP7wSAHII4Kr+Hv1x4a8PXD3z3GiadOb9ka8Eturidk+4XBGGI7E0608P6DZ6dPptpoemW9lcAie3itEWKXIwdygYP40AeIeN/DkLfACXxnqU09z4guli1IXK3MqrF9pmiJRU3bdoRguCCAckdaj+Juj6Vouv8AgbSrPTBc6fLb3UstnPq8lqkrFFOWnZiVwcEc84x3r3x9N06TTF0x7C1awVFjW2MKmIKuNqhMYwMDAxxgVW1fw/oOsGL+1tD0zUPJBWL7VaJL5YPULuBx0HT0oAZ4NWJPCmmLBax2kQtkCwR3f2lYxj7ol/jH+13rWqKztraztYrWzt4re3iUJHFEgREUdAAOAKl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ikklVyqwFh67qb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edN/wA+zf8AfQqeigCDzpv+fZv++hR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edN/wA+zf8AfQqeigCDzpv+fZv++hR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edN/wA+zf8AfQqeigCDzpv+fZv++hR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edN/wA+zf8AfQqeigCDzpv+fZv++hR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+J3fO+Ip9TnNS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VS+v4Le0mmEiOY+NobPzHoKx9E8T29xqusadfSw28mnsjb3YKpjZFOST6MSPxFc8sVSjNQb1f/B/yZrGjOUXJLRf1+p0dFNikjljWSJ1kRuQynIP406ugy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GZVUszBVAySTgAUtYnjuyvNR8IalZWGTcyRfIoOC2CCV/EAj8airNwg5JXaWxdOKlJRbtcJPE+kta3MunzjUZYEZhBbnLSY7Lng/hmsLTLPxN4oAvdZmfSrB+YrOLh2X/a/+v8AkK5X4e6bqP8AaMMf2WeJ4nBcuhXZg85z0r1LxDqK6XpclxkeYfliB7sen+P4V4eHxEsbSlVxHuxj0Wif66dj061JYaap0dZPr1Ry2sNbW866XYjEEBy5JyWfvn6dPzrzvxDqX9l/FG+unj82AlI7iI9JImiUOp/A/niuttGZn3MSWJySe5rgviH/AMj3qX+9H/6LWvnK+Ick6kdPeVvLR2PXw1JKXI9dH+h6tZeEzp0Saj4R1SaOKRRIsEj7o5FIyMH6eufqK3IfEEFvYiXW9unSb/Lw/R2HXaOp/wA81y3wX1z7Rpr6JcP+8txvgyeqE8j8Cf19qofF3StUk8SWepRxSzWItxFlFyI3DEnOOmQRz7e1fQRrqjhVisMt949L/pbyPKdF1MQ6Fd+j6nptndW95brcWsySxN0ZTU1ct8ObW6t9NkknjeNJCuxWGCcZycV1Nezg60q9CNSSs2ebiKap1HGLukFFFFdJiFFFFABRRRQAUUUUAFFFFABRRRQAUUUUAFFFFABRRRQAUUUUAFFFFABRRRQAUUUUAFFFFABRRRQAUUUUAFFFFABRRRQAUUUUAFFFFAHxd4g1PVLnXb6e7vLlp3uHMm6Q5zuPHtjpiqP2y8/5+p/+/hr7CvvBvhO+u5Lu78O6ZNPK26SRrZdzH1Jxyag/4QPwX/0K+k/+Ay15Dy6o38R91DirDRil7J/geE+LNa1tvgt4TD394EmnuUkbewMio2EBPcAZA+ntXnP2y8/5+5/+/hr7PvNC0W80uPS7rSbKaxix5du8CmNMdNq4wO/Ssz/hAvBf/Qr6T/4DL/hWlTASk0+bojkwvElGjGS9nu2+nV3PkP7Zef8AP3P/AN/DXRfDPVNRt/iDoLRXtwPM1CGFx5hwyO4VgfqCa9f+Ovg3wxp3w/uNS07RbSzuoJY9kkCbDhnCkHHUYPevE/h5/wAj/wCHf+wra/8Ao1ax+qSpzWp69PNKWNws5KNt1r6Hvn7St5eWfw/g+yXEsPnahHHKY2I3J5chwcdshfyry34A6nqS/E7TbVb25+zzrMs0ZkJVwInYZH1ANfTOoWNlqNo9pqFpBd2743RTxh0OORkHiqeleHdA0m5a50vRNOsp2XaZLe2SNivpkDpXfPD81VVL7HymGzWFHBTwzhdu+vr/AJGpRRRXUeIFFFFABRRRQAUUUUAFFFFABRRRQAUUUUAFFFFABRRRQAUUUUAFFFFABRRRQAUUUUAFFFFABRRRQAUUUUAFFFFABRRRQAUUUUAFFFFABRRRQAUUUUAFFFFABRRRQAUUUUAFFFFABRRRQAUUUUAFFFFABRRRQAUUUUAFFFFABRRRQAVy/wAT797HwuUiYrJdTxwKQeeTuOPwUiuorivi98uj6TIVykeqxM302SVxZjJxwtRrsdODSdeCfc6+yiaCzhhdmdkjVSxOSSB1rzzxrq39oa0beFs29qSgx0Zv4j/T8K6zxvrI0fQ3kjfFzN+7g9cnq34Dn64ry2x6ivFz3FqMY4aHz/RHo5Zh+ZutL5G7Y9q4T4h/8j3qX+9H/wCi1ru7HtXCfEP/AJHvUv8Aej/9FrXzk/4D9V+TPYofxvk/0H+GNQm0vU7e/t/vwsDj+8O4/EZFfQlhdQ3tlDd27bopUDqfY1832PavV/hRq/7uTR5m6Zkgz/48v9fzr1+H8Z7Kq6Mtpfn/AME4s3w/PD2i3X5Gl4WWay8a6/YSzSypKy3EZkYnAODgZ7Ddj/gNdbXL2TK/xHvgoGY7NA+PXg/yIrqK+mwOkZx6KUvzPDxWsovul+QUUUV2nMFFFFABRRRQAUUUUAFFFFABRRRQAUUUUAFFFFABRRRQAUUUUAFFFFABRRRQAUUUUAFFFFABRRRQAUUUUAFFFFABRRRQAUUUUAFFFFAHyP4m8c+L5vEd/IviTVYFFy4SOG6eNFAY4AVSBivp3wFfXWp+CtG1C9k825uLOOSV8AbmKjJwK+P9e/5Dl/8A9fMn/oRr63+Fv/JOfD//AF4Rf+givPwMm27s+u4jo06dGnyRS/4Y6SiiivQPkTz79oX/AJJZqH/XWH/0YtfO3w8/5H/w7/2FbX/0atfRP7Qv/JLNQ/66w/8Aoxa+dvh5/wAj/wCHf+wra/8Ao1auNHnXMezgcRyYeUfX8j7KoooqDxgooooAKKKKACiiigAooooAKKKKACiiigAooooAKKKKACiiigAooooAKKKKACiiigAooooAKKKKACiiigAooooAKKKKACiiigAooqG9mMFu0qqCQVGD7kD+tAE1FFFABRRRQAUUUUAFFFFABRRRQAUUUUAFFFFABRRRQAUUUUAFFFFABRRRQAUUUUAFFFFABRRRQAVkeMNJOtaBPYpt80lXiJ7MrA/ryPxrXrkvilr/APY3h8wQybby9zFFjqq/xN+Rx9SK5sbOnDDzdT4bam+GjOVaKhvc4HxhrB1bWhHHMZbW0UQwt2fH3n/Ej8gKjse1YVj2ro9Htri6lWO2hklf0Rc1+eyqTr1HJ6tn1nJGlDlWyNex7VwnxD/5HvUv96P/ANFrXruj+FrrCveyLCP7i/M3+A/Wsnxr8M/7W1KbVdN1Dy7mXbvinHyEhQOGHI6Dsa9L+ysXLDtqHVO3XZ/5nHTx9CFbWXT/ACPL7HtXR6JcS2l3FcwNtkjYMpqjf+HtY0V9uo2MkSZwJB8yH/gQ4qzY15XLOlK0k00ehKUakbp3R6r4Vs9+qalr3mK8eoeW0XPKAKAyn6EY/Cujrifh7qPlyNp8jfJJ80eezdx+I/lXbV99ldaFXDqUfO/ruz5PGwlCq0/l6BRRRXoHIFFFFABRRRQAUUUUAFFFFABRRVDxJdTWPh3Ur63IE1vaSyxkjI3KhI4+ooAv0V81/s9/Fz4heP8AwX8RLy7+y3eraNpySaTFbWgBad47gqpUfey0aAD/ABrjrn4rftQ6bC17e+DLn7PF80m/QZCoHvt5A96APsWivCv2ef2hLH4j6iPDeu6fFpHiHyy8QicmC62jLBN3zKwGTtJPAJz2ruvjl8SbD4X+CG8QXdq17cSzLbWdqr7fNlIJ5POFAUknB7DvQB3dFfI+i/FT9pjxpZjW/C/g+yXS5SfJaOzCxuAcZVppMt0wSOMg9KWw/aN+JngnxPa6T8WPCEUNrKQXkS2aCcITgyIdxSQD0AGcYyKAPreiqGoa1pdh4fm1+8vYodMhtjdPcMflEQXdu/KvlHW/2lviJ4w8TSaT8KvCe+BclC9o1zcuoP32CnbGPbnHrQB9e18wfslfEjxt4x+JviLSvEuvzajZWtk8kETxRqEYTKoOVUHoSKzbT4+/F7wLf2//AAtTwI/9lTvt+0R2rQSD/dbJjYgc7eCfUVg/sHypP8W/FE8edkmmO659DcIRSA7D4ufEjxto37VXh3wjpmvzW2h3V7psc9osUZV1llUSDJXdyCe9fT9fDn7Vzayn7Uunv4cydaUaedOwFJ+0bh5XDfKfn2/e49a93/ZzuvjjPrWqj4sLMLIWyfYvMhtU/ebvm/1IB6evFMD2yivCv2gf2gLfwDrK+E/DOmJrfiZgm9HyYrcvjYrKvzO5BB2gjgjnnFcKPHX7WC2n9qnwTEbfHmeR/Z678enl7/M/DGaAPq+ivEf2fPj5afEXUZPDOvacmjeJolZhCpPlXIX74QN8yuvJKHJwCcnBx6b8RfGWieA/CV34l1+do7S3ACogzJNIfuxoO7E/kMk4AJoA6Givjdv2i/jJ401adPh94OT7JE3CW9hJeSIvbzH+6PyH417F+zj4m+LfiC91pPiZok2mwwxwmyMmnm33sS2/r1wAtAHs1FFFABRRRQAUUUUAFFFFABRRRQB8Sa9/yHL/AP6+ZP8A0I13vhP4x+IvD+gWujx2Wn3cVquyJ5lfft7A4bBx06dK7PV/gKt5qt3dweJvIinmeRY2stxQE5xneM4z1xVX/hn1/wDobF/8F/8A9srz8PRqU3qj7XG5ll+JpqMpX+T/AMjL/wCF+eJP+gNpP5Sf/FUf8L78Sf8AQH0n8pP/AIqtT/hnx/8AobF/8F//ANso/wCGfX/6Gxf/AAX/AP2yvboOj9s+YxLw7/h/qR+JfG9x42+Cmt3N5ZxWtxa3kEbCIkowLqQRnkd68u+Hn/I/+Hf+wrbf+jVr3zSPhHbWXgLVvDEmsySyahKkv2lYNojKEFRs3HPQ555z2rK8J/A9dG8SWGrXPiH7UlnOs4iS02FmU5X5t5wMgdq6o1cPGMkn6b9jijUnFWPY6KKK8oQUUUUAFFFFABRRRQAUUUUAFFFU9cvl0vRb7UmTetpbSTlc9QilsfpTjFyaSJnJQi5S2QzV9a0jR0V9V1Ozsg33fPmVC30BPNVNK8WeGtUuUtdP13T7id87IknXe2PRep6V4Z4C8P2/jN9b8Y+ML65ks7LdJMsbHc5ClyM9Qqr0A9RjGK674bQfDG78YWsvheDUU1G2SSVRKW2Y27STuJ/vce9e9XyqhQhNNylKK1svdTtezZ8thc9xOJqU5KMIwm9FKXvNXtdL9D0rWPEmgaPcrbaprFlZTMgkWOaUKxUkjOD2yD+VSaRr2iawzLperWN6yjLLBOrso9SAcivCvipqWm/8LtSTWImuNPsRCk8aoH3KE3lcHry3P40zwRCus/GKLVfBumXNlo8EytISuFjTZhwcEgbvmwuT1/LRZJD6sqspNPl5r6W9O92ZPiWr9cdCMU0p8llfm85drI941jXtF0d4k1XVLWyabPliaQKXx1xnr1FXLy5t7O1lurqZIYIlLySOcKqjqSa8U+Mv/E0+MPhvR+GjAgVxxwXmO7/x0Cu6+ON59j+GeqYOHn8uFffc65/8dBrheXR/2eN9am/lrZHpRzeX+1ycVy0dvNpXd/mdVpGqadq9qbrS72C8gDFDJC4Zdw6jI+orK/4Tjwfu2/8ACTaVnOOblf8AGuW+FX/El+CLakfkYQXV2T9C2Dx7KK8e8KSeEYvBOv8A9uBZNVlAXTkCtvVgpwwI4A3EZyecV14fKKdWdVXk1CSirbvWz+44MXxBWoU6DtFOpFyd20lpdL57ep9T208N1bpcW00c0Mg3JJGwZWHqCODVDWfEGh6MQNV1ays2I3BJZgrEeoXqa8y+Dt3qPh/4P6xrFzG/lRNNPZRyAgMAgwR/sl/5Gud+E3gmHx5JqPiPxNd3Nwv2jy9qyYaWTAZix6gAMuAMfpWayqlCVWVafuQdrpatmzz2vVhQhh6X7yor2b0S7v8AQ910jV9K1iFptL1G1vUU4YwSh9p98dKu188/2d/wgfxw03TtFupWtriaCNkdsny5WCsjY646j8K+hq5MwwUcM4SpyvGSuu56GU5lPGRqRqx5ZwfK7ar5GV4n8SeH/DFlHe+ItYstKtpZPKjluphGrPgnaCe+AT+FZ+g+P/A2vXaWejeL9Cv7pyQlvDfRtK2PRM7j+Ar58/4KA6ifsXhHRYyWaWa5uHQdflEapx773/KvKfH8/hHUvHfgzTvDPh678Ay23lR31/qsH2XdIGXExQFgNpVjuPUnnGM0UcEqlNSbet/wPVctT731C9tNOs5Ly+uIra2jALyyNtVcnHJ+pFRafqmnahYf2hY3sFxac/vo3BTjrz7Vw/7Qt59n+G8sIPF3dRQ/XBL/APslZsc//CM/sw399kJJHoV1OhOOXkV2T9WWksHH6pGvfVysl5W3PMjj5yzJ4RL3VDmb63va33HdeFvGHhbxS1wvhvxBpurNbBTMLS4WQxhs4zjpnB/KjUPGHhXT/EUHh298Qabb6xcFBDZSTqJnLHC4Xrz2r8//AIO+J/EPwx17SvHsNpM+i3VxJY3IB+W5RQhkj9mAZWXPcdwDXrei6lZePv24bTVtNuFvNKgVZoJUzgpHZ5U+37w+3WqqYBQk9fdSb+7oenzH15eTi2tJrllLiKNnKhlUnAzjLEAfiQPUivHvgd4t8WeOvEmqatqvi3Q4rCJ2a38PabLb3UsMZJCNNMm70z8p5P8AdHy1U/bG8dyeGvh2vhnTJGOr+I2Nqip99bfjzT/wLIQeu9sdK8p/Ze02++Hf7Sl/4J1SVTcz6T5Uqr080xxXGAfYbxnvWdGhehKb36ei3BvU+sPE/ifw94XtYrrxFrVjpUEz+XG91MIw7YzgZ6nFZ+hfEPwJrt+mn6P4w0K9vHOI4Ir6MyOf9lc5bp2r52/4KB6izP4Q0aMkn/Sbh1Hc/u1T/wBnry/4hP4X8deLvDmnfBXwnqdtqVvDtuHitxE0kildkm1WOzbgkuSPvDPTNXRwUZ01Jt639EDlqfeet6tpuh6XNqmsX1vYWMABluJ3CImSAMk9MkgfjTfD+taT4g0uPVND1G21GxkLKk9vIHRiDggEehBFeNftoajNp3wDaznkDS6hfWtrIwzhmXMp/WKpfhxcXXgn9k3Rbm0Bju3sRLE2OVNxKXDfgJMj6CsqWEdWMeV6ylZGWIxEcPSnVntFNv5HrGr+J/DukT/Z9S1qwtZuMxyTqHGfVetXtM1Cw1O1F1p15b3kB4EkMgdc+mR3rxL4T/DTTfE3h8+IvEM93O93I/lKkuOAxBdj1JLA/l3zVf4awzeFfjhP4ZsrxprKVpYZMn7yrG0i5xxuBGM/X1r06mVYe1WFKo3Omm3pppvY+bo57jOajUr0kqdVpKz1V9r+p79VTV/+PB/95P8A0IVbqpq//Hg/+8n/AKEK8A+rLdFFFABXjXwv8eeJtd+Jnxg0PUryOWx8Mz2yaWggRTEHSctkgZblF656V7LXzn8EP+S1ftC/9fNn/wCi7qgDuv2VvGWv+PfgtpfibxNdR3Wp3E9wkkiRLGCElZV+VQB0Ar1KvDP2FP8Ak23Q/wDr5u//AEe9e50AeRfB3xz4g8RfF74reH9ZvYpNM8OXlpHpyCJE8pJFmL5YDLfcXk9MVwPhzxf8a/jjqGqap8Pde0zwR4Jtbp7S0vZbNbi6vNvVtrg44IPG3GQAWIJqT4USPD8U/wBpGWNiro1sysOxEN1g11/7EUaJ+zJ4UZVAMjXrOfU/bJhn8gPyoAyNQ8AftIaNCb3QfjXYa/OibjZalokUEcpGfk3DeRnsfl9yK6f4E/FS9+IfgDWbrVdNTSPE+gzzWWq2i8pHOikhlBJIBIIwScFWGT1PrFfNP7PEj/8AC1/2hoM/u11VHVcdCxu8n/x0UAP0H4seN7v9i6/+Jc+pQt4lh8zZci1jCjF2Ix8mNv3TjpVnR9D/AGqNT0iz1KH4meDkju4EnRW00ZAdQwB/c9ea898Lf8o3NV/7bf8ApeK+s/An/Ij6D/2Dbf8A9FLQB4H4q1b9p/4a6PP4r1i+8JeNdHsl82/tbe3aGaOEcu6lUToMnPzY67SAa9L1X4y+F9P+BcXxaZZn0ye1WWC2BHmvMzbBBnpuD5UnoNpPQVofHfxh4f8AB3wv1++16/t4BLp88NvAzjzLmR0KrGi9WJJ/AZJ4Br5O8R2l/wCHf2ZPgdo+r6ZfahDd+JBqE2mwRl5riNppHjijT+JnSXhe7PQB7H4d0b9pD4hWUXiHVfH2n/Dqyu1E1rpVlpKXU0cZ+75pkIIYggkbvqqngVPGVx8ffgzYv4uvfF9j8SPC9qytqdrPpyWd1DESA0ibM8D13MB124yR0H/DQWq/9EJ+LP8A4IWrG8dfGjVfEngnXPD3/Civiqp1PTrizDSaA5VTJGyAn2GaAO8+LXxg0vwf8FIfiNpcA1NdSig/smBjt8+SddyBscjC7mIHPykda4rRfBn7S/iayi1TxD8WtP8ACUsyeYum6fo0U/kZGdjMcHI6H5nx6mvOfFen6tp/7OvwJ0LX7G8srhfFtqlzaXcLRSpiWYKGVgGHyt+Rr7LoAy/CVlqmneGdNsNb1T+1tTgtkjur3yhH9okA+Z9o4GTzitSiigAooooAKKKKACiiigAooooAR2VFLMwVQMkk4AFeL6vYeIfHviWXULGzlTTl/d20s/yR+WP4hnrk5PAPWvaSAQQQCD1BorhxuCWMShOVordLqdWFxTwzcoq7/I4Xw98ObCzCyancPeSf3E+RB/U/pWrqug6tHcxXHh7VVsYoxj7GYlER9TkDOfrn6iuloohl2Hpw5IRt5rf79wljK05c0nf12+489+ImveItK8N2ysq2lzcXPlPNEei7c8HsT/Q1D4F1nWWtLlI3lv5hbyPDFNITukC5UZJ4yeOveu+1TT7LVLNrPULdLiBiCVb1HQgjkH3FQaNoum6OhWwt/L3dWLFiR9TXHPLsQ8VGpGo+Vff/AJHRHF0fYODh734f5mJo1l4vvpludevILOP/AJ9LcBh7g9R+ZarWqeD9HvCZIYvscp/ih4U/Ven5YroqZcSiG3kmKSOI0LFY1LMcDOAByT7V2rAUXFxmua/fX/hvlY5niqnNzR9300/r5nCyeG9U0yZZoMXCo25Xj+8Mf7P+Ga7XTrkXdnHNjaxGGX+63cVwHhr40eDPE1vc3Hh6HxDqsVs2yZrTQ7mQI2M7ThOvt1rc8IfEPwd4p1KfS9I1df7UgGZ9PuoJLa6TjnMUqq3HcgEdOanC4CGFm3Tej6Dr4mVaK51qup1dFZHirxLo3hmyjutYuzCJpBFbxRxtLNcSHokcaAu7H0UGuavvinoekpHceI9I8R+H7GRwi32oaay26knA3shby8nj59td5yneUVHaXFvd2sV1azxT28yB4pYnDI6kZDAjggjvUlABRRRQAUUUUAFFFFABWT40/wCRO1v/ALB8/wD6Latasnxp/wAidrf/AGD5/wD0W1AHzB/wTu/5nr/uH/8AtzX1rXxz+wrrFt4e8NfE3X72OaS102ztLyZIQC7JGl07BQSAThTjJH1rttR/bA8Bx2jtp3hvxLcXI+5HOkEKH6sJHI/75NIDzf8AahsbXwX+074f1zw/EltcXS2mpSxQjGZhO6McDj5wgz6ndnrz9AftLeOvA/grwvZt4u8NWPie5uZWOnabdQRyKzqPmkJdWCABgMgE/NgDrj5++FmkeLPj58dIPiDr1l9m0LTbiKR2CnyVWI7o7aMn7xLct6bmJxkA9H/wUC0PUWuvDHiWO2abTYY5bWZwDtjkLBlDEdNwzj/dNADPD/7R3j99JgXwz8HY/wCyYx5dstjbzmFEHRV2Jt49gK8y/aP+I3i7x9b6IPFXgiXw59heb7PJJDKhl3hNwBkA6bV6ete5aJ+1x8P4dCto7jwzr9ncxRJH9ltYYWhTC4wjGRflGAPujtxXhn7R3xY1f4qLpV5/wjcmkeH7OWZbGWQM7TyELvzJgKSAF+Vfu55JyKAPbf2mtSurD9kbwrb27ME1BNMtp9p6oLcy8+26Ja7r9kDw7pmifA/R7yzjiN1qwe7vJ15aRt7Kqk/7KgDHY59TS+L/AAK3xE/Zl0rw7bsiX/8AY9lcWLOcKJ0hUqCewYZXPbdmvA/gV8db/wCEVrceAvHmgak9nZTuYljULc2ZY5ZCjkBlLEsORjJ6gjAB9j+LNB03xP4bv9A1e3S4sr6BoZUYA4BHDD0YHBB7EA18f/sCII/ih4ijDq4XSWUMvRsTx8j2rrfiF+06nifTZPCvwu8P6zc61qam2iuJ4lVo9wwTGiMxZsE4JwAeecVyX7Akbw/FDxFDIu100llYZzgieMGgCz8dv+T2fCf/AGENH/8ARy19l18V/tdPfeEf2kfD3jWSyNxaxrZ3sAJ2rK1vLlo92OD8q59Awr6D+Cfxq0P4q3+o2ej6Pqlk2nwpLK90E2ncSABtY88H8qYHx14E8dalo/xu1bx03heTxRqJuLmZIAzfuZHfHmcK33QSo4GMj0r23/hqLxx/0SG7/wC/s3/xquO+JOm+LP2fvjrdeOtB083OgalNI6MwPkvHK26S2dh9xgwyvsqnnkV6PB+2D4IbTvMn8MeIkvcf6lBC0WfTzC4P/jtIDxRte8R+Iv2iNE8e2fgjUdBlk1O0a5iigkkRiHVZGJ2L95eD+JzzXpf/AAUL1K5VPCGjq5Fs5ubmRc8M48tVOPYM/wD30a6D4J/F74q/FT4hE6foemaZ4Pgm33UzwO7RxjpEJdwDSNx0XjJOMCum/bA+GmofEDwFa3uh27XOsaJK80NuvLTxOAJEUd2+VGA77SOpFAHpPww8O6Z4W8AaLoukwRRW8FpHlkUDzXKgtIfUsckn3rpK+PvhF+1Mnhnw7a+GfHmg6lcS6bGLZLuz2mZlT5QskchX5hjBO7nHIz195+Dfxk8MfFS51K38PWGsWrackbzG+hjQMHLAbdkjZ+6euKYHpFFFFABRRRQAUUUUAFFFFABRRRQAUUUUAFFFFABRRXnngH4s6N4x+JHinwNY6bqFve+G5GS5nm2eVKQ5T5MEnqO4FAHodFFFABRRRQAUUUUAFFFFABRRRQAVBqNpDqGn3NhcqWguYmhkAOMqwIP6Gp6KabTuhSipJp7Hg1p4P+JHgjUryDw5DDqenXPDBtjJIO25GIIbHpx7muj+DnhDxFpfifUvEfiKzgtJbyFkWNGXgs4Y/KuQo+UcV6tRXrVs5rVqcoSjG8lZu2r/ABPAw3DmHw9aFSM5NQd4xb91X7aX/E8n8KeFddPxo1fxBqunNFYMZ/Ild1YSAkIowDnlMnkdKraB4T8ReD/ixJdaNpss3h67fbIUdQEjfnGCc/I36D3r2Gipeb1ne6VnFRt0stnvuXHIMPFRak+aM3O+l7vdbbM8q+L/AIF13U/ENl4q8LlGv7dUDRbwrbkbKupbg+hB9B1rn9a0H4reOpLXT9etYLCxicOzEoqA4xuIVizHGeOnPbNe615zqXji+0HUvHl1exS6jZ6LPp8dnaRBEb9/HGCAxxnLvn5j+VVRzmtShGPLFuOza1RGJ4dw9erOfPKKnrKKdk/XQ1vFmhXFp8K7nw7oNvJczJZpbQoCAzgkBickDpuJrN+EXguHTPB8UXiDQ7T+0GnkkYTwpI6jOFGeewz+NQz/ABKv2sdFe08Lu97feIJtDuraS8RRbzRLKzEPjDgiIkcDg+vB0rX4hQ3XxJufB1v4f1iaK2m+zTapHbs1tHP5An2MwGFG1gMk/eIGMHNcqx9VUJUe7u31O55XQeJjiGvhjypaWtf8zqtX0221LRbrSZl229xA0DBONqkY49MV4po/hz4qeBJ7uy8PwQ39lO24OCjIT0DbWIKtjGe31wK6TT/jHbXmkeKtWTw1fra+HVXzczxl5ZDIyeVgH5JBtJKscrlc4yK0fE3xKuPDR8Px634WubabVroQSxC+gdrVTOkKvgNlwTIhO3hQwBOSAawmYTw0ZQ5VKMt01dE4/KaWMnCpzShOOzi7Oz6GL8Ofh7rz+Kz4w8aTBr0MZI4C4di+MBmK/KAB0Ueg6YxXrlcrZ+Lri+8YanotjoNzPY6TJ5F9qBuI0WOYwrMEWMncw2uo3cDJ7gEjifh38S5m8E63reszanq1zZ6pb2MUB+yfO84hEKxyQ7YyrGZfmLEAdyBk5YvGVMXPnn00SWyXZG2X5dRwFJ06V9Xdt6tvu2cH+1L4I8feJ/iz4f1jw74Vn1nS9KtIWYCeONZJBM7unzNkZUIM4/Osr4r+D/jV8a9X0WHVvA2n+FtOsGkAnlvo5WTzNm9mw28j5BgKv1Pp9J+CvEieJLK8dtPn0680+8eyvbWZ0cxTKqsQGQlWG11II9eQDkVj6V8QodS+Il54TtvD+sNBazPavqq27G1E6RLKyMwGF+VgASck8YwQTUMZKKjZK62OzlMH40eF9c1HwxoOh6BYzX8Vn/rG3KCNiBFJyRyct0p/xy8Pa9ffAG88K+GdOkvtSktbW0SFHVTsV495ySB91SOver/xt1fxFo+m6ddaLqU2n2Ucskuqy2cME13Hbqn+sjimBDojEFwo3belTah8Rrez8baf4VtNG1bWfOgtZbrULO3Lw263DskTttBAUlGYkkALzk4IA8dN0qdKytBt+t+5x0sBTp4qpiU3zTSXkrdjhPAfwbOpfsx2/gLxTaf2fq0rT3QZiHa1uTK5ifjj7u0EA8gsM81xv7JPwl8Z+DPiXqWseK9Eaxt4tOkt7eQyo6ySNInK7WJxtVuo717xb+M9QupfEf2Pwnfz2+i/aI1nFxEBdzxBT5Ua53ZYNwxGMgj0zm6P8R7bxPpOn61oKzR6Xc63BYQ3DxhvtaMgLkAkFQHJTPXKHip+t1OWUf5jtseQ6j8K/GHxV+Pd/rvjzTdS0TwzaRNHpzRXEaylEbESqQWKklmkJx1yPSq4+Dvijwb+0l4e17wrp2raroEUsBub+7vEkkQODFLuJIYhUOeAeOK92sPHi3CeJNSk0W6g0HQftaS6gZUYyyWrETKsQO4D5WwT12npkZow/Ep30bXLmTwnqyajpNlBf/2crxyyTwT7vLZTGWGfkfK9Rt4DZGX9dnt0tawuU8y+OXw/8YeMf2i/COq2uhzTeG9N+xrc3XmRhAFuGklOCdx+UgdD0qp8e/hf4xsfjDpHxK+GOkG6u2cTX0MMiRgTIQCzbiMrIh2tj0Yn71fQvhHWY/EPhnT9cijWKO9gWZVWVZQAfRl4P+cgHitSlHFzjbTZWHY+fv2vfCvjXx54V8L2Xhjw7dXZE0l1eReZGrW7bFCqxLAE/O44yPlPtXqtz4Ogvfhda+DZX8hYNPgtkdVB8tolUKcDjGVHA7V1lFTHEzio8unK7r1M6tGFWEqc1dSVn6HhGi6X8YfCVnLouk2cc9pvJikDROqE9Sm4gjPXBHviuo+Efw91DQ9UuPEniSZZdVnDBYw+8oWOWZm6Fj7ccnk549Porur5xWqwlFRjHm3aWr9TxcLw7h6FSE3OUlD4VJ3UfRWCqmr/APHg/wDvJ/6EKt1U1f8A48H/AN5P/QhXknvluiiigAr54+AsD3Px1+P9tGVDy3tkilugJS5HNdD42/aa+E/hjUdQ0htV1DVNZsLmW0m0+y06YyefGxRkDOqofmBGQxFUP2TfD/idZfGvxG8WaVJo9/4z1NLqHT5QRJBbx7/L3AgEf6wjkAkKD3oAp/sGapaTfA9fD/mKmp6LqNzBfWzMPMiZpC6kr1AOSM+qsOxr6AZgqlmIAAySe1eNePP2dvCPiDxZceL9C1nxB4N8QXJZp7zQ7zyRK56uy46k8naVyeTzzWPefs4X2sRfYvFHxp+ImsaYVCy2bX+1JQOzZ3A9+oz70Ac98EbqHWvEn7Q/ijTpFn0q+uPItrheVlMMNxuIPcYdSPYiu5/Yl/5Ni8I/9vv/AKWz13vhX4f+F/CvgOTwX4d0/wDs7SZIZI3EbZkcyLh5GZslnPqc9AOgAp/wt8FaV8O/AmneDtEuL24sNP8AN8qS8dWlbzJXlO4qqj7znGAOMfWgDpq+Zv2d/wDkr/7RH/YSi/neV9M1wnhH4ZeHvCGv+NfEVjeanJP4tlFxqKzyIyRFfNP7oKgIH71vvFug/EA+bvC3/KNzVf8Att/6Xiu78LfsnfCHUPDOlahc2esGe5soZpCuoMBuZATgY9TXVaZ8Pfh1bfs6yfD+21vWpfCt3DNMbsuhuwquZ5ORHtBBQjBTtjrXoVhrOm6L4bhjFprS2enwJDulsJd+xE+8flHGF5OMVXK+xPPHued+Ff2Xvg34f1WLUo/Dk2ozRMGjXULp5o1YdymQrfRgRWb+2paXll4L8L+OrC1edvCHiO01KZEGSIQ3Jx0++I+vrXscHiTTJIpJJPtNsI7Z7oi4t3iJiTG5gGHIGR+YqvqeveHLrSxDelby01C0VxAbdpRcRS/Kq7MHduzjbjnn0NLlfYOaPcu+Fte0nxR4estf0K+ivtOvYhLBNGchgex9CDkEHkEEHpVvU76y0zT59Q1K8t7Ozt0Mk088gSONR1ZmPAHua+dLn4KeEdHvbq+8B+NvH/gOSSdFuNL06WQoWkzsIiI3MDhsHcw+XAxipLb4KeENauFn+InxG8c+LYbYySNYaveSQW8XlKjNvjwGU7XQ8MMhu9PlfYOePcs/teXdrf2XwovrK4iubW48Z2EsM0TBkkRgSGBHBBBzmvobPOO9eV+NvCHgfxVZ+FNFNprdhaeHL611Kxt9KsiiQFQfKSVTG21MdVADDuRXZv4Q01viCnjY3N+L9LE2Pki4PkFN27O315PGdvfG7mk00NNPY6GiiikMKKKKACiiigAooooA5/4heMNF8DeF7jxBrksi28RCRxRLulnlb7sca/xMT2+pOACaxrK/+KOpaWuppo/hvR3dN8emXs8s02McLJKgCxt6gK4HTJri/wBoLbc/GD4O6beMf7Ol1i5nkUjKNPGsRhz75YgfU17Hqjaktuv9lw2kkxcBjcSsiouD8w2qSxBx8vy555FAHHaf8SLOz8D2PiTx1pl14RkurtrP7LcBpz5wZgApjUkhtjbSQM+mCCdnTvG3hm+1qPRV1JrbVJVLxWd9bS2k0qjqUSZVL/8AAQa8B+K/jzWfFXhXX9P1bTrK1j8N+L7Cw3WjSSNcOszbnCkZAIC4UZOSea6z4oarB8SvHPhrwR4Zt7y11XRtUt9avL69t2s5LW2TIJiSYLJIWJA+VdvAyaQHrXhzxXoHiK/1Wx0a/wDtVxpFx9mv08p08mXJG0lgAT8p6Z/UUzxP4u8P+GWC63eva/6NLd5FtLIBDFt8xyUUgBdy5z6iuB+BnHxG+K+P+hhT/wBEirnx5/5A+t/9iN4g/wDQbWmB0Fj8S/BN4lhKutGCDUSBZXF3aTW0FyT0EckqKjE9gDzWv4m8T6F4bW3/ALY1BIJbpyltbojSz3DDqI4kBeQjuFBxXiHinXvDd5+ybo3hVbi21bXNQ8NWNrYaVasJrl7nyYwpEa5YbGGSccbfwq9+zXZ6jqfjPxXrfiyYXmv6Gtr4fjZ23m3WGEecVP8A00kyxPcg0AesWPjTw5davDpBvLizv7gH7Pb6hZT2bz4GT5YmRfMIHULnFdDXn/7ROj2ur/BzxHJPmO40yyk1OznU4eCe3UyI6MOVOVxkdia3vhjrN14i+HPhzXb5dt1f6Xb3E/y4Bdo1LED0JJI9jQB4z+wt/wAib4s/7GCT/wBFpVH9sBYbTx78OdQ8O4j8ZtqQS3+z/wCukh3KAGxyV3EgA8EM49az/wBj3w9da14R8WNb+Kdd0Yf23LHt094VBJjX5vnjY7ufXsKvfD77D8Nvj3JoHxGt/wC1Nd1bLaH4uu5nkeeNsgQsHJWJuqfJjsOjA0hnTfFLxdp3gr9pHwvrHi4tD4em0Ce0sbtkLR2t68wMjn0zGqKSOcNzxnHrsn9heLvDNxBHcWeq6RqMDwu8EiyxyowIIBGQeDUPjXwt4c8ZaK+heJtNt9Rs5PmEcmQykcbkYYZSM9QQefevn7Wv2b/Evg+8l134OeOtQ066UbhYXcmBLj+HzB8rDsFdCPU0xH0L4N8O6X4S8L2HhzRYnisLCLy4VdyzHkkkk9SSST9e1a9eafs7+P8AVfHfhC7XxJYCw8R6Nevp+pwhNgMigEPt/hzkgj+8rYwMCvS6ACiiigAooooAKKKKACsnxp/yJ2t/9g+f/wBFtWtUd1BDdW0ttcRiSGVDHIh6MpGCPyoA+R/+Cf1na6hYfELT763jubS5isYZ4ZF3JIjC6DKR3BBINfQ0Pwk+GEMqyJ4A8N7l6btPjYfkRitTwZ4H8J+Dftf/AAi+hWmlfbNn2jyFI8zZu25ye25vzroqAIrS3t7O2jtbSCK3gjXbHFEgVVHoAOAKS9tbW+tJbS9tobm2lXbJFMgdHHoVPBFTUUAcdb/Cv4aW92LqHwF4aSUNuB/s2LCn2G3A/DpW9qXh7QNTt4LbUtD0y9gtwRBHcWiSLFnrtDAheg6eladFADIIYreCOCCJIoo1CRxooVVUDAAA6ADtWN4n8H+FPE5RvEXhvSdWeMYR7u0SRkHoGIyB9K3KKAMTwx4Q8K+GA/8AwjvhzStJMgw7WlokbOPcgZP41Y0nw9oGkXMl1pWh6ZYTyrtkltrRIncZzglQCRnmtOigDL8S+HdB8S2AsfEOjWGq2quHWK7gWVVb+8Nw4PuKq+FfBvhTwrJcSeG/D2m6S9wFWY2kCxmQLnAOOuMn863qKAIry2try1ktby3iuLeVdskUqB0cehB4Irkf+FT/AAx+0/aP+EA8NeZnd/yDYtuf93bj9K7OigCGytbWxtY7Sytoba3iG2OKFAiIPQAcCpqKKAOc8SeA/BPiS4+0694T0XUbj/nvcWSNJ9N+N361L4V8G+FPCslxJ4b8PabpL3AVZjaQLGZAucA464yfzreooAKKKKACiiigDx39rf4mat8M/hgl54ejB1rVbxdPspWQMIGZWYybTwxAXAB4yQSCAQfNYPgT8etP0y18Taf8bdTl8Ws8clxY3M8rWi5IyhYsyuF9DHtOMAdM+uftM/Cxviz8N20K0u47PVLS5W80+aUkR+aqspV8AnaVZhkDg4POMV5JHqv7YeoaXbeEB4a0fSrmMpHL4jeaJmKqR85/eMpzgZxGScn5R2AK/jPXfin8WfjTL8H9B8Xjw1Z6DYRya/qemq8Rnm2p5pQBg+3fIEVNwzhixPQRWt78SP2e/jL4T8O+IPG194z8HeKrgWiNfFmlt5C6oSNzMUKGRDwcOpbjIBGv48+GPxe8GfE+D4tfDV9M1/Wb7T47fxDp8gEKXUoVBI6KzKNjFFbAYMGXjIJFR+G/h58Xvix8W9B8b/GHTbDw7o3hqQTafpVs6sZZQysDgO5ALKhYseQgAXByADj/AAboPxO+LXxp+KXh6D4seJNC8P6Nrs4dI7uWUrm4nWGKNd6+WgCNkAgfKowcAjX+EPizx94Z1j4tfCXxN4rvNbn8P+H7u+07UXmczRbIwAVcksuRLGwBY7SvBr0v9nDwF4s8I/FP4va34h0n7FYeIdbF1pUv2iKT7RF59227CMSvyyocMAfm9jjmV+FvjsftBfFrxV/YX/En8QeFruw0u4+1wfv53jtwqbd+5cmN+WAHHXkUAec/BP4efGH4ufC7/hKrj40+JdOMUssWlW7Xc7mVkPLySCQH7+VB+YgD0GKtaL+0Z4z0n9lO51K8uGufFsOuNoVvfTqHZVMXm+c+eGdRuQZzk7Sd3zV7/wDsn+EfEPgf4JaV4c8U6f8A2fqkE9y8sHnRy7Q8zMvzRsynIIPWvFPCX7OPi3WfgV4q8JeI7OLQ9ck8RnVtGkluY5UbEQT5jEzYVgXGOoODjigDznUfEk3h3w8PGGh/tQalq/jCFVnm0uSO6a3nbI3RKZMowA6blwcdF4x6D4i+NHj34wT+AvAHw91BfDmo+INO+16xqEDlHhZGlSVUYHcijyXbg7juQA9c3Le2/aSn0u28ML8IvBVnqCFYpPEE0Fq6lR/y0K7mXJHUhT1OFB6dZ8avhB46XxH4V+J3wyOjx+MNCs1t7ywhjFvbXf3i3lKxwoJklBVmGVYfNkcgEGg/BL41eFPEkNvoXxpvNS0C+tpYdRbVBM0lvuXbuhTzG/ec7lZXQgqMkjg+J/B/4V+MvEHxv8f+GdM+LmvaHqOjzMt5q9uJfO1EiUrmTbOrcn5uWbn86958Dah+094t+IGk3fiTS9H8EeHLFib+FFSY3ynqgXe7Z4AByoXJPzfdPMXHhH40/Db9ofxX4q8DeD7HxJpHiiYSNNNcKPJVnDsCPMQqykt1BBGOetAGT4VPxL/aa8VeIdZsfiDqHg3wbpV2bWwg08uHlPJXcEddx27WZmJwWwox0v8AgXx58Svhn458X/CXxl4ik8RTWmg3Wp6Fq04Ly7o4GlXcWyWUgNkOWwyYBINS2vgP42/A3xpr0vwn0PTfFPhLWrj7QljPKqtatzgYLoQVB25BYMoXOD02vhL8G/HXiLxl4l+JPxiktbTXNZ02bTbTT7Uq4s45Y/LLfKxAwmVVQzH5mLHNAHsH/CQ6p/wof/hK/OX+1f8AhGP7Q83yxjz/ALL5m7b0xu5x0qtqvibWLf8AZzu/GUVwg1mPwi+prN5alRcCzMobbjGN3OMYrhkk+Kz/AAv/AOFUHwDJHqo00aK3iD7ZCdNFvs8n7UBu80ts+by9md3tTbsfFG7+E7fCRvh9JFqMulnRJdd+2wnTBbGPyTcj5/N3FMkRlAQSM8UAbreKPG/jLWbPwl4P1O00WSz0ez1DXtcmtFuGjkuELRwQxEhSzBWYs2QAQMZNWNP1jx14G8c6JoPjPXbfxRoXiGZ7Ox1UWKWtza3gRpFimVPkZXVH2soB3A5GKi1Dw74r+H/jP/hKPBujN4n0rUNNtbHWNMW5jgule2QrDcwmQhG+QlWQsCcKRnoMXXl+Jnj/AMceCtWl8Fz+HPDWh65FdyW99cxPeXDGKRfOKIxWNEDEYLFiX6YFAHffAnxDqnir4VaNr2tTLPf3Xn+bIsYQHbPIg4HA4UUfAnxDqnir4VaNr2tTLPf3Xn+bIsYQHbPIg4HA4UVxPhaX4i/DTQbrwNpfw8ufEkdvc3LaFqVvfQR27wyyvIi3PmOHjKb9p2hsgDHNbn7KAmH7P3hcXJVpwlx5hXoW+0y5x+NAHqNFFFABRRRQAUUUUAFFFFABWVeeHNDvPt/2rTYJf7ReKS83A/vmix5Zb/d2rj6Vq0UAYOp+DfC2qaZPpmo6FZXVnPeNfSQyx7la4JyZOf4jk/mafJ4T8Nv4pXxSdFshrioVW/EQ84fJsznudpK5POCR04rbooA84+H/AMKLPwzYarp2pa1d67p+oqqyWlwCsORI7tIV3EeYxf5ioQHaPlzzXV+J/CPhnxNJDJr+iWeovArJE08eSqllYgH6op+qg1uUUAcw3gbQX+IreOmtwdUawFkRsQIwyf3jcZZ9p2ZJ4XI70/TvAXgvTtMvtMs/DOmRWOoRpHd2/kAxzqgwgZTwdo4Hpx6CukooAoaBouk6Bpcel6Lp9tp9lGSVhgjCrknJPHUk8knk1UTwn4aTxSfFKaHYrrbLtN8IgJSNu3k+u35c9ccdK2qKAMfxR4W8N+KIYIfEWh6fqqW774RdQLJsJ64z0zgAjoRwaj1Xwh4X1XWrDWtR0GwudR08qbS5eEF4trblwf8AZbkeh5HNblFAFexsbSx8/wCyQJD9omaeXb/HI3Vj7nAqrBoOjW9ja2MGm28VrZz/AGi3iRNqxSbi24AdDlmP41pUUActpPgPw7p3jPXfFcNojX2tQpDcK0aeWEA+fAAzmQhS5JO7YnpU9l4F8HWOi3ui2XhrTLbT75g1zBDAEWUjG3OP7uBt/u4GMYroqKAKukabYaPplvpml2kNnZWyCOGCJdqIo7AVaoooAKKKKACiiigAqvqUby2bJGu5iy8fRhViigAooooAgjs7OO4a4jtYEmYkmRYwGOevPWp6KKACiiigAooooAKjuozLbSxKQC6FQT7ipKKAOFvPA90dLFpZ3kMQl0uS1uY2B2NcG38lZV444PzeoCnrnOvBo9++garp80FnbSXdu8UZiupZlyyMMtvAI69q6Oirc2yFTijnPEvhyTV4NKRLhYTayKtxxkTW5A8yL/gW1fyqha+ELyz+0XFteQNcx363FgJQdiQLvIhbHOB50oBGcZXriuyooU3awOnFu5yOoeGtR1jUDfanNBbnzLdRFaXEilYo2difNG1txL9gMAe9VG8Ax3HkwX11JLDDLdSCYXEhnkaTZ5Tux+8yBAOSR8iHHYdzRR7SQvZxe5xmqeHtdvwJJP7Lj1A26xf2lbyzQzIw/j2rw46kISBzjkdezoopOTZSikFFFFSUFFFFABRRRQAUUUUAcX8YPAcfjzw5b20F8dM1jTbuO/0q/VNxt7hDlSR3U9CPoe1JpHibxjBZRW3iD4f6lJqartkl0q6tpbSZgOWRpJUdAfR1GM4yetV/Gmr+NLHX5U0nTp5tLNuwMyw+ZscRsw2BVZ92Vxkqy9ABuIBpalrvj6PRZrzRtNnv9kFztS4tWSZm8qHymUMkWSJHkJUou5VbAyBkA821v4YePpdL8UMmi201zrfi611qOGG+jPkwKS7KzPtBcHC4HGTwSOa9K+MXgjVta1vwx408KmEeIfDd55iRSv5a3ls/EsBf+EkZwTxyemc006147TV7OHULO7trGOc2U8lvZtI1w8f/AC8jZFLtjkDLhSFwUYFhxUWk6z8RpobSbW9Pu7MRQWclwLK1VzOHSd5cKwZlddsKFeMNuxwymkBW0vS/FPgr4h674j0/wzd6voHigw3V1awTwi9026VNrZVnCSI3BO1yQRwMDJv+ONH8S+KvDPia6/sV7W5uNAu9I0nTpLiLziblVEkkrBjGvKR4UMcBWOcttWhF4k+LC26m58LlJ44pPtMQhUks7xmJ4mV2Vgm5lZc5KqX4OEKa14i+IMdhC2l2+qvExi+3XDaCZJrWTy5S6RREx+anmLEu4AgBz8zZyjA7P4VaLNoPw68OaXfWMVpqNnpVta3artJ8yOJVb5l4bkE5z3rnrjwxrnhP4lap4y8L2I1bTtfjjGsaUsyRTLPGMJPAXIQ5XIZGZcnBz2p2oeIvHlqNGeTQppZptHWe+tbO2LeVdiNnkTe3yYyoRQH3FmHDAkrPpXibxhd+I9PaTwvqMOgytNHcSzW6pIm+WTyHKFt4ARIc4U/65t20xkUAUviRp/i74haI3hC10W68N6VfMq6rqN9PA8v2cEFooEhkkyzYwWcqACepPHoFnaW+kaLDY6baH7PZW6xW9vGRnYi4VAWIHQAcn8a811HXviRH4i0+LTtOv5NMlli8sz6YrNOrXJWYTuGUW4SEB1O35s45I2mla+Jfi8miRzSeHWkuk0+4klie3HmvI0NsYWXbhMrLJODH1KRnPzAZAKv7J/gvxj4G0jxFp3izR47H7ZqAvbd47qOYNuXaynaeMbV7c5rY/ae+HLfEP4bzR6fFnXdKJvNMZR8zMB88QP8Atgcf7QQ9qsReJfGsrXK6lpOr6TG9w0thLb6YLktCyt5Ubohcg5XL7jGRvAyuMnb8B614w1DV72HxP4ek0y3eJZLNwFKBk+SVSwYnk4ddyqSCRg7c0AeD/CPxH498dahovxD0O+i1fWfDti2ja74eupxbtNGxyJo3I2hpCiMd2PmiIzjAHvEvizxPcQGPTfhxriXnT/iYXVpDBG3+06TOxHuit/KuI8afC3XtB+IrfE74Vy2sWq3GRq2i3DeXb6ipOWIYfccnnJ4LfNkchuuT4hXy2P8ApHw78Yx6mFGbJLNJFLc8CcP5WMjqWHBBxQBZ+FPgybwjp2qT6ldQ3mta3qMupanNAhSLzX/gjB52KBgZ5PJOM4rsq4r4V2fjpYtX1bx1dxR3Op3YmtdJhcSR6ZEFCiMSAfMxwC2PlzyOprtaACiiigAooooAKKKKACiiigAooooAKKKKACiiigAooooAKKKKACiiigAooooAKKKKACiiigAooooAKKKKACiiigAooooAKKKKACiiigAooooAKKKKACiiigAooooAKKKKAOd+IOh654h0IaXoXimfw08ko+03dvarNM0G1gyRljiNiSpD4JGOBzkXvCWg6Z4W8M6d4d0aAwafp1ulvboWyQqjGSe5PUnuSa1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/Z">
            <a:extLst>
              <a:ext uri="{FF2B5EF4-FFF2-40B4-BE49-F238E27FC236}">
                <a16:creationId xmlns:a16="http://schemas.microsoft.com/office/drawing/2014/main" id="{10289025-AC1F-42CE-9345-D29D9611C9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data:image/jpg;base64,/9j/4AAQSkZJRgABAQEAYABgAAD/2wBDAAUDBAQEAwUEBAQFBQUGBwwIBwcHBw8LCwkMEQ8SEhEPERETFhwXExQaFRERGCEYGh0dHx8fExciJCIeJBweHx7/2wBDAQUFBQcGBw4ICA4eFBEUHh4eHh4eHh4eHh4eHh4eHh4eHh4eHh4eHh4eHh4eHh4eHh4eHh4eHh4eHh4eHh4eHh7/wAARCADeAs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4b4tfEFfAsGmFNOOoTXkrlog+0pBGuZJOh6ZH60AdzRXnPxJ8d6poev+H9L0M6F5erwTTC61OZo4UCKGHzg8ZHAz3IrF0/4peI/EVr4RtvD+laXaalr/wBrLNftI8EQgznGzDHIU/Q8e9AHsFFeSeE/inrGo61omi6jpdgtzd6tfabdy27vsDW0cbb0B5wfMxgntVPw/wDFLxZer4d1q703RF0PXtXGmwwxGX7VCS+0MzE7DjBPA/KgD2eiiigAooooAKKKKACiiigAooooAKKKKACiiigAooooAKKKKACiiigAooooAKKKKACiiigAooooAKKKKACiiigAooooAKKKKACiiigAooooAKKKKACiiigAooooAKKKKACiiigAooooAKKKKACiiigAooooAKKKKACiiigAooooAKKKKACiiigAooooAKKKKACiiigAooooAKKKKACiiigAooooAKKKKACvPvG3w1Xxf4qm1XVNcvbe0GnmztrezYxldxJcuf4g2cFcDIAzXoNM86H/AJ6p/wB9CgDzyx+F8Mw8JN4ivrfVv+EetprZoZbQPFdKylU3BicbRt9eV7VpeMPArapqmh6toGrLoF/oqypaslkk0QSRdrDyyQOmcfWux86H/nrH/wB9Cjzof+esf/fQoA828P8AwnGlavomqN4gkubnT9QvNQui1oFFzLcJGrYAb92B5YOPm69qr6L8IZtPn0e1k8VzXGh6NqI1CysfsKK6yhtw3S5ywznsOvavUf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IrKw3KQR6iloAKKKKACiiigAooooAKZ5MP8AzyT/AL5FPooAZ5MP/PKP/vkUeTD/AM8o/wDvkU+igBnkw/8APKP/AL5FHkw/88o/++RT6KAGeTD/AM8o/wDvkUeTD/zyj/75FPooAZ5MP/PKP/vkUeTD/wA8o/8AvkU+igBnkw/88o/++RR5MP8Azyj/AO+RT6KAGeTD/wA8o/8AvkUeTD/zyj/75FPooAZ5MP8Azyj/AO+RR5MP/PKP/vkU+igBnkw/88o/++RR5MP/ADyj/wC+RT6KAGeTD/zyj/75FHkw/wDPKP8A75FPooAZ5MP/ADyj/wC+RR5MP/PKP/vkU+igBnkw/wDPKP8A75FHkw/88o/++RT6KAGeTD/zyj/75FHkw/8APKP/AL5FPooAZ5MP/PKP/vkUeTD/AM8o/wDvkU+igBnkw/8APKP/AL5FHkw/88o/++RT6KAGeTD/AM8o/wDvkUeTD/zyj/75FPooAZ5MP/PKP/vkUeTD/wA8o/8AvkU+igBnkw/88o/++RR5MP8Azyj/AO+RT6KAGeTD/wA8o/8AvkUeTD/zyj/75FPooAZ5MP8Azyj/AO+RR5MP/PKP/vkU+igBnkw/88o/++RR5MP/ADyj/wC+RT6KAGeTD/zyj/75FHkw/wDPKP8A75FPooAZ5MP/ADyj/wC+RR5MP/PKP/vkU+igBnkw/wDPKP8A75FHkw/88o/++RT6KAGeTD/zyj/75FHkw/8APKP/AL5FPooAZ5MP/PKP/vkUeTD/AM8o/wDvkU+igBnkw/8APKP/AL5FHkw/88o/++RT6KAGeTD/AM8o/wDvkUeTD/zyj/75FPooAZ5MP/PKP/vkUeTD/wA8o/8AvkU+igBnkw/88o/++RR5MP8Azyj/AO+RT6KAGeTD/wA8o/8AvkUeTD/zyj/75FPooAZ5MP8Azyj/AO+RR5MP/PKP/vkU+igBnkw/88o/++RR5MP/ADyj/wC+RT6KAGeTD/zyj/75FHkw/wDPKP8A75FPooAZ5MP/ADyj/wC+RR5MP/PKP/vkU+igBnkw/wDPKP8A75FHkw/88o/++RT6KAGeTD/zyj/75FHkw/8APKP/AL5FPooAZ5MP/PKP/vkUeTD/AM8o/wDvkU+igBnkw/8APKP/AL5FHkw/88o/++RT6KAGeTD/AM8o/wDvkUeTD/zyj/75FPooAZ5MP/PKP/vkUeTD/wA8o/8AvkU+igBFVVG1QAPQCl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5Y8Uftff2J4m1TRf8AhXv2j7BeTWvm/wBs7fM8tyu7HkHGcZxk19T18m+Kv2RdR1vxRq2sr44tIVv72a6EZ05mKCRy23Pmc4zigD6V+H3iH/hLPA+i+Jvsf2P+07OO6+z+Z5nlb1zt3YGceuBW7WB8OvD7+FPAmieGpLpbp9MsorUzKm0SFFA3YycZ+tb9ABRRRQAVjeM9Yk0HQJtShhSZ42UBGJAOWA/rWzXJ/Fr/AJEe7/66R/8AoYrhzOrOjg6tSDs1FtfcJ7GN4V+Id5rGv2mmyadbxJOxBdXJIwpP9K9FrwX4a/8AI8aZ/wBdG/8AQGr3qvF4Ux2IxuFnOvLmalb8EKDugooor6goKKKKACiiigAooooAKKKKACiiigAooooA8Y+JPxsuvCPjW/8AD0fh6G7W08vEzXRQtvjV+m04+9j8K7z4VeLZPGvhKPXJbFbJmmePylk3gbT1zgVxPxF+CP8Awl/jK/8AEX/CT/Yvtfl/uPsHmbNkap97zBnO3PTvXc/C/wAI/wDCE+FE0L+0Pt+2Z5fO8nys7j027m/nVO1iVe51Fea6/wDEi+03WrywTTbeRbeZowxc5IB616VXz343/wCRv1b/AK+5P518lxZmGIwVCnLDy5W3+gpto9x8K6nJrHh+01KSJYnnUkopyBhiP6Vp1zvw1/5EfTP9xv8A0Nq6KvoMBUlVwtKc3duKb+aKWwUUUV1jCiiigAooooAKKKKACiiigAooooAKKKKACiiigAooooAKKKKACiiigAooooAKKKKACiiigAooooAKKKKACiiigAooooAKKKKACiiigAooooAKKKKACiiigAooooAKKKKACiiigAooooAKKKKACvjn9rL4tfETwf8AF+fRfDfia407T1soJBCkMTAMwOTllJr7Gr4B/bk/5Lzc/wDYOtv/AEE00NFNf2mPionhBtGXWw1/JdPLJqjwxmYRFUCxINu1QCHJbBJ3DBGOcjw38f8A4taJqSXi+ML2/Xfukt7/ABPFIO6kMMqP90g+leqfsZfB7wZ428Lan4r8V2Lao8OoNYwWjuyxJtjjcudpBYnzMYPAx3zx5f8AtTeBdH+H/wAWbjR/D6PFptxaxXkMDOX8nfuBQE8kZUkZycEc0AfdXwW8fWfxJ+H1j4otYPs0spaK6t927yZk4Zc9x0I9mFfFnj747/FrTvHfiDT7Lxndw2trqdzDDGLeEhEWVgo5TPAAr3z/AIJ/H/izWrf9jDN/6T29fHXxQ/5KX4p/7DN3/wCjnoA/R74Ra3dan8IPDfiDXL4SXE+kxXN5cy4UElMs5xgDufSvlb42ftTeJNU1e40v4dzjSdIiYot+Yg1xdY/iG4ERqewxu7kjOB6d4xv7rTf2CoLi0k8uR/D9jbk/7EskUbj8Vdh+NfJPwX8LWvjX4p+H/DF9I8dpfXQW4KHDGNVLsAexIUgHtmhAjb0f48/FvTL4XcXjfUrg7tzR3RWaNvba4IA+mPavsT9mv43WfxU02ew1C3i0/wASWMYkuLeMny548482PPIGSAVOcZHJzXCftR/BD4f6N8Hr/wAQ+GdDi0jUNH8p0aGRyJozIqMr7ic8NkHrkdeTXz3+yrqF1p/x98KvayFDNctbyDsyPGysD+efqAaAP0irk/i1/wAiPd/9dI//AEMV1lcn8Wv+RHu/+ukf/oYrzM5/5F9f/DL8iZbHjmg6lLo+rQalDGskkO4ordMlSOfzq7d+LPElzOZn1q9Ric7YpTGo/BcCovCOnQ6t4kstPuGZYppMOV64AJx+leifEjwnodj4SmvrGyS2mtSm1kJ+YFgpByeeuc9eK/L8vwOOr4GpWo1OWELtq7V2ld7eXcySdiv8MvGt9faimi6tJ57SA+RORhsgZ2t68A89frms/wCKWuaxYeLHt7LU7q3hEKEJHIQMkelc38Pv+R00v/ruP5GtP4w/8jpJ/wBcI/5V3vMsTVyNuU3eM0r31ta+47vlKS+NvES6SbFdQm3NKXacvmTBAAUE9AME8etepfC+4uLrwdbT3U8s8rSSbnkcsx+c9Sa5P4SeGtJ1PTbjU9QtxcyLOYUjk5RQFU5x3Pzd/SvStM0+z0y0FrYwiGAMWCAnAJOTj8a9/hjBY1uOMr1LxcWkrt21VvLoVFPcs0UUV9oWIzKqlmYKoGSSeAK+bPip8ctWutSn0zwdOtnYRMUN6FDST44JXPCr6dz1yOlezfGW+l0/4XeILmFmV/sbRgjqN5CH/wBCr5B8F6VHrni7SdHmkaOK8vIoZGXqFZgDj3xmriiJt7GrZ/Erx7a3IuI/FeqM4OcSzmRf++WyP0r6B+B/xXXxkW0XWo4rfWo0Lo0fCXKjqQOzDuPxHcCD4tfDDwdb/DfUbnS9HgsLrTbczwzRZ3Nt5Ick/NkZ65NfPnwxvpdO+Inh+6hYqy6jCrY7qzhWH4qSPxp6NE6xZ9T/ABp8ct4F8KLeWsKTahdS+Taq4yqnGS7eoA7epFfL178RPHV3eG6l8Wawrk52w3TRJ/3wpC/pXsP7YH/IO8Of9drj+SVxX7NnhTRfE/im+bW7VbyGythJHA/3GZmxlh3wM8dOaUbJXCV27GNqHxa8c3uj2lg+t3MUts7H7VA5jklUgYV9vDYxwevJzmvRf2Y/FHiPXfFup2+s63fX8MdhvRJ5i4VvMUZAPfBNYn7THgnQPDM+lajodoLL7a0qTQIf3eVCkMo/h+8cjp0/F/7I3/I66t/2Dj/6MSm7WBX5ir8dfGfizSfiprOn6Z4i1KztIvI8uGG4ZUXMEZOAPUkn8a9g/Z41XUtZ+G8N9q19cXtybqVTLM5ZiARgZNeA/tFf8lk13/t3/wDSeKvcf2X/APklUH/X5N/MUnsOPxHqNfPfjf8A5G/Vv+vuT+dfQlfPfjf/AJG/Vv8Ar7k/nXwvHH+7Uv8AF+g57Ev/AAlmtR6Ra6XZ3b2dvbqVHkna7kknJbr36DFSaN408RabdLN/aU93Hn54rmQyBh6ZPI/Cu9+HPhTQ7jwtb315Yx3U90GLNKM7RuIAX06deteY+JbSGw8Q39lbgiGG4dEBOSADxXzGMoZjgaFHFyrP3krWb0VtF22Id1qeweL9Zeb4cTazps0tu0kcTxurYZMyKCMj6kV5fp3jLxFaXiXDanc3ITP7uaUlCSCBkd/X8K69mZvgPljk4A/AXOK4bwfp0GreJbHT7ksIZZDv2nBIAJx+ld+d4zFVsVhnSm1KcIPR2V22OTd0dX8NNb1bVPGynUNQuJw0MhKM52A47KOB+Vet1l6f4e0XT7iO4sdOgt5o1Kq6DBwRg5Pf8a1K+4yXA18Fh3Trz5pNt31fbuaRVgooor1xhRRRQAUUUUAFFFFABRRRQAUUUUAFFFYfi7xXoXhWy+06zfJCWBMcK/NLL7KvU/XoO5FXTpzqSUYK7ZnVqwowc6jsl1ZuVT1bVtM0m3+0apqFrZRdmnlCA/TPWvKG8W/ELx0WXwjpq6FpPOdQu+CR6hiCP++QcetV7TwN4Btbprzxp44g1m/P+sWbUVQH6jcXP5j6V6kcsjT/AI89f5Yrmfz6L7zxJ5zOqv8AZYXX80nyx+V9X8kdLrPxn8E2BZbee71Jx/z7QEDP1fb+maZ4C+Ki+K/Fv9iR+H7i0iaFpEmeXcRgZ+ZdvAPQHPX68aGiar8K9JKLpd94atGBADo8Yb8XPP4k11+nX+naihuNOvbS7QgAyQSq4x25B96Vb6tSg0qEvJyf6JWHh/rlapGUsTCyesYpO67XbbLVFFFeSe8FFBryrxz8adF0e4ksdDt/7XuUJVpQ+2BT7NyX/DA966cNhK2Kly0o3Zx43H4fBQ568uVfn6I9Vor5kvvjX43uHLQy2FoM/ditgf8A0Mmn6f8AG7xpbupuP7PvF7iS32k/ipFev/q1jLX0+/8A4B4C4yy7mt73rb/g3PpiiuE+FfxGt/G/2i3OnSWV5bIHkG8PGwJxkHg/gR+Jru68XEYeph6jp1FZo+jwuLpYukq1F3iwoorzb4xfEmfwXeWNhptra3V3OjSzLNuwiZwvQjqQ35VWGw1TE1FTpq7ZONxtHBUXWrO0Uek0V89Q/HrX/OTztG0wxbhvCbw2O+Mt1r3+wure+sYL21kElvcRrLE46MrDIP5GtsZluIwdnVW5y5dnGFzFyVCV7b6WJqKKzvE9/JpXhrVNUhRHls7Oa4RX+6zIhYA47cVxxi5SUV1PSnNQi5PZGjRXzv8A8L68R/8AQH0n8pP/AIqj/hfXiP8A6A+k/lJ/8VXtf6u47+Vfej5v/W7LP5n9zPoiivF/Cfx2tbm7S28RaWLJHOPtNu5ZVPuh5A9wT9K9mhljmhSaGRZI5FDI6nIYHkEHuK87F4GvhJKNaNrnr4DM8Lj4uWHle2/dfIdRXmfxj+IuqeCtTsLWwsbO4W5haRjPuyCGxxgiuD/4X14j/wCgPpP5Sf8AxVdeHyXF4imqkErPzODF8SYDCVpUasnzLfRn0RRXzv8A8L68R/8AQH0n8pP/AIqur+FfxU1jxb4tj0e906wghaF5C8IfdlR7k1VbI8ZRpupJKy13Jw/E+X4irGlTk7ydloz12ig14v49+NyWN9Np/he0gu/KJVryckxk99igjI/2s4PoRyeLCYKtjJ8tJXPRx+ZYbL6fPXla+3d+h7RRXy83xm8dmXeL60C/3Bapj/H9a6Dw/wDHnVYXVNc0e1uo88yWzGJwPXByD+lenU4cxsFdJP0f+djxqXGGXTlytuPm1/lc+gaKis7hLqzhuowwSaNZFDdQCMjNS14TVnY+nTTV0FFFFIYUUUUAFFFFABXwD+3J/wAl5uf+wdbf+gmvv6vgH9uT/kvNz/2Drb/0E00NHun/AAT9/wCSNat/2MM3/pPbV4v+3n/yW+H/ALA1v/6HLXtH/BP3/kjWrf8AYwzf+k9tXi/7ef8AyW+H/sDW/wD6HLQB7R/wT9/5I1q3/Ywzf+k9tXx18UP+Sl+Kf+wzd/8Ao56+xf8Agn7/AMka1b/sYZv/AEntq+Ovih/yUvxT/wBhm7/9HPQB9c/ET/kwK1/7A2l/+lNvXzp+yh/ycJ4S/wCviX/0RJX0X8RP+TArX/sDaX/6U29fOn7KH/JwnhL/AK+Jf/RElAH2h+1f/wAm9+Lf+veL/wBHx18Sfsz/APJevB//AGEF/wDQTX23+1f/AMm9+Lf+veL/ANHx18Sfsz/8l68H/wDYQX/0E0ID9LK5P4tf8iPd/wDXSP8A9DFdZXJ/Fr/kR7v/AK6R/wDoYrzM5/5F9f8Awy/ImWx5j8Nf+R40z/ro3/oDV6n8VP8AkQ9S/wC2X/o1K8s+Gv8AyPGmf9dG/wDQGr1P4qf8iHqX/bL/ANGpXx3D/wDyI8V/2/8A+kIiPws8n+H3/I6aX/13H8jWn8Yf+R0k/wCuEf8AKsz4ff8AI6aX/wBdx/I1p/GH/kdJP+uEf8q8Gn/yI5/9fF/6ST9k7H4Jf8ipdf8AX8//AKLjru64T4Jf8ipdf9fz/wDouOu7r9J4f/5FtH0NY7BRRRXsDOG+Pf8AySLX/wDrjH/6NSvl34Sf8lO8N/8AYRh/9CFfUXx7/wCSRa//ANcY/wD0alfLvwk/5Kd4b/7CMP8A6EK0jsZz3R9Z/Fv/AJJj4k/7B03/AKCa+PPA/wDyOuhf9hG3/wDRi19h/Fv/AJJj4k/7B03/AKCa+PPA/wDyOuhf9hG3/wDRi0R2Ce57l+2B/wAg7w5/12uP5JWN+yH/AMjHrv8A15x/+h1s/tgf8g7w5/12uP5JWN+yH/yMeu/9ecf/AKHS+yH2jZ/bA/5B3hz/AK7XH8krnv2Rv+R11b/sHH/0YldD+2B/yDvDn/Xa4/klc9+yN/yOurf9g4/+jEo+yH2jl/2iv+Sya7/27/8ApPFXuP7L/wDySqD/AK/Jv5ivDv2iv+Sya7/27/8ApPFXuP7L/wDySqD/AK/Jv5ih/CEfiZ6jXz343/5G/Vv+vuT+dfQlfPfjf/kb9W/6+5P518Lxx/u1L/F+g57HsXw1/wCRH0z/AHG/9DavHfG//I36t/19yfzr2L4a/wDIj6Z/uN/6G1eO+N/+Rv1b/r7k/nXDxJ/yKMJ6R/8ASRS2R23/ADQb/P8Az9Vyfw1/5HjTP+ujf+gNXWf80G/z/wA/Vcn8Nf8AkeNM/wCujf8AoDVw4z/fcv8A8FL8xPdHvVFFFfqZqFFFFABRRRQAUUUUAFFFFABRRRQBg+NfFujeEdMF9q85BckQwxjMkrDso/qcAetecReIPip46HmeHbCHw9pT/cuZ/vOPUMwJP1RfxqPwjp0Pj74t6/rOuAXFposwt7W0fBXhnVcj0+RmI7k+grvvin4ti8HeFZb5QrXkp8mzjPQyEdSPQDk/gO9e7ClDDTjQhBTqu2+yvrZL82z5idepjac8TUqOnQje3Lo5Wdrt7q72SPEPiDpOv6TqVrpMnjbUtc165cA2UDSMIwemWL8E9l29OeBjPS6P8Cbm70uKfXNekt9Qflo44xKsY/uliRk/Tj69a7H4O+Cm0aybxFrga48QajmWaSXloVbnb/vHqx/Dtz6G7KiM7sFVQSSegFbYvOqtK1KhLbeVlq/LTY58Bw5Qrp4jFQfvbRbei83e9+/RHi+pfBbW5rIWUXjq5ntRjbb3ETiNcdON5HHPaubPwj8X6JKZo9J0TxAn/PNp3HH0JT9DT/FXx31x9YkXw9a2cOnxviNp4y7ygdzyMA+g5HrXqnwi8eR+OdFmmlt1ttQtGVLqJCSnzZ2suecHB4PTB+tcNHiTE35bp/K35WOOjhMix+I9jRbUltq2nbtzXPMrfUPA1pOmn+OvhvLoUpyonjEuxvU8ENj6Fq6ZfhV4U1a1TWPA/iC70+Q8xTW85lRT6dQ4P/Asj0r1XUbGz1G0ezv7WG6t5BhopUDKfwNeUeJ/AmreC7qXxR8O7mWNI/nutLdi6Og67QfvD/ZPI5wegrto5h7d2hN05dm24v772/FHbiMq+rR5qtKNWC6qKjNeelr28rMj0zxr4r8CazDonxCj+16fMdsGqRjOB6kgfMB3BAYdeeK9hhljmhSaGRZI5FDI6nIYHkEHuK4fTb/RPiv8PbiJohG0imOWJuWtpwMqwP15B7jI9RWf+zrql3feBZLG8Ys+m3b2yEnPyYDAZ9iSPoBXLjKKqUpVeTlnB2kltrs1/XmduX4iVGtCip89Oom4N7q26b676X16GR+0d4xuNMsoPDOnTNFPeRmS6dDgiHJATP8AtEHPsMd68X8E+GNS8W65HpWmKocgvLK/3IkHVj+YHuSK6L9oCSV/ipqayZ2okCx/7vlIf5k13v7K8UH9m65OFX7QZokY9wuGI/XP5V9HSksuypVaa95pP5v/ACPkK8HnGeuhWfuptfKN9vW34m7oPwT8H2Vuo1JbrVJ8fO0kzRrn2VCCB9Sam1b4L+CLyEraW13p0mOHhuWfn3Em6vR6K+TeaYxy5vav79Pu2Pu1keXKHJ7GNvTX79/xPNvhV8O73wR4i1KZr6G9srmBUicKUcENnDLyPxBP4V6TRRWGJxNTE1PaVHdnXg8HSwdJUaKtFX/ER2VFLMwVQMkk4AFfHnxF19vEvjLUdW3EwySlIAe0S8L+gz9Sa+iPjt4h/sHwDdRxPtutQP2WHB5AYfOf++cj6kV84+BdDfxH4u03R1B2XEw80jtGOXP/AHyDX1HDlCNKlPFT22+S1f8AXkfE8YYqVetSwNLfd+r0X9eZBr2h6hoqae99HsF/aJdwn1Rs4/Hjp7ivev2bPEn9peF5tBuJM3GmtmLJ5MLkkfXDZHsCtTftE+Gl1HwRHqVrCBNpDbgqj/li2FYD6YU/RTXinws8Rnwv42sdSd9tqzeRdehibgn8Dhv+Aiuucv7Yy6TS95fmv80cFOD4fzeMW/caWvk9/uevyPrysP4hf8iD4i/7Bdz/AOimrcBBAI5BrD+IX/Ig+Iv+wXc/+imr4rD/AMaHqvzP0fF/7vP0f5HxtX1RcfB/wBLEUTRpIGPR47uYkf8AfTEfpXyvXbXHxW+IE8LRP4ikCsMEpbQo34FUBFfoWaYTF4hw+r1OW176tdu25+TZHj8BhFU+uUue9raJ2te++3TY57xfpceh+KNS0iKbz47S5eJZD1IB4z7+vvX0Z+zxf3F98NoEuHL/AGW4kt4yTzsGGA/Ddj6AV846JpGseJNWFpptrPfXkzbmI55J5ZmPAHqSa+tPh/4dj8K+ErLRVcSSRKWmkA+/Ixyx+mTgewFeZxHVhHDQoyd53X5bns8H0Kk8bUxEI2p2a+96LzseOftTf8h/Rv8Ar1f/ANDrG+AXhfQvFGsanb67Y/a44LdXjXzXTaS2CfkIrZ/am/5D+jf9er/+h15Xoutatosskuk6jc2LyKFdoJChYehxXZgKVStlUYU5csmt/mcGaV6WHzydStHminqu/u+Z9Of8Kj+Hv/Qv/wDk5P8A/F1peHPAHhHw7qa6lo+k/ZrpUKCT7RK/B6jDMRXzL/wnnjT/AKGjVv8AwJb/ABr079nXxJr2teKNQt9W1i9vokst6pPKWCtvUZGfY15GNyzH0aEp1K7aW6uz3stznK8RioUqWGUZN6Pljp9x6n8SZri38Aa9NakiVbCXBBwVG05I+gya+Oq+4bqCG6tpba4jWSGVDHIjdGUjBB/CvmT4j/CrXPDt5PdaXbTalpGSySRDdJEvo6jnj+8Bjvx0quGsZRpqVGbs27rz8ieMsvxFZwr01eMVZ26eZ614B0f4X61oUKaPpek3h8tfNS4iV7lTjnfu+YHPccHtxUPib4L+EtURn05ZtIuD0aFi8efdGP8AIivmmGWa3mWaGR4pUOVdGKsp9iOlenfD74xa5o9xFaeIJZNV04nazvzPEPUN/F9G59xXTicqxtCTq4Wq35N6/wCTOLB57luJiqGNoRj0ulp/mvk2fRmm25tNOtrUtvMMSR7sYzgAZ/Sp6hsrq3vbOG8tJVmt541kikXoykZBH4VNXxcr3d9z9GhblXLsFFFFIoKKKKACiiigAr4B/bk/5Lzc/wDYOtv/AEE19/V8A/tyf8l5uf8AsHW3/oJpoaPdP+Cfv/JGtW/7GGb/ANJ7avF/28/+S3w/9ga3/wDQ5a9o/wCCfv8AyRrVv+xhm/8ASe2rxf8Abz/5LfD/ANga3/8AQ5aAPaP+Cfv/ACRrVv8AsYZv/Se2r46+KH/JS/FP/YZu/wD0c9fYv/BP3/kjWrf9jDN/6T21fHXxQ/5KX4p/7DN3/wCjnoA+ufiJ/wAmBWv/AGBtL/8ASm3r50/ZQ/5OE8Jf9fEv/oiSvoz4hKzfsB2wVST/AGNph4HYXEBNfNP7M2o2elfHfwne6hOkFuLwxmRzhVLxsi5PYbmFAH6Q6tpun6vp82natYWt/ZTACW3uYVljkAOQGVgQeQDz6ViaZ8PvAWl38OoaZ4I8M2V5A26G4t9Kgjkjb1VlUEH6Vy37UPi2bwb8GdY1Ow1VtN1WQxQ2EkbASNKZFyFz1+QOT7A18t/AH4tfEzX/AIyeGNH1Txdql9ZXN4FngdgVdArE5wOnGfwpCPvI8DJ6V538VPEujXHh+bSrS8jubl5UyIjuChTkknp2xU3xn1i4stKttNtpGjN4WMrKcEouPl/En9K5XT/CVm1ijXUkxmdQTtYALnsOK/OuMeLIYFywUVurN+q6fJ7mlKhUrtxgtjN+Gv8AyPGmf9dG/wDQGr1P4qf8iHqX/bL/ANGpXmPhSKPRviHZw3U6KkU2DIxwMMh259Oor0v4ryxx+Bb5HcK0jRKgP8R8xTgfgCfwpcO1ISyLFNPpL8YKxhyuN4vdHlXw+/5HTS/+u4/ka0/jD/yOkn/XCP8AlWZ8Pv8AkdNL/wCu4/ka0/jD/wAjpJ/1wj/lXiU/+RHP/r4v/SSPsnY/BL/kVLr/AK/n/wDRcdd3XCfBL/kVLr/r+f8A9Fx13dfpPD//ACLaPoax2CiiivYGcN8e/wDkkWv/APXGP/0alfLvwk/5Kd4b/wCwjD/6EK+p/jnDJP8ACbxAkYyRbBz9FdWP6A18ofDe+ttN8f6DfXkgit4dQhaWQ9EXeMk+w61pHYznuj7fuYYbmB7e4hjmhkUq8cihlYHqCDwRWbF4Z8NwypLF4f0mORGDI62cYKkdCDjg1j/FvXotD+HGrajHqH2WZ7cx2csb4ZpWHybD3PfjsCe1fNfgbxx441HxpolhJ4o1aVLjUII3RrlirKZFBBHpjOalK5Tkkek/tgf8g7w5/wBdrj+SVjfsh/8AIx67/wBecf8A6HWz+2B/yDvDn/Xa4/klYH7JF3bQ+LdWtZZkSaezXykY4L7X5x6kZ6f4U/sk/aN/9sD/AJB3hz/rtcfySue/ZG/5HXVv+wcf/RiVr/td6jYynQtNiuonvIGmklhVstGrBNpb0zg1kfsjf8jrq3/YOP8A6MSj7IfaOX/aK/5LJrv/AG7/APpPFXuP7L//ACSqD/r8m/mK8O/aK/5LJrv/AG7/APpPFXtv7NMwt/hAs5UsI7m4cgd8c0TaUbsI/Ez0LXPEGj6IoOpX0cLMMqmCzkf7o5/GvBPEN7HqOu319ErLHPO8iBuuCeM1r6PayeJ9Xu9Q1SZ3O4M+DjJOcAegAH8qd4s0G1sLRbyz3KoYK6M2evcV+IZ/xbHMsQsNa0U9P+C/8jo+q1Z0vapaHqfw1/5EfTP9xv8A0Nq8d8b/API36t/19yfzr1v4XXdtP4Lso4pkZ4AyyqDyh3E8/ga8h8YTRz+KdTmhkWSNrqQqynII3dQa+l4jnF5RhLPov/STnlsjuf8Amg3+f+fquT+Gv/I8aZ/10b/0Bq6wgj4D8jH/APFVyfw1/wCR40z/AK6N/wCgNXHjP99y/wDwUvzE90e9UUUV+pmoUUUUAFFFFABRRRQAUUUUAFFFFAHjHi611v4beOrvxnpNo1/oepsW1CBc5jYnJJPb5skN05IPUZz9S8QaT8Rvi74St7VpH02GJpWimTBEoDyMpHQ/6tAcZBr3ZlVlKsAVIwQRwRXhHx98C2um/ZfE2iaeLa1V9t+lqu3YSRtkA6DuO3O31r6PLcXSxFRQqK1SzipfKyuu/Z9T4/OMBWwlKVSi+alzKUoP1u7Ps92um57xUd3BHdWs1tLkxyo0bYODgjBrxXwzpfj6XSo9R8EfECDWLEgfub3/AFiH+4VcPtI+o9q018W/FvSMLq/geHUUX+KzyWb/AL4Z/wD0EVwzyp3cYVIt9r2f3Ox6cM7i4J1aM0n1S5o/fG54z4o+HXi3Q9XksTot9eR7yIZ7WBpElGeCNoOCfQ817d+zz4K1LwvpF9qGsQm3vNQKBYGPzRxrnGfQkseO2BUI+NUFpxrfhHWtPYY3DAbHT+8F9asRfHTwa65a11iM56NAmf0c1yxyHFwlzKm39z/I8HLqOS4LFe3jX1V7J6Wv6pHqNFeS3Px58MKv+j6Vq8rf7aRoPzDn+VY8vxn8Ra7dDTfCfhdTdScIZHMzD/a2gKBj1JI9a6oZJjZauFl3bSPeqcSZdHSNTmfZJtv8CjqfiK0+HXxO8YR6fxDc2YaCBR8oumCMufYb3P0OK9C+A2g3Gh+AYnvFZLnUJWu3VvvKGACg/gAfxrB8DfCIpqn/AAkHjW6XUdQkk8424OYw5Ocuf4jnsOPqK9crozPGUXTVGk+Z6c0u/KrI5cly/EKq8RXXKve5I9lJ3d/yseCftN+G5o9RtPFFvGWglQW1yQPuOM7GP1HH/AR61wfwt8a3HgrXzdiNriyuFEd3ADgsoPDL/tDnH1I75r6v1KytNSsJrG+t47i2nQpJG4yGFeCeNvgfqlrPJc+F5kvrYkkW0zhJU9gx+Vh9cH616OVZnh6uG+qYrRba7NfpY8jPMlxdDGfX8Crvdpbp+nVP+tD17QfHvhHWrdZbPXrJGIGYp5RFID6bWwfyyKfrHjnwhpMTSXniHTwR/BFMJX/75TJ/Svl668DeMreUxyeF9YYjvHaPIPzUEVPpnw78bahII4fDWoRknrcReSB+L4pvIcCnze2931X5/wDAJjxRmbXIsN73pL8v+Ce/eBfiZZeMfF1xo+mafNFawWjXH2iZgGch0XAQdB8x5z+Arvq8s+C/w01Hwfqc+sarfW73E1sbcW8ILBQWVsljjn5RwB3616L4gvZtN0S8vre0mvJoYWeKCGMu8j4+VQBycnFeBmFPD/WOTCu8dF8z6rKquL+qe0xqtLV/L0X/AA586ftFeIf7W8b/ANmwvuttKTyRg8GVsFz/AOgr/wABrgtD1jUtEvftuk3klpc7CnmR4zg9R+lad34V8a3d3NdXHhnXpJpnaSRzp8uWYnJP3fU19R/DrQh4b8GabpJUCWKENP8A9dW+Z/1JH0Ar63E42hlmEhSilPpa/wB769T4LB5bis6x1SvJun1vZ/JLVdPPofMN14/8ZXVtLbXHiG8lhlQxyIxBDKRgg8elcxX3LXin7Rng2/1G9sNe0bTbm9mZTbXMdtC0j8ZKMQoJ/vAn/drDLc9oVKypeyUE+t/+AjpzjhjE0cO67rOo49Gne3lqzrfgR4k/4SDwJbwzSbrzTcWs2TyVA+RvxXAz3Kmui+IX/Ig+Iv8AsF3P/opq8R+Bdv4q8NeNES88O61Dp1+nkXDPYyhEbqjk7cDB4yegYmvcfHUM1x4J123t4pJppdNuEjjjUszsYmAAA5JJ7V4eY4eFDHpwfutp/jqfT5RiqmKypqonzRTi7+S0/D8T4zr7Q/4Rnw5/0L+k/wDgHH/hXyZ/whvi/wD6FXXf/BfL/wDE19kV6vE1dP2Xs5d9n6Hh8F4Vr2/tYfy7r/F3IbO0tbKHybO1gto/7kUYRfyFTUUV8i227s++SSVkfP37U3/If0b/AK9X/wDQ6P2Wf+Q/rP8A16p/6HWj+0joetatrekyaXo+oX6R2zq7W1s8gU7uhKg4ryqLwn40iJMXhnxBGT122Mw/9lr7rCQp4jKo0HNJtfqfmOPqVcJnksSqbkk/PX3bb2Z9i0V8ff8ACM+Ov+hf8Sf+Ac3+Fdh8GND8WWfxK0m51PR9bt7RPO8yS4tpVjXMLgZLDA5I/GvHr5DTpUpVFXTsm7W7fM+gw3FNWvWhSeGa5mle+13a/wAJ9Da1eHTtHvdQEfmG2t5Jtmcbtqk4z26Vy3gr4l+F/E0KKl4lhenAa1unCtn/AGSeG/Dn2FdVrFmNR0i808yeWLmB4d+M7dykZx36180eJvg94x0mVms7VNWtu0lq3zY90POfpn61yZZhcJiYShWnyy6P+tDuzrG4/B1IVMPT54a8y/4bX9D3jxp4J8J+ILSabWLG3hkClmvY8RSJ/tF++P8AayK+Sb6OKG9nht5hPCkjLHKBjeoPDY9xzW4fCPjVlEDeG9fKA4Cmyl2/yxXWeCfg34k1a7jl1yI6RYAgvvIMzj0Vex92xj0PSvp8FGlllOXta/Mui7eiuz4vMpV86rR9hhXCXV9/V2S08z2L4GmY/CvRPP3F9kuN393zX2/piu1qDT7S3sLGCxs4lit7eNY4kHRVAwBU9fDYmqqtadRLdt/ez9NwdF0MPTpN3cUl9ysFFFFYnQFFFFABRRRQAV8A/tyf8l5uf+wdbf8AoJr7+rPvtD0W/uDcX2kafdTEAGSa2R2wOgyRmgDwX/gn7/yRrVv+xhm/9J7avF/28/8Akt8P/YGt/wD0OWvurT7Cx06Ew6fZW1pEzbikESopbAGcAdeB+VQX+i6PqE/n3+k2F3LtC75rdHbHpkjpTGeCf8E/f+SNat/2MM3/AKT21fHXxQ/5KX4p/wCwzd/+jnr9R9PsLHToTDp9lbWkTNuKQRKilsAZwB14H5VSl8N+HZZXll0DSpJHYszNZxksT1JOOTQBw/wp0LT/ABP+zV4d8ParGZLLUPD0NvMB1CtGBkHsR1B7ECvhb4yfCzxP8MfEElhrFrJNp7uRZ6lHGfJuV7c/wtjqp5HuME/pnbww28CQW8UcMUahURFCqoHYAdBTbu2t7y2e2u7eK4gkGHjlQMrD0IPBpCPyg1DVdW1RLeHUNSvr5bdfLt0nnaQRr/dUEnA6cCvrb9jD4Latoup/8LD8WWL2U4haPSbOZcSrvGGmYHlflJVQecMxIHGfpTTfCfhXTLtbzTfDOi2Vyv3ZrexijcfRlUGtqncdzjPix4fuNZ0iG5so2lubNmIjXq6Njdj1PAP5159Y+LJrW0W3uLMyTRjbu37c49RjrXulVZ9N0+4m86ewtZZf77wqzfmRXxXEXB1HOKyrc1n1/wA9GuhVOrUpNypux4ZHoXiDX4brWobB5IsliRxux2QHlsD0rFnnuJQkc80riMbVV2J2D0APSvpcAKAqgADoBVK60jSbqbzrrS7KeX+/JbqzfmRXJU4GjGnGNCrZ9brR+ltvTUxlFt3bPI/hNol1e+I4dTMTCztCWaQjhnwQFHqcnP4e4pnxh/5HST/rhH/Kvaoo44o1jiRURRhVUYAH0qKaztJn3zWsEj/3njBP616MuFksu+pwqa83M3bytsHJpY4v4Jf8ipdf9fz/APouOu7pkEMMCFIIY4lJyQigDP4U+vocuwjweFhQbvyq1ykrIKKKK7RkN9a299ZT2V1GstvcRtFKjdGRhgg/UGvjz4p/DbWvBOpyt5Et1o7uTb3irkBeyvj7rfoe3t9k0jAMpVgCCMEHvTTsTKNz4Cee5njit3mllSPiKMsSFz2A7fhXvf7Onwx1C21SLxf4htXtVhUmwt5Rh2YjHmMvYAE4B5J57DPu9vpel28wmt9Ns4pR0dIFVh+IFXKbkJQseXftIeD9Q8UeELe40mB7m902YyiBOWkjYYYKO7cKcd8HvXygfMhmIO+ORGweoZSP5Gvrf49+MvEXgnR9N1HQ4bV45p2huGniLhTtymMEYzhvyrz/AOHHxitdX8SvD48s9Gghlj/c3a2f3JAeA5JJwRnnscfg4t2FJK54peaVqkGmW+r3dpPHaXjssE0gwJiMFiueo5HPSvWv2Rv+R11b/sHH/wBGJTP2mvGeg+I7jSdM0K7S9Wx8x5pov9XltoCqe/C8kccj3xb/AGRLOdvEmt34Q+RHZrCzY43M4IH5Iab2El7xx/7RX/JZNd/7d/8A0nir2/8AZkRZfhLHG4yj3U6sPUEivTZLW1kcvJbQux6syAk1JFHHEmyKNUX0UYFQ3dWLUbO54jqNjqvgnWZgbcy2chwkhB2yL257MPSoJ7rV/FlxHp+n2Lbd2SqnIHuzdAK92ZVZSrKGB6gimxRRwpsijSNfRVwK/Pqvh9hJ4v26nZdra/fe3zsaqpUUPZqXunz34g0LVvD1z5F9EyBx8sqEmOQegP8ASqWnWN5qN2lrY28k8znhUGfxPoPevpKWOOVCkiK6HqrDINNgt4LcEQQxxA9Qihc/lWlTgem6t41Wodra/ff9DDkOL8W6adI+EkunMwZoIoQ5HQsZVJx7ZJrz34a/8jxpn/XRv/QGr3qivXxnDkcRi6OIjPlVNRSVr/C773+WxTjqFFFFfSlBRRRQAUUUUAFFFFABRRRQAUUUUAFNmjjmieKaNZI3BVkYZDA9QR3p1FAHl2sfCGGHUX1Twbr154euW5McbMY/oCCCB7cj2qqul/HDTyEi17SdQjB43hM49yYwf1Net0V6SzSs1aolP/Ek/wAdzx5ZHhlJyouVO/8ALJpfdt+B5PJF8c5SFW40WD1ZQh/mDVN/AXxR1Uk6t4ysrUNy32VSrf8AjiJ/OvZKKpZrUj8EIL0iv1JlkdKf8SrOS7Ob/Sx5To3wP8PQzfaNa1K/1aYnLAt5SOffGW/8er0bQ9E0nQ7X7LpGnW1lF3ESAFvcnqT7mtCiubEY7EYj+LNv8vu2OzCZZhMH/BppPv1+96hRRRXIdwUUUUAFFFFABRRRQAUUUUAFFFFABRRRQAUUUUAFFFFABRRRQAUUUUAFFFFABRRRQAUUUUAFFFFABRRRQAUUUUAFFFFABRRRQAUUUUAFFFFABRRRQAUUUUAFFFFABRRRQAUUUUAFFFFABRRRQAUUUUAZninQdN8S6Fc6Lq0Pm2twuGxwynsynsQeQa+bvFHwB8W2N1IdDltdWtcny/3ohlA9GDYXP0P5V9SUU02hOKZ8p+H/AIC+N7+5RdUWz0iDPzvJMsrgeyoSCfqR9a+jPAPhLSvBnh+PR9KRiud80z/fmkPVm/IADsBXQUUOTYlFIKKKKR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/2Q==">
            <a:extLst>
              <a:ext uri="{FF2B5EF4-FFF2-40B4-BE49-F238E27FC236}">
                <a16:creationId xmlns:a16="http://schemas.microsoft.com/office/drawing/2014/main" id="{EF47EE3B-3DD2-4D36-97E3-55C7C6AF31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8" descr="data:image/jpg;base64,/9j/4AAQSkZJRgABAQEAYABgAAD/2wBDAAUDBAQEAwUEBAQFBQUGBwwIBwcHBw8LCwkMEQ8SEhEPERETFhwXExQaFRERGCEYGh0dHx8fExciJCIeJBweHx7/2wBDAQUFBQcGBw4ICA4eFBEUHh4eHh4eHh4eHh4eHh4eHh4eHh4eHh4eHh4eHh4eHh4eHh4eHh4eHh4eHh4eHh4eHh7/wAARCADOA9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xz9oWbxCvivwRF4auJY78veTRxK5CzNGsThCB97OCMH1rzLxpqni65vvGF54i+06dPd6JFdRWHmsBap9vtkRccYbap5xzu9zX1Pdafp91eW15dWNrPc2hY200kSs8JYYbYxGVyAM464qtqGgaFqM0s+oaLpt5LNEIZXntUkZ4wwYIxI5UMA2DxkA0AeA68bG3+HOn28WmwaLY3niGyh1H7Pr5vVnhMchbe+cxjgfLxVrUfFnh7QPCXjHRfCujpoF19ptrJJ7a+Nys3nb8SqUJwRGjH5SSCQOoxXuFt4Z8N2thNp9t4f0mGznIaa3js41jkPqygYP41Fa+EfCtpNBNZ+HNJtZIJBLE0Foke1wMBhtA55PPvQB4Zq/iWXVP2btVtW1K4urzSdRS0a5cusksfnAxud3zDKnHPPy81FoSTR6L401DR76Sxn8NXtrqFnZxX7XdtEgVi6CbP7wSAHII4Kr+Hv1x4a8PXD3z3GiadOb9ka8Eturidk+4XBGGI7E0608P6DZ6dPptpoemW9lcAie3itEWKXIwdygYP40AeIeN/DkLfACXxnqU09z4guli1IXK3MqrF9pmiJRU3bdoRguCCAckdaj+Juj6Vouv8AgbSrPTBc6fLb3UstnPq8lqkrFFOWnZiVwcEc84x3r3x9N06TTF0x7C1awVFjW2MKmIKuNqhMYwMDAxxgVW1fw/oOsGL+1tD0zUPJBWL7VaJL5YPULuBx0HT0oAZ4NWJPCmmLBax2kQtkCwR3f2lYxj7ol/jH+13rWqKztraztYrWzt4re3iUJHFEgREUdAAOAKl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ikklVyqwFh67qb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edN/wA+zf8AfQqeigCDzpv+fZv++hR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edN/wA+zf8AfQqeigCDzpv+fZv++hR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edN/wA+zf8AfQqeigCDzpv+fZv++hR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edN/wA+zf8AfQqeigCDzpv+fZv++hR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+J3fO+Ip9TnNS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VS+v4Le0mmEiOY+NobPzHoKx9E8T29xqusadfSw28mnsjb3YKpjZFOST6MSPxFc8sVSjNQb1f/B/yZrGjOUXJLRf1+p0dFNikjljWSJ1kRuQynIP406ugy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GZVUszBVAySTgAUtYnjuyvNR8IalZWGTcyRfIoOC2CCV/EAj8airNwg5JXaWxdOKlJRbtcJPE+kta3MunzjUZYEZhBbnLSY7Lng/hmsLTLPxN4oAvdZmfSrB+YrOLh2X/a/+v8AkK5X4e6bqP8AaMMf2WeJ4nBcuhXZg85z0r1LxDqK6XpclxkeYfliB7sen+P4V4eHxEsbSlVxHuxj0Wif66dj061JYaap0dZPr1Ry2sNbW866XYjEEBy5JyWfvn6dPzrzvxDqX9l/FG+unj82AlI7iI9JImiUOp/A/niuttGZn3MSWJySe5rgviH/AMj3qX+9H/6LWvnK+Ick6kdPeVvLR2PXw1JKXI9dH+h6tZeEzp0Saj4R1SaOKRRIsEj7o5FIyMH6eufqK3IfEEFvYiXW9unSb/Lw/R2HXaOp/wA81y3wX1z7Rpr6JcP+8txvgyeqE8j8Cf19qofF3StUk8SWepRxSzWItxFlFyI3DEnOOmQRz7e1fQRrqjhVisMt949L/pbyPKdF1MQ6Fd+j6nptndW95brcWsySxN0ZTU1ct8ObW6t9NkknjeNJCuxWGCcZycV1Nezg60q9CNSSs2ebiKap1HGLukFFFFdJiFFFFABRRRQAUUUUAFFFFABRRRQAUUUUAFFFFABRRRQAUUUUAFFFFABRRRQAUUUUAFFFFABRRRQAUUUUAFFFFABRRRQAUUUUAFFFFAHxd4g1PVLnXb6e7vLlp3uHMm6Q5zuPHtjpiqP2y8/5+p/+/hr7CvvBvhO+u5Lu78O6ZNPK26SRrZdzH1Jxyag/4QPwX/0K+k/+Ay15Dy6o38R91DirDRil7J/geE+LNa1tvgt4TD394EmnuUkbewMio2EBPcAZA+ntXnP2y8/5+5/+/hr7PvNC0W80uPS7rSbKaxix5du8CmNMdNq4wO/Ssz/hAvBf/Qr6T/4DL/hWlTASk0+bojkwvElGjGS9nu2+nV3PkP7Zef8AP3P/AN/DXRfDPVNRt/iDoLRXtwPM1CGFx5hwyO4VgfqCa9f+Ovg3wxp3w/uNS07RbSzuoJY9kkCbDhnCkHHUYPevE/h5/wAj/wCHf+wra/8Ao1ax+qSpzWp69PNKWNws5KNt1r6Hvn7St5eWfw/g+yXEsPnahHHKY2I3J5chwcdshfyry34A6nqS/E7TbVb25+zzrMs0ZkJVwInYZH1ANfTOoWNlqNo9pqFpBd2743RTxh0OORkHiqeleHdA0m5a50vRNOsp2XaZLe2SNivpkDpXfPD81VVL7HymGzWFHBTwzhdu+vr/AJGpRRRXUeIFFFFABRRRQAUUUUAFFFFABRRRQAUUUUAFFFFABRRRQAUUUUAFFFFABRRRQAUUUUAFFFFABRRRQAUUUUAFFFFABRRRQAUUUUAFFFFABRRRQAUUUUAFFFFABRRRQAUUUUAFFFFABRRRQAUUUUAFFFFABRRRQAUUUUAFFFFABRRRQAVy/wAT797HwuUiYrJdTxwKQeeTuOPwUiuorivi98uj6TIVykeqxM302SVxZjJxwtRrsdODSdeCfc6+yiaCzhhdmdkjVSxOSSB1rzzxrq39oa0beFs29qSgx0Zv4j/T8K6zxvrI0fQ3kjfFzN+7g9cnq34Dn64ry2x6ivFz3FqMY4aHz/RHo5Zh+ZutL5G7Y9q4T4h/8j3qX+9H/wCi1ru7HtXCfEP/AJHvUv8Aej/9FrXzk/4D9V+TPYofxvk/0H+GNQm0vU7e/t/vwsDj+8O4/EZFfQlhdQ3tlDd27bopUDqfY1832PavV/hRq/7uTR5m6Zkgz/48v9fzr1+H8Z7Kq6Mtpfn/AME4s3w/PD2i3X5Gl4WWay8a6/YSzSypKy3EZkYnAODgZ7Ddj/gNdbXL2TK/xHvgoGY7NA+PXg/yIrqK+mwOkZx6KUvzPDxWsovul+QUUUV2nMFFFFABRRRQAUUUUAFFFFABRRRQAUUUUAFFFFABRRRQAUUUUAFFFFABRRRQAUUUUAFFFFABRRRQAUUUUAFFFFABRRRQAUUUUAFFFFAHyP4m8c+L5vEd/IviTVYFFy4SOG6eNFAY4AVSBivp3wFfXWp+CtG1C9k825uLOOSV8AbmKjJwK+P9e/5Dl/8A9fMn/oRr63+Fv/JOfD//AF4Rf+givPwMm27s+u4jo06dGnyRS/4Y6SiiivQPkTz79oX/AJJZqH/XWH/0YtfO3w8/5H/w7/2FbX/0atfRP7Qv/JLNQ/66w/8Aoxa+dvh5/wAj/wCHf+wra/8Ao1auNHnXMezgcRyYeUfX8j7KoooqDxgooooAKKKKACiiigAooooAKKKKACiiigAooooAKKKKACiiigAooooAKKKKACiiigAooooAKKKKACiiigAooooAKKKKACiiigAooqG9mMFu0qqCQVGD7kD+tAE1FFFABRRRQAUUUUAFFFFABRRRQAUUUUAFFFFABRRRQAUUUUAFFFFABRRRQAUUUUAFFFFABRRRQAVkeMNJOtaBPYpt80lXiJ7MrA/ryPxrXrkvilr/APY3h8wQybby9zFFjqq/xN+Rx9SK5sbOnDDzdT4bam+GjOVaKhvc4HxhrB1bWhHHMZbW0UQwt2fH3n/Ej8gKjse1YVj2ro9Htri6lWO2hklf0Rc1+eyqTr1HJ6tn1nJGlDlWyNex7VwnxD/5HvUv96P/ANFrXruj+FrrCveyLCP7i/M3+A/Wsnxr8M/7W1KbVdN1Dy7mXbvinHyEhQOGHI6Dsa9L+ysXLDtqHVO3XZ/5nHTx9CFbWXT/ACPL7HtXR6JcS2l3FcwNtkjYMpqjf+HtY0V9uo2MkSZwJB8yH/gQ4qzY15XLOlK0k00ehKUakbp3R6r4Vs9+qalr3mK8eoeW0XPKAKAyn6EY/Cujrifh7qPlyNp8jfJJ80eezdx+I/lXbV99ldaFXDqUfO/ruz5PGwlCq0/l6BRRRXoHIFFFFABRRRQAUUUUAFFFFABRRVDxJdTWPh3Ur63IE1vaSyxkjI3KhI4+ooAv0V81/s9/Fz4heP8AwX8RLy7+y3eraNpySaTFbWgBad47gqpUfey0aAD/ABrjrn4rftQ6bC17e+DLn7PF80m/QZCoHvt5A96APsWivCv2ef2hLH4j6iPDeu6fFpHiHyy8QicmC62jLBN3zKwGTtJPAJz2ruvjl8SbD4X+CG8QXdq17cSzLbWdqr7fNlIJ5POFAUknB7DvQB3dFfI+i/FT9pjxpZjW/C/g+yXS5SfJaOzCxuAcZVppMt0wSOMg9KWw/aN+JngnxPa6T8WPCEUNrKQXkS2aCcITgyIdxSQD0AGcYyKAPreiqGoa1pdh4fm1+8vYodMhtjdPcMflEQXdu/KvlHW/2lviJ4w8TSaT8KvCe+BclC9o1zcuoP32CnbGPbnHrQB9e18wfslfEjxt4x+JviLSvEuvzajZWtk8kETxRqEYTKoOVUHoSKzbT4+/F7wLf2//AAtTwI/9lTvt+0R2rQSD/dbJjYgc7eCfUVg/sHypP8W/FE8edkmmO659DcIRSA7D4ufEjxto37VXh3wjpmvzW2h3V7psc9osUZV1llUSDJXdyCe9fT9fDn7Vzayn7Uunv4cydaUaedOwFJ+0bh5XDfKfn2/e49a93/ZzuvjjPrWqj4sLMLIWyfYvMhtU/ebvm/1IB6evFMD2yivCv2gf2gLfwDrK+E/DOmJrfiZgm9HyYrcvjYrKvzO5BB2gjgjnnFcKPHX7WC2n9qnwTEbfHmeR/Z678enl7/M/DGaAPq+ivEf2fPj5afEXUZPDOvacmjeJolZhCpPlXIX74QN8yuvJKHJwCcnBx6b8RfGWieA/CV34l1+do7S3ACogzJNIfuxoO7E/kMk4AJoA6Givjdv2i/jJ401adPh94OT7JE3CW9hJeSIvbzH+6PyH417F+zj4m+LfiC91pPiZok2mwwxwmyMmnm33sS2/r1wAtAHs1FFFABRRRQAUUUUAFFFFABRRRQB8Sa9/yHL/AP6+ZP8A0I13vhP4x+IvD+gWujx2Wn3cVquyJ5lfft7A4bBx06dK7PV/gKt5qt3dweJvIinmeRY2stxQE5xneM4z1xVX/hn1/wDobF/8F/8A9srz8PRqU3qj7XG5ll+JpqMpX+T/AMjL/wCF+eJP+gNpP5Sf/FUf8L78Sf8AQH0n8pP/AIqtT/hnx/8AobF/8F//ANso/wCGfX/6Gxf/AAX/AP2yvboOj9s+YxLw7/h/qR+JfG9x42+Cmt3N5ZxWtxa3kEbCIkowLqQRnkd68u+Hn/I/+Hf+wrbf+jVr3zSPhHbWXgLVvDEmsySyahKkv2lYNojKEFRs3HPQ555z2rK8J/A9dG8SWGrXPiH7UlnOs4iS02FmU5X5t5wMgdq6o1cPGMkn6b9jijUnFWPY6KKK8oQUUUUAFFFFABRRRQAUUUUAFFFU9cvl0vRb7UmTetpbSTlc9QilsfpTjFyaSJnJQi5S2QzV9a0jR0V9V1Ozsg33fPmVC30BPNVNK8WeGtUuUtdP13T7id87IknXe2PRep6V4Z4C8P2/jN9b8Y+ML65ks7LdJMsbHc5ClyM9Qqr0A9RjGK674bQfDG78YWsvheDUU1G2SSVRKW2Y27STuJ/vce9e9XyqhQhNNylKK1svdTtezZ8thc9xOJqU5KMIwm9FKXvNXtdL9D0rWPEmgaPcrbaprFlZTMgkWOaUKxUkjOD2yD+VSaRr2iawzLperWN6yjLLBOrso9SAcivCvipqWm/8LtSTWImuNPsRCk8aoH3KE3lcHry3P40zwRCus/GKLVfBumXNlo8EytISuFjTZhwcEgbvmwuT1/LRZJD6sqspNPl5r6W9O92ZPiWr9cdCMU0p8llfm85drI941jXtF0d4k1XVLWyabPliaQKXx1xnr1FXLy5t7O1lurqZIYIlLySOcKqjqSa8U+Mv/E0+MPhvR+GjAgVxxwXmO7/x0Cu6+ON59j+GeqYOHn8uFffc65/8dBrheXR/2eN9am/lrZHpRzeX+1ycVy0dvNpXd/mdVpGqadq9qbrS72C8gDFDJC4Zdw6jI+orK/4Tjwfu2/8ACTaVnOOblf8AGuW+FX/El+CLakfkYQXV2T9C2Dx7KK8e8KSeEYvBOv8A9uBZNVlAXTkCtvVgpwwI4A3EZyecV14fKKdWdVXk1CSirbvWz+44MXxBWoU6DtFOpFyd20lpdL57ep9T208N1bpcW00c0Mg3JJGwZWHqCODVDWfEGh6MQNV1ays2I3BJZgrEeoXqa8y+Dt3qPh/4P6xrFzG/lRNNPZRyAgMAgwR/sl/5Gud+E3gmHx5JqPiPxNd3Nwv2jy9qyYaWTAZix6gAMuAMfpWayqlCVWVafuQdrpatmzz2vVhQhh6X7yor2b0S7v8AQ910jV9K1iFptL1G1vUU4YwSh9p98dKu188/2d/wgfxw03TtFupWtriaCNkdsny5WCsjY646j8K+hq5MwwUcM4SpyvGSuu56GU5lPGRqRqx5ZwfK7ar5GV4n8SeH/DFlHe+ItYstKtpZPKjluphGrPgnaCe+AT+FZ+g+P/A2vXaWejeL9Cv7pyQlvDfRtK2PRM7j+Ar58/4KA6ifsXhHRYyWaWa5uHQdflEapx773/KvKfH8/hHUvHfgzTvDPh678Ay23lR31/qsH2XdIGXExQFgNpVjuPUnnGM0UcEqlNSbet/wPVctT731C9tNOs5Ly+uIra2jALyyNtVcnHJ+pFRafqmnahYf2hY3sFxac/vo3BTjrz7Vw/7Qt59n+G8sIPF3dRQ/XBL/APslZsc//CM/sw399kJJHoV1OhOOXkV2T9WWksHH6pGvfVysl5W3PMjj5yzJ4RL3VDmb63va33HdeFvGHhbxS1wvhvxBpurNbBTMLS4WQxhs4zjpnB/KjUPGHhXT/EUHh298Qabb6xcFBDZSTqJnLHC4Xrz2r8//AIO+J/EPwx17SvHsNpM+i3VxJY3IB+W5RQhkj9mAZWXPcdwDXrei6lZePv24bTVtNuFvNKgVZoJUzgpHZ5U+37w+3WqqYBQk9fdSb+7oenzH15eTi2tJrllLiKNnKhlUnAzjLEAfiQPUivHvgd4t8WeOvEmqatqvi3Q4rCJ2a38PabLb3UsMZJCNNMm70z8p5P8AdHy1U/bG8dyeGvh2vhnTJGOr+I2Nqip99bfjzT/wLIQeu9sdK8p/Ze02++Hf7Sl/4J1SVTcz6T5Uqr080xxXGAfYbxnvWdGhehKb36ei3BvU+sPE/ifw94XtYrrxFrVjpUEz+XG91MIw7YzgZ6nFZ+hfEPwJrt+mn6P4w0K9vHOI4Ir6MyOf9lc5bp2r52/4KB6izP4Q0aMkn/Sbh1Hc/u1T/wBnry/4hP4X8deLvDmnfBXwnqdtqVvDtuHitxE0kildkm1WOzbgkuSPvDPTNXRwUZ01Jt639EDlqfeet6tpuh6XNqmsX1vYWMABluJ3CImSAMk9MkgfjTfD+taT4g0uPVND1G21GxkLKk9vIHRiDggEehBFeNftoajNp3wDaznkDS6hfWtrIwzhmXMp/WKpfhxcXXgn9k3Rbm0Bju3sRLE2OVNxKXDfgJMj6CsqWEdWMeV6ylZGWIxEcPSnVntFNv5HrGr+J/DukT/Z9S1qwtZuMxyTqHGfVetXtM1Cw1O1F1p15b3kB4EkMgdc+mR3rxL4T/DTTfE3h8+IvEM93O93I/lKkuOAxBdj1JLA/l3zVf4awzeFfjhP4ZsrxprKVpYZMn7yrG0i5xxuBGM/X1r06mVYe1WFKo3Omm3pppvY+bo57jOajUr0kqdVpKz1V9r+p79VTV/+PB/95P8A0IVbqpq//Hg/+8n/AKEK8A+rLdFFFABXjXwv8eeJtd+Jnxg0PUryOWx8Mz2yaWggRTEHSctkgZblF656V7LXzn8EP+S1ftC/9fNn/wCi7qgDuv2VvGWv+PfgtpfibxNdR3Wp3E9wkkiRLGCElZV+VQB0Ar1KvDP2FP8Ak23Q/wDr5u//AEe9e50AeRfB3xz4g8RfF74reH9ZvYpNM8OXlpHpyCJE8pJFmL5YDLfcXk9MVwPhzxf8a/jjqGqap8Pde0zwR4Jtbp7S0vZbNbi6vNvVtrg44IPG3GQAWIJqT4USPD8U/wBpGWNiro1sysOxEN1g11/7EUaJ+zJ4UZVAMjXrOfU/bJhn8gPyoAyNQ8AftIaNCb3QfjXYa/OibjZalokUEcpGfk3DeRnsfl9yK6f4E/FS9+IfgDWbrVdNTSPE+gzzWWq2i8pHOikhlBJIBIIwScFWGT1PrFfNP7PEj/8AC1/2hoM/u11VHVcdCxu8n/x0UAP0H4seN7v9i6/+Jc+pQt4lh8zZci1jCjF2Ix8mNv3TjpVnR9D/AGqNT0iz1KH4meDkju4EnRW00ZAdQwB/c9ea898Lf8o3NV/7bf8ApeK+s/An/Ij6D/2Dbf8A9FLQB4H4q1b9p/4a6PP4r1i+8JeNdHsl82/tbe3aGaOEcu6lUToMnPzY67SAa9L1X4y+F9P+BcXxaZZn0ye1WWC2BHmvMzbBBnpuD5UnoNpPQVofHfxh4f8AB3wv1++16/t4BLp88NvAzjzLmR0KrGi9WJJ/AZJ4Br5O8R2l/wCHf2ZPgdo+r6ZfahDd+JBqE2mwRl5riNppHjijT+JnSXhe7PQB7H4d0b9pD4hWUXiHVfH2n/Dqyu1E1rpVlpKXU0cZ+75pkIIYggkbvqqngVPGVx8ffgzYv4uvfF9j8SPC9qytqdrPpyWd1DESA0ibM8D13MB124yR0H/DQWq/9EJ+LP8A4IWrG8dfGjVfEngnXPD3/Civiqp1PTrizDSaA5VTJGyAn2GaAO8+LXxg0vwf8FIfiNpcA1NdSig/smBjt8+SddyBscjC7mIHPykda4rRfBn7S/iayi1TxD8WtP8ACUsyeYum6fo0U/kZGdjMcHI6H5nx6mvOfFen6tp/7OvwJ0LX7G8srhfFtqlzaXcLRSpiWYKGVgGHyt+Rr7LoAy/CVlqmneGdNsNb1T+1tTgtkjur3yhH9okA+Z9o4GTzitSiigAooooAKKKKACiiigAooooAR2VFLMwVQMkk4AFeL6vYeIfHviWXULGzlTTl/d20s/yR+WP4hnrk5PAPWvaSAQQQCD1BorhxuCWMShOVordLqdWFxTwzcoq7/I4Xw98ObCzCyancPeSf3E+RB/U/pWrqug6tHcxXHh7VVsYoxj7GYlER9TkDOfrn6iuloohl2Hpw5IRt5rf79wljK05c0nf12+489+ImveItK8N2ysq2lzcXPlPNEei7c8HsT/Q1D4F1nWWtLlI3lv5hbyPDFNITukC5UZJ4yeOveu+1TT7LVLNrPULdLiBiCVb1HQgjkH3FQaNoum6OhWwt/L3dWLFiR9TXHPLsQ8VGpGo+Vff/AJHRHF0fYODh734f5mJo1l4vvpludevILOP/AJ9LcBh7g9R+ZarWqeD9HvCZIYvscp/ih4U/Ven5YroqZcSiG3kmKSOI0LFY1LMcDOAByT7V2rAUXFxmua/fX/hvlY5niqnNzR9300/r5nCyeG9U0yZZoMXCo25Xj+8Mf7P+Ga7XTrkXdnHNjaxGGX+63cVwHhr40eDPE1vc3Hh6HxDqsVs2yZrTQ7mQI2M7ThOvt1rc8IfEPwd4p1KfS9I1df7UgGZ9PuoJLa6TjnMUqq3HcgEdOanC4CGFm3Tej6Dr4mVaK51qup1dFZHirxLo3hmyjutYuzCJpBFbxRxtLNcSHokcaAu7H0UGuavvinoekpHceI9I8R+H7GRwi32oaay26knA3shby8nj59td5yneUVHaXFvd2sV1azxT28yB4pYnDI6kZDAjggjvUlABRRRQAUUUUAFFFFABWT40/wCRO1v/ALB8/wD6Latasnxp/wAidrf/AGD5/wD0W1AHzB/wTu/5nr/uH/8AtzX1rXxz+wrrFt4e8NfE3X72OaS102ztLyZIQC7JGl07BQSAThTjJH1rttR/bA8Bx2jtp3hvxLcXI+5HOkEKH6sJHI/75NIDzf8AahsbXwX+074f1zw/EltcXS2mpSxQjGZhO6McDj5wgz6ndnrz9AftLeOvA/grwvZt4u8NWPie5uZWOnabdQRyKzqPmkJdWCABgMgE/NgDrj5++FmkeLPj58dIPiDr1l9m0LTbiKR2CnyVWI7o7aMn7xLct6bmJxkA9H/wUC0PUWuvDHiWO2abTYY5bWZwDtjkLBlDEdNwzj/dNADPD/7R3j99JgXwz8HY/wCyYx5dstjbzmFEHRV2Jt49gK8y/aP+I3i7x9b6IPFXgiXw59heb7PJJDKhl3hNwBkA6bV6ete5aJ+1x8P4dCto7jwzr9ncxRJH9ltYYWhTC4wjGRflGAPujtxXhn7R3xY1f4qLpV5/wjcmkeH7OWZbGWQM7TyELvzJgKSAF+Vfu55JyKAPbf2mtSurD9kbwrb27ME1BNMtp9p6oLcy8+26Ja7r9kDw7pmifA/R7yzjiN1qwe7vJ15aRt7Kqk/7KgDHY59TS+L/AAK3xE/Zl0rw7bsiX/8AY9lcWLOcKJ0hUqCewYZXPbdmvA/gV8db/wCEVrceAvHmgak9nZTuYljULc2ZY5ZCjkBlLEsORjJ6gjAB9j+LNB03xP4bv9A1e3S4sr6BoZUYA4BHDD0YHBB7EA18f/sCII/ih4ijDq4XSWUMvRsTx8j2rrfiF+06nifTZPCvwu8P6zc61qam2iuJ4lVo9wwTGiMxZsE4JwAeecVyX7Akbw/FDxFDIu100llYZzgieMGgCz8dv+T2fCf/AGENH/8ARy19l18V/tdPfeEf2kfD3jWSyNxaxrZ3sAJ2rK1vLlo92OD8q59Awr6D+Cfxq0P4q3+o2ej6Pqlk2nwpLK90E2ncSABtY88H8qYHx14E8dalo/xu1bx03heTxRqJuLmZIAzfuZHfHmcK33QSo4GMj0r23/hqLxx/0SG7/wC/s3/xquO+JOm+LP2fvjrdeOtB083OgalNI6MwPkvHK26S2dh9xgwyvsqnnkV6PB+2D4IbTvMn8MeIkvcf6lBC0WfTzC4P/jtIDxRte8R+Iv2iNE8e2fgjUdBlk1O0a5iigkkRiHVZGJ2L95eD+JzzXpf/AAUL1K5VPCGjq5Fs5ubmRc8M48tVOPYM/wD30a6D4J/F74q/FT4hE6foemaZ4Pgm33UzwO7RxjpEJdwDSNx0XjJOMCum/bA+GmofEDwFa3uh27XOsaJK80NuvLTxOAJEUd2+VGA77SOpFAHpPww8O6Z4W8AaLoukwRRW8FpHlkUDzXKgtIfUsckn3rpK+PvhF+1Mnhnw7a+GfHmg6lcS6bGLZLuz2mZlT5QskchX5hjBO7nHIz195+Dfxk8MfFS51K38PWGsWrackbzG+hjQMHLAbdkjZ+6euKYHpFFFFABRRRQAUUUUAFFFFABRRRQAUUUUAFFFFABRRXnngH4s6N4x+JHinwNY6bqFve+G5GS5nm2eVKQ5T5MEnqO4FAHodFFFABRRRQAUUUUAFFFFABRRRQAVBqNpDqGn3NhcqWguYmhkAOMqwIP6Gp6KabTuhSipJp7Hg1p4P+JHgjUryDw5DDqenXPDBtjJIO25GIIbHpx7muj+DnhDxFpfifUvEfiKzgtJbyFkWNGXgs4Y/KuQo+UcV6tRXrVs5rVqcoSjG8lZu2r/ABPAw3DmHw9aFSM5NQd4xb91X7aX/E8n8KeFddPxo1fxBqunNFYMZ/Ild1YSAkIowDnlMnkdKraB4T8ReD/ixJdaNpss3h67fbIUdQEjfnGCc/I36D3r2Gipeb1ne6VnFRt0stnvuXHIMPFRak+aM3O+l7vdbbM8q+L/AIF13U/ENl4q8LlGv7dUDRbwrbkbKupbg+hB9B1rn9a0H4reOpLXT9etYLCxicOzEoqA4xuIVizHGeOnPbNe615zqXji+0HUvHl1exS6jZ6LPp8dnaRBEb9/HGCAxxnLvn5j+VVRzmtShGPLFuOza1RGJ4dw9erOfPKKnrKKdk/XQ1vFmhXFp8K7nw7oNvJczJZpbQoCAzgkBickDpuJrN+EXguHTPB8UXiDQ7T+0GnkkYTwpI6jOFGeewz+NQz/ABKv2sdFe08Lu97feIJtDuraS8RRbzRLKzEPjDgiIkcDg+vB0rX4hQ3XxJufB1v4f1iaK2m+zTapHbs1tHP5An2MwGFG1gMk/eIGMHNcqx9VUJUe7u31O55XQeJjiGvhjypaWtf8zqtX0221LRbrSZl229xA0DBONqkY49MV4po/hz4qeBJ7uy8PwQ39lO24OCjIT0DbWIKtjGe31wK6TT/jHbXmkeKtWTw1fra+HVXzczxl5ZDIyeVgH5JBtJKscrlc4yK0fE3xKuPDR8Px634WubabVroQSxC+gdrVTOkKvgNlwTIhO3hQwBOSAawmYTw0ZQ5VKMt01dE4/KaWMnCpzShOOzi7Oz6GL8Ofh7rz+Kz4w8aTBr0MZI4C4di+MBmK/KAB0Ueg6YxXrlcrZ+Lri+8YanotjoNzPY6TJ5F9qBuI0WOYwrMEWMncw2uo3cDJ7gEjifh38S5m8E63reszanq1zZ6pb2MUB+yfO84hEKxyQ7YyrGZfmLEAdyBk5YvGVMXPnn00SWyXZG2X5dRwFJ06V9Xdt6tvu2cH+1L4I8feJ/iz4f1jw74Vn1nS9KtIWYCeONZJBM7unzNkZUIM4/Osr4r+D/jV8a9X0WHVvA2n+FtOsGkAnlvo5WTzNm9mw28j5BgKv1Pp9J+CvEieJLK8dtPn0680+8eyvbWZ0cxTKqsQGQlWG11II9eQDkVj6V8QodS+Il54TtvD+sNBazPavqq27G1E6RLKyMwGF+VgASck8YwQTUMZKKjZK62OzlMH40eF9c1HwxoOh6BYzX8Vn/rG3KCNiBFJyRyct0p/xy8Pa9ffAG88K+GdOkvtSktbW0SFHVTsV495ySB91SOver/xt1fxFo+m6ddaLqU2n2Ucskuqy2cME13Hbqn+sjimBDojEFwo3belTah8Rrez8baf4VtNG1bWfOgtZbrULO3Lw263DskTttBAUlGYkkALzk4IA8dN0qdKytBt+t+5x0sBTp4qpiU3zTSXkrdjhPAfwbOpfsx2/gLxTaf2fq0rT3QZiHa1uTK5ifjj7u0EA8gsM81xv7JPwl8Z+DPiXqWseK9Eaxt4tOkt7eQyo6ySNInK7WJxtVuo717xb+M9QupfEf2Pwnfz2+i/aI1nFxEBdzxBT5Ua53ZYNwxGMgj0zm6P8R7bxPpOn61oKzR6Xc63BYQ3DxhvtaMgLkAkFQHJTPXKHip+t1OWUf5jtseQ6j8K/GHxV+Pd/rvjzTdS0TwzaRNHpzRXEaylEbESqQWKklmkJx1yPSq4+Dvijwb+0l4e17wrp2raroEUsBub+7vEkkQODFLuJIYhUOeAeOK92sPHi3CeJNSk0W6g0HQftaS6gZUYyyWrETKsQO4D5WwT12npkZow/Ep30bXLmTwnqyajpNlBf/2crxyyTwT7vLZTGWGfkfK9Rt4DZGX9dnt0tawuU8y+OXw/8YeMf2i/COq2uhzTeG9N+xrc3XmRhAFuGklOCdx+UgdD0qp8e/hf4xsfjDpHxK+GOkG6u2cTX0MMiRgTIQCzbiMrIh2tj0Yn71fQvhHWY/EPhnT9cijWKO9gWZVWVZQAfRl4P+cgHitSlHFzjbTZWHY+fv2vfCvjXx54V8L2Xhjw7dXZE0l1eReZGrW7bFCqxLAE/O44yPlPtXqtz4Ogvfhda+DZX8hYNPgtkdVB8tolUKcDjGVHA7V1lFTHEzio8unK7r1M6tGFWEqc1dSVn6HhGi6X8YfCVnLouk2cc9pvJikDROqE9Sm4gjPXBHviuo+Efw91DQ9UuPEniSZZdVnDBYw+8oWOWZm6Fj7ccnk549Porur5xWqwlFRjHm3aWr9TxcLw7h6FSE3OUlD4VJ3UfRWCqmr/APHg/wDvJ/6EKt1U1f8A48H/AN5P/QhXknvluiiigAr54+AsD3Px1+P9tGVDy3tkilugJS5HNdD42/aa+E/hjUdQ0htV1DVNZsLmW0m0+y06YyefGxRkDOqofmBGQxFUP2TfD/idZfGvxG8WaVJo9/4z1NLqHT5QRJBbx7/L3AgEf6wjkAkKD3oAp/sGapaTfA9fD/mKmp6LqNzBfWzMPMiZpC6kr1AOSM+qsOxr6AZgqlmIAAySe1eNePP2dvCPiDxZceL9C1nxB4N8QXJZp7zQ7zyRK56uy46k8naVyeTzzWPefs4X2sRfYvFHxp+ImsaYVCy2bX+1JQOzZ3A9+oz70Ac98EbqHWvEn7Q/ijTpFn0q+uPItrheVlMMNxuIPcYdSPYiu5/Yl/5Ni8I/9vv/AKWz13vhX4f+F/CvgOTwX4d0/wDs7SZIZI3EbZkcyLh5GZslnPqc9AOgAp/wt8FaV8O/AmneDtEuL24sNP8AN8qS8dWlbzJXlO4qqj7znGAOMfWgDpq+Zv2d/wDkr/7RH/YSi/neV9M1wnhH4ZeHvCGv+NfEVjeanJP4tlFxqKzyIyRFfNP7oKgIH71vvFug/EA+bvC3/KNzVf8Att/6Xiu78LfsnfCHUPDOlahc2esGe5soZpCuoMBuZATgY9TXVaZ8Pfh1bfs6yfD+21vWpfCt3DNMbsuhuwquZ5ORHtBBQjBTtjrXoVhrOm6L4bhjFprS2enwJDulsJd+xE+8flHGF5OMVXK+xPPHued+Ff2Xvg34f1WLUo/Dk2ozRMGjXULp5o1YdymQrfRgRWb+2paXll4L8L+OrC1edvCHiO01KZEGSIQ3Jx0++I+vrXscHiTTJIpJJPtNsI7Z7oi4t3iJiTG5gGHIGR+YqvqeveHLrSxDelby01C0VxAbdpRcRS/Kq7MHduzjbjnn0NLlfYOaPcu+Fte0nxR4estf0K+ivtOvYhLBNGchgex9CDkEHkEEHpVvU76y0zT59Q1K8t7Ozt0Mk088gSONR1ZmPAHua+dLn4KeEdHvbq+8B+NvH/gOSSdFuNL06WQoWkzsIiI3MDhsHcw+XAxipLb4KeENauFn+InxG8c+LYbYySNYaveSQW8XlKjNvjwGU7XQ8MMhu9PlfYOePcs/teXdrf2XwovrK4iubW48Z2EsM0TBkkRgSGBHBBBzmvobPOO9eV+NvCHgfxVZ+FNFNprdhaeHL611Kxt9KsiiQFQfKSVTG21MdVADDuRXZv4Q01viCnjY3N+L9LE2Pki4PkFN27O315PGdvfG7mk00NNPY6GiiikMKKKKACiiigAooooA5/4heMNF8DeF7jxBrksi28RCRxRLulnlb7sca/xMT2+pOACaxrK/+KOpaWuppo/hvR3dN8emXs8s02McLJKgCxt6gK4HTJri/wBoLbc/GD4O6beMf7Ol1i5nkUjKNPGsRhz75YgfU17Hqjaktuv9lw2kkxcBjcSsiouD8w2qSxBx8vy555FAHHaf8SLOz8D2PiTx1pl14RkurtrP7LcBpz5wZgApjUkhtjbSQM+mCCdnTvG3hm+1qPRV1JrbVJVLxWd9bS2k0qjqUSZVL/8AAQa8B+K/jzWfFXhXX9P1bTrK1j8N+L7Cw3WjSSNcOszbnCkZAIC4UZOSea6z4oarB8SvHPhrwR4Zt7y11XRtUt9avL69t2s5LW2TIJiSYLJIWJA+VdvAyaQHrXhzxXoHiK/1Wx0a/wDtVxpFx9mv08p08mXJG0lgAT8p6Z/UUzxP4u8P+GWC63eva/6NLd5FtLIBDFt8xyUUgBdy5z6iuB+BnHxG+K+P+hhT/wBEirnx5/5A+t/9iN4g/wDQbWmB0Fj8S/BN4lhKutGCDUSBZXF3aTW0FyT0EckqKjE9gDzWv4m8T6F4bW3/ALY1BIJbpyltbojSz3DDqI4kBeQjuFBxXiHinXvDd5+ybo3hVbi21bXNQ8NWNrYaVasJrl7nyYwpEa5YbGGSccbfwq9+zXZ6jqfjPxXrfiyYXmv6Gtr4fjZ23m3WGEecVP8A00kyxPcg0AesWPjTw5davDpBvLizv7gH7Pb6hZT2bz4GT5YmRfMIHULnFdDXn/7ROj2ur/BzxHJPmO40yyk1OznU4eCe3UyI6MOVOVxkdia3vhjrN14i+HPhzXb5dt1f6Xb3E/y4Bdo1LED0JJI9jQB4z+wt/wAib4s/7GCT/wBFpVH9sBYbTx78OdQ8O4j8ZtqQS3+z/wCukh3KAGxyV3EgA8EM49az/wBj3w9da14R8WNb+Kdd0Yf23LHt094VBJjX5vnjY7ufXsKvfD77D8Nvj3JoHxGt/wC1Nd1bLaH4uu5nkeeNsgQsHJWJuqfJjsOjA0hnTfFLxdp3gr9pHwvrHi4tD4em0Ce0sbtkLR2t68wMjn0zGqKSOcNzxnHrsn9heLvDNxBHcWeq6RqMDwu8EiyxyowIIBGQeDUPjXwt4c8ZaK+heJtNt9Rs5PmEcmQykcbkYYZSM9QQefevn7Wv2b/Evg+8l134OeOtQ066UbhYXcmBLj+HzB8rDsFdCPU0xH0L4N8O6X4S8L2HhzRYnisLCLy4VdyzHkkkk9SSST9e1a9eafs7+P8AVfHfhC7XxJYCw8R6Nevp+pwhNgMigEPt/hzkgj+8rYwMCvS6ACiiigAooooAKKKKACsnxp/yJ2t/9g+f/wBFtWtUd1BDdW0ttcRiSGVDHIh6MpGCPyoA+R/+Cf1na6hYfELT763jubS5isYZ4ZF3JIjC6DKR3BBINfQ0Pwk+GEMqyJ4A8N7l6btPjYfkRitTwZ4H8J+Dftf/AAi+hWmlfbNn2jyFI8zZu25ye25vzroqAIrS3t7O2jtbSCK3gjXbHFEgVVHoAOAKS9tbW+tJbS9tobm2lXbJFMgdHHoVPBFTUUAcdb/Cv4aW92LqHwF4aSUNuB/s2LCn2G3A/DpW9qXh7QNTt4LbUtD0y9gtwRBHcWiSLFnrtDAheg6eladFADIIYreCOCCJIoo1CRxooVVUDAAA6ADtWN4n8H+FPE5RvEXhvSdWeMYR7u0SRkHoGIyB9K3KKAMTwx4Q8K+GA/8AwjvhzStJMgw7WlokbOPcgZP41Y0nw9oGkXMl1pWh6ZYTyrtkltrRIncZzglQCRnmtOigDL8S+HdB8S2AsfEOjWGq2quHWK7gWVVb+8Nw4PuKq+FfBvhTwrJcSeG/D2m6S9wFWY2kCxmQLnAOOuMn863qKAIry2try1ktby3iuLeVdskUqB0cehB4Irkf+FT/AAx+0/aP+EA8NeZnd/yDYtuf93bj9K7OigCGytbWxtY7Sytoba3iG2OKFAiIPQAcCpqKKAOc8SeA/BPiS4+0694T0XUbj/nvcWSNJ9N+N361L4V8G+FPCslxJ4b8PabpL3AVZjaQLGZAucA464yfzreooAKKKKACiiigDx39rf4mat8M/hgl54ejB1rVbxdPspWQMIGZWYybTwxAXAB4yQSCAQfNYPgT8etP0y18Taf8bdTl8Ws8clxY3M8rWi5IyhYsyuF9DHtOMAdM+uftM/Cxviz8N20K0u47PVLS5W80+aUkR+aqspV8AnaVZhkDg4POMV5JHqv7YeoaXbeEB4a0fSrmMpHL4jeaJmKqR85/eMpzgZxGScn5R2AK/jPXfin8WfjTL8H9B8Xjw1Z6DYRya/qemq8Rnm2p5pQBg+3fIEVNwzhixPQRWt78SP2e/jL4T8O+IPG194z8HeKrgWiNfFmlt5C6oSNzMUKGRDwcOpbjIBGv48+GPxe8GfE+D4tfDV9M1/Wb7T47fxDp8gEKXUoVBI6KzKNjFFbAYMGXjIJFR+G/h58Xvix8W9B8b/GHTbDw7o3hqQTafpVs6sZZQysDgO5ALKhYseQgAXByADj/AAboPxO+LXxp+KXh6D4seJNC8P6Nrs4dI7uWUrm4nWGKNd6+WgCNkAgfKowcAjX+EPizx94Z1j4tfCXxN4rvNbn8P+H7u+07UXmczRbIwAVcksuRLGwBY7SvBr0v9nDwF4s8I/FP4va34h0n7FYeIdbF1pUv2iKT7RF59227CMSvyyocMAfm9jjmV+FvjsftBfFrxV/YX/En8QeFruw0u4+1wfv53jtwqbd+5cmN+WAHHXkUAec/BP4efGH4ufC7/hKrj40+JdOMUssWlW7Xc7mVkPLySCQH7+VB+YgD0GKtaL+0Z4z0n9lO51K8uGufFsOuNoVvfTqHZVMXm+c+eGdRuQZzk7Sd3zV7/wDsn+EfEPgf4JaV4c8U6f8A2fqkE9y8sHnRy7Q8zMvzRsynIIPWvFPCX7OPi3WfgV4q8JeI7OLQ9ck8RnVtGkluY5UbEQT5jEzYVgXGOoODjigDznUfEk3h3w8PGGh/tQalq/jCFVnm0uSO6a3nbI3RKZMowA6blwcdF4x6D4i+NHj34wT+AvAHw91BfDmo+INO+16xqEDlHhZGlSVUYHcijyXbg7juQA9c3Le2/aSn0u28ML8IvBVnqCFYpPEE0Fq6lR/y0K7mXJHUhT1OFB6dZ8avhB46XxH4V+J3wyOjx+MNCs1t7ywhjFvbXf3i3lKxwoJklBVmGVYfNkcgEGg/BL41eFPEkNvoXxpvNS0C+tpYdRbVBM0lvuXbuhTzG/ec7lZXQgqMkjg+J/B/4V+MvEHxv8f+GdM+LmvaHqOjzMt5q9uJfO1EiUrmTbOrcn5uWbn86958Dah+094t+IGk3fiTS9H8EeHLFib+FFSY3ynqgXe7Z4AByoXJPzfdPMXHhH40/Db9ofxX4q8DeD7HxJpHiiYSNNNcKPJVnDsCPMQqykt1BBGOetAGT4VPxL/aa8VeIdZsfiDqHg3wbpV2bWwg08uHlPJXcEddx27WZmJwWwox0v8AgXx58Svhn458X/CXxl4ik8RTWmg3Wp6Fq04Ly7o4GlXcWyWUgNkOWwyYBINS2vgP42/A3xpr0vwn0PTfFPhLWrj7QljPKqtatzgYLoQVB25BYMoXOD02vhL8G/HXiLxl4l+JPxiktbTXNZ02bTbTT7Uq4s45Y/LLfKxAwmVVQzH5mLHNAHsH/CQ6p/wof/hK/OX+1f8AhGP7Q83yxjz/ALL5m7b0xu5x0qtqvibWLf8AZzu/GUVwg1mPwi+prN5alRcCzMobbjGN3OMYrhkk+Kz/AAv/AOFUHwDJHqo00aK3iD7ZCdNFvs8n7UBu80ts+by9md3tTbsfFG7+E7fCRvh9JFqMulnRJdd+2wnTBbGPyTcj5/N3FMkRlAQSM8UAbreKPG/jLWbPwl4P1O00WSz0ez1DXtcmtFuGjkuELRwQxEhSzBWYs2QAQMZNWNP1jx14G8c6JoPjPXbfxRoXiGZ7Ox1UWKWtza3gRpFimVPkZXVH2soB3A5GKi1Dw74r+H/jP/hKPBujN4n0rUNNtbHWNMW5jgule2QrDcwmQhG+QlWQsCcKRnoMXXl+Jnj/AMceCtWl8Fz+HPDWh65FdyW99cxPeXDGKRfOKIxWNEDEYLFiX6YFAHffAnxDqnir4VaNr2tTLPf3Xn+bIsYQHbPIg4HA4UUfAnxDqnir4VaNr2tTLPf3Xn+bIsYQHbPIg4HA4UVxPhaX4i/DTQbrwNpfw8ufEkdvc3LaFqVvfQR27wyyvIi3PmOHjKb9p2hsgDHNbn7KAmH7P3hcXJVpwlx5hXoW+0y5x+NAHqNFFFABRRRQAUUUUAFFFFABWVeeHNDvPt/2rTYJf7ReKS83A/vmix5Zb/d2rj6Vq0UAYOp+DfC2qaZPpmo6FZXVnPeNfSQyx7la4JyZOf4jk/mafJ4T8Nv4pXxSdFshrioVW/EQ84fJsznudpK5POCR04rbooA84+H/AMKLPwzYarp2pa1d67p+oqqyWlwCsORI7tIV3EeYxf5ioQHaPlzzXV+J/CPhnxNJDJr+iWeovArJE08eSqllYgH6op+qg1uUUAcw3gbQX+IreOmtwdUawFkRsQIwyf3jcZZ9p2ZJ4XI70/TvAXgvTtMvtMs/DOmRWOoRpHd2/kAxzqgwgZTwdo4Hpx6CukooAoaBouk6Bpcel6Lp9tp9lGSVhgjCrknJPHUk8knk1UTwn4aTxSfFKaHYrrbLtN8IgJSNu3k+u35c9ccdK2qKAMfxR4W8N+KIYIfEWh6fqqW774RdQLJsJ64z0zgAjoRwaj1Xwh4X1XWrDWtR0GwudR08qbS5eEF4trblwf8AZbkeh5HNblFAFexsbSx8/wCyQJD9omaeXb/HI3Vj7nAqrBoOjW9ja2MGm28VrZz/AGi3iRNqxSbi24AdDlmP41pUUActpPgPw7p3jPXfFcNojX2tQpDcK0aeWEA+fAAzmQhS5JO7YnpU9l4F8HWOi3ui2XhrTLbT75g1zBDAEWUjG3OP7uBt/u4GMYroqKAKukabYaPplvpml2kNnZWyCOGCJdqIo7AVaoooAKKKKACiiigAqvqUby2bJGu5iy8fRhViigAooooAgjs7OO4a4jtYEmYkmRYwGOevPWp6KKACiiigAooooAKjuozLbSxKQC6FQT7ipKKAOFvPA90dLFpZ3kMQl0uS1uY2B2NcG38lZV444PzeoCnrnOvBo9++garp80FnbSXdu8UZiupZlyyMMtvAI69q6Oirc2yFTijnPEvhyTV4NKRLhYTayKtxxkTW5A8yL/gW1fyqha+ELyz+0XFteQNcx363FgJQdiQLvIhbHOB50oBGcZXriuyooU3awOnFu5yOoeGtR1jUDfanNBbnzLdRFaXEilYo2difNG1txL9gMAe9VG8Ax3HkwX11JLDDLdSCYXEhnkaTZ5Tux+8yBAOSR8iHHYdzRR7SQvZxe5xmqeHtdvwJJP7Lj1A26xf2lbyzQzIw/j2rw46kISBzjkdezoopOTZSikFFFFSUFFFFABRRRQAUUUUAcX8YPAcfjzw5b20F8dM1jTbuO/0q/VNxt7hDlSR3U9CPoe1JpHibxjBZRW3iD4f6lJqartkl0q6tpbSZgOWRpJUdAfR1GM4yetV/Gmr+NLHX5U0nTp5tLNuwMyw+ZscRsw2BVZ92Vxkqy9ABuIBpalrvj6PRZrzRtNnv9kFztS4tWSZm8qHymUMkWSJHkJUou5VbAyBkA821v4YePpdL8UMmi201zrfi611qOGG+jPkwKS7KzPtBcHC4HGTwSOa9K+MXgjVta1vwx408KmEeIfDd55iRSv5a3ls/EsBf+EkZwTxyemc006147TV7OHULO7trGOc2U8lvZtI1w8f/AC8jZFLtjkDLhSFwUYFhxUWk6z8RpobSbW9Pu7MRQWclwLK1VzOHSd5cKwZlddsKFeMNuxwymkBW0vS/FPgr4h674j0/wzd6voHigw3V1awTwi9026VNrZVnCSI3BO1yQRwMDJv+ONH8S+KvDPia6/sV7W5uNAu9I0nTpLiLziblVEkkrBjGvKR4UMcBWOcttWhF4k+LC26m58LlJ44pPtMQhUks7xmJ4mV2Vgm5lZc5KqX4OEKa14i+IMdhC2l2+qvExi+3XDaCZJrWTy5S6RREx+anmLEu4AgBz8zZyjA7P4VaLNoPw68OaXfWMVpqNnpVta3artJ8yOJVb5l4bkE5z3rnrjwxrnhP4lap4y8L2I1bTtfjjGsaUsyRTLPGMJPAXIQ5XIZGZcnBz2p2oeIvHlqNGeTQppZptHWe+tbO2LeVdiNnkTe3yYyoRQH3FmHDAkrPpXibxhd+I9PaTwvqMOgytNHcSzW6pIm+WTyHKFt4ARIc4U/65t20xkUAUviRp/i74haI3hC10W68N6VfMq6rqN9PA8v2cEFooEhkkyzYwWcqACepPHoFnaW+kaLDY6baH7PZW6xW9vGRnYi4VAWIHQAcn8a811HXviRH4i0+LTtOv5NMlli8sz6YrNOrXJWYTuGUW4SEB1O35s45I2mla+Jfi8miRzSeHWkuk0+4klie3HmvI0NsYWXbhMrLJODH1KRnPzAZAKv7J/gvxj4G0jxFp3izR47H7ZqAvbd47qOYNuXaynaeMbV7c5rY/ae+HLfEP4bzR6fFnXdKJvNMZR8zMB88QP8Atgcf7QQ9qsReJfGsrXK6lpOr6TG9w0thLb6YLktCyt5Ubohcg5XL7jGRvAyuMnb8B614w1DV72HxP4ek0y3eJZLNwFKBk+SVSwYnk4ddyqSCRg7c0AeD/CPxH498dahovxD0O+i1fWfDti2ja74eupxbtNGxyJo3I2hpCiMd2PmiIzjAHvEvizxPcQGPTfhxriXnT/iYXVpDBG3+06TOxHuit/KuI8afC3XtB+IrfE74Vy2sWq3GRq2i3DeXb6ipOWIYfccnnJ4LfNkchuuT4hXy2P8ApHw78Yx6mFGbJLNJFLc8CcP5WMjqWHBBxQBZ+FPgybwjp2qT6ldQ3mta3qMupanNAhSLzX/gjB52KBgZ5PJOM4rsq4r4V2fjpYtX1bx1dxR3Op3YmtdJhcSR6ZEFCiMSAfMxwC2PlzyOprtaACiiigAooooAKKKKACiiigAooooAKKKKACiiigAooooAKKKKACiiigAooooAKKKKACiiigAooooAKKKKACiiigAooooAKKKKACiiigAooooAKKKKACiiigAooooAKKKKAOd+IOh654h0IaXoXimfw08ko+03dvarNM0G1gyRljiNiSpD4JGOBzkXvCWg6Z4W8M6d4d0aAwafp1ulvboWyQqjGSe5PUnuSa1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/Z">
            <a:extLst>
              <a:ext uri="{FF2B5EF4-FFF2-40B4-BE49-F238E27FC236}">
                <a16:creationId xmlns:a16="http://schemas.microsoft.com/office/drawing/2014/main" id="{1E520ADA-F4BD-4930-A67F-2376F97A29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7" descr="data:image/jpg;base64,/9j/4AAQSkZJRgABAQEAYABgAAD/2wBDAAUDBAQEAwUEBAQFBQUGBwwIBwcHBw8LCwkMEQ8SEhEPERETFhwXExQaFRERGCEYGh0dHx8fExciJCIeJBweHx7/2wBDAQUFBQcGBw4ICA4eFBEUHh4eHh4eHh4eHh4eHh4eHh4eHh4eHh4eHh4eHh4eHh4eHh4eHh4eHh4eHh4eHh4eHh7/wAARCADeAs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4b4tfEFfAsGmFNOOoTXkrlog+0pBGuZJOh6ZH60AdzRXnPxJ8d6poev+H9L0M6F5erwTTC61OZo4UCKGHzg8ZHAz3IrF0/4peI/EVr4RtvD+laXaalr/wBrLNftI8EQgznGzDHIU/Q8e9AHsFFeSeE/inrGo61omi6jpdgtzd6tfabdy27vsDW0cbb0B5wfMxgntVPw/wDFLxZer4d1q703RF0PXtXGmwwxGX7VCS+0MzE7DjBPA/KgD2eiiigAooooAKKKKACiiigAooooAKKKKACiiigAooooAKKKKACiiigAooooAKKKKACiiigAooooAKKKKACiiigAooooAKKKKACiiigAooooAKKKKACiiigAooooAKKKKACiiigAooooAKKKKACiiigAooooAKKKKACiiigAooooAKKKKACiiigAooooAKKKKACiiigAooooAKKKKACiiigAooooAKKKKACvPvG3w1Xxf4qm1XVNcvbe0GnmztrezYxldxJcuf4g2cFcDIAzXoNM86H/AJ6p/wB9CgDzyx+F8Mw8JN4ivrfVv+EetprZoZbQPFdKylU3BicbRt9eV7VpeMPArapqmh6toGrLoF/oqypaslkk0QSRdrDyyQOmcfWux86H/nrH/wB9Cjzof+esf/fQoA828P8AwnGlavomqN4gkubnT9QvNQui1oFFzLcJGrYAb92B5YOPm69qr6L8IZtPn0e1k8VzXGh6NqI1CysfsKK6yhtw3S5ywznsOvavUf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M86H/nrH/wB9Cjzof+esf/fQoAfRTPOh/wCesf8A30KPOh/56x/99CgB9FM86H/nrH/30KPOh/56x/8AfQoAfRTPOh/56x/99Cjzof8AnrH/AN9CgB9FIrKw3KQR6iloAKKKKACiiigAooooAKZ5MP8AzyT/AL5FPooAZ5MP/PKP/vkUeTD/AM8o/wDvkU+igBnkw/8APKP/AL5FHkw/88o/++RT6KAGeTD/AM8o/wDvkUeTD/zyj/75FPooAZ5MP/PKP/vkUeTD/wA8o/8AvkU+igBnkw/88o/++RR5MP8Azyj/AO+RT6KAGeTD/wA8o/8AvkUeTD/zyj/75FPooAZ5MP8Azyj/AO+RR5MP/PKP/vkU+igBnkw/88o/++RR5MP/ADyj/wC+RT6KAGeTD/zyj/75FHkw/wDPKP8A75FPooAZ5MP/ADyj/wC+RR5MP/PKP/vkU+igBnkw/wDPKP8A75FHkw/88o/++RT6KAGeTD/zyj/75FHkw/8APKP/AL5FPooAZ5MP/PKP/vkUeTD/AM8o/wDvkU+igBnkw/8APKP/AL5FHkw/88o/++RT6KAGeTD/AM8o/wDvkUeTD/zyj/75FPooAZ5MP/PKP/vkUeTD/wA8o/8AvkU+igBnkw/88o/++RR5MP8Azyj/AO+RT6KAGeTD/wA8o/8AvkUeTD/zyj/75FPooAZ5MP8Azyj/AO+RR5MP/PKP/vkU+igBnkw/88o/++RR5MP/ADyj/wC+RT6KAGeTD/zyj/75FHkw/wDPKP8A75FPooAZ5MP/ADyj/wC+RR5MP/PKP/vkU+igBnkw/wDPKP8A75FHkw/88o/++RT6KAGeTD/zyj/75FHkw/8APKP/AL5FPooAZ5MP/PKP/vkUeTD/AM8o/wDvkU+igBnkw/8APKP/AL5FHkw/88o/++RT6KAGeTD/AM8o/wDvkUeTD/zyj/75FPooAZ5MP/PKP/vkUeTD/wA8o/8AvkU+igBnkw/88o/++RR5MP8Azyj/AO+RT6KAGeTD/wA8o/8AvkUeTD/zyj/75FPooAZ5MP8Azyj/AO+RR5MP/PKP/vkU+igBnkw/88o/++RR5MP/ADyj/wC+RT6KAGeTD/zyj/75FHkw/wDPKP8A75FPooAZ5MP/ADyj/wC+RR5MP/PKP/vkU+igBnkw/wDPKP8A75FHkw/88o/++RT6KAGeTD/zyj/75FHkw/8APKP/AL5FPooAZ5MP/PKP/vkUeTD/AM8o/wDvkU+igBnkw/8APKP/AL5FHkw/88o/++RT6KAGeTD/AM8o/wDvkUeTD/zyj/75FPooAZ5MP/PKP/vkUeTD/wA8o/8AvkU+igBFVVG1QAPQCl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5Y8Uftff2J4m1TRf8AhXv2j7BeTWvm/wBs7fM8tyu7HkHGcZxk19T18m+Kv2RdR1vxRq2sr44tIVv72a6EZ05mKCRy23Pmc4zigD6V+H3iH/hLPA+i+Jvsf2P+07OO6+z+Z5nlb1zt3YGceuBW7WB8OvD7+FPAmieGpLpbp9MsorUzKm0SFFA3YycZ+tb9ABRRRQAVjeM9Yk0HQJtShhSZ42UBGJAOWA/rWzXJ/Fr/AJEe7/66R/8AoYrhzOrOjg6tSDs1FtfcJ7GN4V+Id5rGv2mmyadbxJOxBdXJIwpP9K9FrwX4a/8AI8aZ/wBdG/8AQGr3qvF4Ux2IxuFnOvLmalb8EKDugooor6goKKKKACiiigAooooAKKKKACiiigAooooA8Y+JPxsuvCPjW/8AD0fh6G7W08vEzXRQtvjV+m04+9j8K7z4VeLZPGvhKPXJbFbJmmePylk3gbT1zgVxPxF+CP8Awl/jK/8AEX/CT/Yvtfl/uPsHmbNkap97zBnO3PTvXc/C/wAI/wDCE+FE0L+0Pt+2Z5fO8nys7j027m/nVO1iVe51Fea6/wDEi+03WrywTTbeRbeZowxc5IB616VXz343/wCRv1b/AK+5P518lxZmGIwVCnLDy5W3+gpto9x8K6nJrHh+01KSJYnnUkopyBhiP6Vp1zvw1/5EfTP9xv8A0Nq6KvoMBUlVwtKc3duKb+aKWwUUUV1jCiiigAooooAKKKKACiiigAooooAKKKKACiiigAooooAKKKKACiiigAooooAKKKKACiiigAooooAKKKKACiiigAooooAKKKKACiiigAooooAKKKKACiiigAooooAKKKKACiiigAooooAKKKKACvjn9rL4tfETwf8AF+fRfDfia407T1soJBCkMTAMwOTllJr7Gr4B/bk/5Lzc/wDYOtv/AEE00NFNf2mPionhBtGXWw1/JdPLJqjwxmYRFUCxINu1QCHJbBJ3DBGOcjw38f8A4taJqSXi+ML2/Xfukt7/ABPFIO6kMMqP90g+leqfsZfB7wZ428Lan4r8V2Lao8OoNYwWjuyxJtjjcudpBYnzMYPAx3zx5f8AtTeBdH+H/wAWbjR/D6PFptxaxXkMDOX8nfuBQE8kZUkZycEc0AfdXwW8fWfxJ+H1j4otYPs0spaK6t927yZk4Zc9x0I9mFfFnj747/FrTvHfiDT7Lxndw2trqdzDDGLeEhEWVgo5TPAAr3z/AIJ/H/izWrf9jDN/6T29fHXxQ/5KX4p/7DN3/wCjnoA/R74Ra3dan8IPDfiDXL4SXE+kxXN5cy4UElMs5xgDufSvlb42ftTeJNU1e40v4dzjSdIiYot+Yg1xdY/iG4ERqewxu7kjOB6d4xv7rTf2CoLi0k8uR/D9jbk/7EskUbj8Vdh+NfJPwX8LWvjX4p+H/DF9I8dpfXQW4KHDGNVLsAexIUgHtmhAjb0f48/FvTL4XcXjfUrg7tzR3RWaNvba4IA+mPavsT9mv43WfxU02ew1C3i0/wASWMYkuLeMny548482PPIGSAVOcZHJzXCftR/BD4f6N8Hr/wAQ+GdDi0jUNH8p0aGRyJozIqMr7ic8NkHrkdeTXz3+yrqF1p/x98KvayFDNctbyDsyPGysD+efqAaAP0irk/i1/wAiPd/9dI//AEMV1lcn8Wv+RHu/+ukf/oYrzM5/5F9f/DL8iZbHjmg6lLo+rQalDGskkO4ordMlSOfzq7d+LPElzOZn1q9Ric7YpTGo/BcCovCOnQ6t4kstPuGZYppMOV64AJx+leifEjwnodj4SmvrGyS2mtSm1kJ+YFgpByeeuc9eK/L8vwOOr4GpWo1OWELtq7V2ld7eXcySdiv8MvGt9faimi6tJ57SA+RORhsgZ2t68A89frms/wCKWuaxYeLHt7LU7q3hEKEJHIQMkelc38Pv+R00v/ruP5GtP4w/8jpJ/wBcI/5V3vMsTVyNuU3eM0r31ta+47vlKS+NvES6SbFdQm3NKXacvmTBAAUE9AME8etepfC+4uLrwdbT3U8s8rSSbnkcsx+c9Sa5P4SeGtJ1PTbjU9QtxcyLOYUjk5RQFU5x3Pzd/SvStM0+z0y0FrYwiGAMWCAnAJOTj8a9/hjBY1uOMr1LxcWkrt21VvLoVFPcs0UUV9oWIzKqlmYKoGSSeAK+bPip8ctWutSn0zwdOtnYRMUN6FDST44JXPCr6dz1yOlezfGW+l0/4XeILmFmV/sbRgjqN5CH/wBCr5B8F6VHrni7SdHmkaOK8vIoZGXqFZgDj3xmriiJt7GrZ/Erx7a3IuI/FeqM4OcSzmRf++WyP0r6B+B/xXXxkW0XWo4rfWo0Lo0fCXKjqQOzDuPxHcCD4tfDDwdb/DfUbnS9HgsLrTbczwzRZ3Nt5Ick/NkZ65NfPnwxvpdO+Inh+6hYqy6jCrY7qzhWH4qSPxp6NE6xZ9T/ABp8ct4F8KLeWsKTahdS+Taq4yqnGS7eoA7epFfL178RPHV3eG6l8Wawrk52w3TRJ/3wpC/pXsP7YH/IO8Of9drj+SVxX7NnhTRfE/im+bW7VbyGythJHA/3GZmxlh3wM8dOaUbJXCV27GNqHxa8c3uj2lg+t3MUts7H7VA5jklUgYV9vDYxwevJzmvRf2Y/FHiPXfFup2+s63fX8MdhvRJ5i4VvMUZAPfBNYn7THgnQPDM+lajodoLL7a0qTQIf3eVCkMo/h+8cjp0/F/7I3/I66t/2Dj/6MSm7WBX5ir8dfGfizSfiprOn6Z4i1KztIvI8uGG4ZUXMEZOAPUkn8a9g/Z41XUtZ+G8N9q19cXtybqVTLM5ZiARgZNeA/tFf8lk13/t3/wDSeKvcf2X/APklUH/X5N/MUnsOPxHqNfPfjf8A5G/Vv+vuT+dfQlfPfjf/AJG/Vv8Ar7k/nXwvHH+7Uv8AF+g57Ev/AAlmtR6Ra6XZ3b2dvbqVHkna7kknJbr36DFSaN408RabdLN/aU93Hn54rmQyBh6ZPI/Cu9+HPhTQ7jwtb315Yx3U90GLNKM7RuIAX06deteY+JbSGw8Q39lbgiGG4dEBOSADxXzGMoZjgaFHFyrP3krWb0VtF22Id1qeweL9Zeb4cTazps0tu0kcTxurYZMyKCMj6kV5fp3jLxFaXiXDanc3ITP7uaUlCSCBkd/X8K69mZvgPljk4A/AXOK4bwfp0GreJbHT7ksIZZDv2nBIAJx+ld+d4zFVsVhnSm1KcIPR2V22OTd0dX8NNb1bVPGynUNQuJw0MhKM52A47KOB+Vet1l6f4e0XT7iO4sdOgt5o1Kq6DBwRg5Pf8a1K+4yXA18Fh3Trz5pNt31fbuaRVgooor1xhRRRQAUUUUAFFFFABRRRQAUUUUAFFFYfi7xXoXhWy+06zfJCWBMcK/NLL7KvU/XoO5FXTpzqSUYK7ZnVqwowc6jsl1ZuVT1bVtM0m3+0apqFrZRdmnlCA/TPWvKG8W/ELx0WXwjpq6FpPOdQu+CR6hiCP++QcetV7TwN4Btbprzxp44g1m/P+sWbUVQH6jcXP5j6V6kcsjT/AI89f5Yrmfz6L7zxJ5zOqv8AZYXX80nyx+V9X8kdLrPxn8E2BZbee71Jx/z7QEDP1fb+maZ4C+Ki+K/Fv9iR+H7i0iaFpEmeXcRgZ+ZdvAPQHPX68aGiar8K9JKLpd94atGBADo8Yb8XPP4k11+nX+naihuNOvbS7QgAyQSq4x25B96Vb6tSg0qEvJyf6JWHh/rlapGUsTCyesYpO67XbbLVFFFeSe8FFBryrxz8adF0e4ksdDt/7XuUJVpQ+2BT7NyX/DA966cNhK2Kly0o3Zx43H4fBQ568uVfn6I9Vor5kvvjX43uHLQy2FoM/ditgf8A0Mmn6f8AG7xpbupuP7PvF7iS32k/ipFev/q1jLX0+/8A4B4C4yy7mt73rb/g3PpiiuE+FfxGt/G/2i3OnSWV5bIHkG8PGwJxkHg/gR+Jru68XEYeph6jp1FZo+jwuLpYukq1F3iwoorzb4xfEmfwXeWNhptra3V3OjSzLNuwiZwvQjqQ35VWGw1TE1FTpq7ZONxtHBUXWrO0Uek0V89Q/HrX/OTztG0wxbhvCbw2O+Mt1r3+wure+sYL21kElvcRrLE46MrDIP5GtsZluIwdnVW5y5dnGFzFyVCV7b6WJqKKzvE9/JpXhrVNUhRHls7Oa4RX+6zIhYA47cVxxi5SUV1PSnNQi5PZGjRXzv8A8L68R/8AQH0n8pP/AIqj/hfXiP8A6A+k/lJ/8VXtf6u47+Vfej5v/W7LP5n9zPoiivF/Cfx2tbm7S28RaWLJHOPtNu5ZVPuh5A9wT9K9mhljmhSaGRZI5FDI6nIYHkEHuK87F4GvhJKNaNrnr4DM8Lj4uWHle2/dfIdRXmfxj+IuqeCtTsLWwsbO4W5haRjPuyCGxxgiuD/4X14j/wCgPpP5Sf8AxVdeHyXF4imqkErPzODF8SYDCVpUasnzLfRn0RRXzv8A8L68R/8AQH0n8pP/AIqur+FfxU1jxb4tj0e906wghaF5C8IfdlR7k1VbI8ZRpupJKy13Jw/E+X4irGlTk7ydloz12ig14v49+NyWN9Np/he0gu/KJVryckxk99igjI/2s4PoRyeLCYKtjJ8tJXPRx+ZYbL6fPXla+3d+h7RRXy83xm8dmXeL60C/3Bapj/H9a6Dw/wDHnVYXVNc0e1uo88yWzGJwPXByD+lenU4cxsFdJP0f+djxqXGGXTlytuPm1/lc+gaKis7hLqzhuowwSaNZFDdQCMjNS14TVnY+nTTV0FFFFIYUUUUAFFFFABXwD+3J/wAl5uf+wdbf+gmvv6vgH9uT/kvNz/2Drb/0E00NHun/AAT9/wCSNat/2MM3/pPbV4v+3n/yW+H/ALA1v/6HLXtH/BP3/kjWrf8AYwzf+k9tXi/7ef8AyW+H/sDW/wD6HLQB7R/wT9/5I1q3/Ywzf+k9tXx18UP+Sl+Kf+wzd/8Ao56+xf8Agn7/AMka1b/sYZv/AEntq+Ovih/yUvxT/wBhm7/9HPQB9c/ET/kwK1/7A2l/+lNvXzp+yh/ycJ4S/wCviX/0RJX0X8RP+TArX/sDaX/6U29fOn7KH/JwnhL/AK+Jf/RElAH2h+1f/wAm9+Lf+veL/wBHx18Sfsz/APJevB//AGEF/wDQTX23+1f/AMm9+Lf+veL/ANHx18Sfsz/8l68H/wDYQX/0E0ID9LK5P4tf8iPd/wDXSP8A9DFdZXJ/Fr/kR7v/AK6R/wDoYrzM5/5F9f8Awy/ImWx5j8Nf+R40z/ro3/oDV6n8VP8AkQ9S/wC2X/o1K8s+Gv8AyPGmf9dG/wDQGr1P4qf8iHqX/bL/ANGpXx3D/wDyI8V/2/8A+kIiPws8n+H3/I6aX/13H8jWn8Yf+R0k/wCuEf8AKsz4ff8AI6aX/wBdx/I1p/GH/kdJP+uEf8q8Gn/yI5/9fF/6ST9k7H4Jf8ipdf8AX8//AKLjru64T4Jf8ipdf9fz/wDouOu7r9J4f/5FtH0NY7BRRRXsDOG+Pf8AySLX/wDrjH/6NSvl34Sf8lO8N/8AYRh/9CFfUXx7/wCSRa//ANcY/wD0alfLvwk/5Kd4b/7CMP8A6EK0jsZz3R9Z/Fv/AJJj4k/7B03/AKCa+PPA/wDyOuhf9hG3/wDRi19h/Fv/AJJj4k/7B03/AKCa+PPA/wDyOuhf9hG3/wDRi0R2Ce57l+2B/wAg7w5/12uP5JWN+yH/AMjHrv8A15x/+h1s/tgf8g7w5/12uP5JWN+yH/yMeu/9ecf/AKHS+yH2jZ/bA/5B3hz/AK7XH8krnv2Rv+R11b/sHH/0YldD+2B/yDvDn/Xa4/klc9+yN/yOurf9g4/+jEo+yH2jl/2iv+Sya7/27/8ApPFXuP7L/wDySqD/AK/Jv5ivDv2iv+Sya7/27/8ApPFXuP7L/wDySqD/AK/Jv5ih/CEfiZ6jXz343/5G/Vv+vuT+dfQlfPfjf/kb9W/6+5P518Lxx/u1L/F+g57HsXw1/wCRH0z/AHG/9DavHfG//I36t/19yfzr2L4a/wDIj6Z/uN/6G1eO+N/+Rv1b/r7k/nXDxJ/yKMJ6R/8ASRS2R23/ADQb/P8Az9Vyfw1/5HjTP+ujf+gNXWf80G/z/wA/Vcn8Nf8AkeNM/wCujf8AoDVw4z/fcv8A8FL8xPdHvVFFFfqZqFFFFABRRRQAUUUUAFFFFABRRRQBg+NfFujeEdMF9q85BckQwxjMkrDso/qcAetecReIPip46HmeHbCHw9pT/cuZ/vOPUMwJP1RfxqPwjp0Pj74t6/rOuAXFposwt7W0fBXhnVcj0+RmI7k+grvvin4ti8HeFZb5QrXkp8mzjPQyEdSPQDk/gO9e7ClDDTjQhBTqu2+yvrZL82z5idepjac8TUqOnQje3Lo5Wdrt7q72SPEPiDpOv6TqVrpMnjbUtc165cA2UDSMIwemWL8E9l29OeBjPS6P8Cbm70uKfXNekt9Qflo44xKsY/uliRk/Tj69a7H4O+Cm0aybxFrga48QajmWaSXloVbnb/vHqx/Dtz6G7KiM7sFVQSSegFbYvOqtK1KhLbeVlq/LTY58Bw5Qrp4jFQfvbRbei83e9+/RHi+pfBbW5rIWUXjq5ntRjbb3ETiNcdON5HHPaubPwj8X6JKZo9J0TxAn/PNp3HH0JT9DT/FXx31x9YkXw9a2cOnxviNp4y7ygdzyMA+g5HrXqnwi8eR+OdFmmlt1ttQtGVLqJCSnzZ2suecHB4PTB+tcNHiTE35bp/K35WOOjhMix+I9jRbUltq2nbtzXPMrfUPA1pOmn+OvhvLoUpyonjEuxvU8ENj6Fq6ZfhV4U1a1TWPA/iC70+Q8xTW85lRT6dQ4P/Asj0r1XUbGz1G0ezv7WG6t5BhopUDKfwNeUeJ/AmreC7qXxR8O7mWNI/nutLdi6Og67QfvD/ZPI5wegrto5h7d2hN05dm24v772/FHbiMq+rR5qtKNWC6qKjNeelr28rMj0zxr4r8CazDonxCj+16fMdsGqRjOB6kgfMB3BAYdeeK9hhljmhSaGRZI5FDI6nIYHkEHuK4fTb/RPiv8PbiJohG0imOWJuWtpwMqwP15B7jI9RWf+zrql3feBZLG8Ys+m3b2yEnPyYDAZ9iSPoBXLjKKqUpVeTlnB2kltrs1/XmduX4iVGtCip89Oom4N7q26b676X16GR+0d4xuNMsoPDOnTNFPeRmS6dDgiHJATP8AtEHPsMd68X8E+GNS8W65HpWmKocgvLK/3IkHVj+YHuSK6L9oCSV/ipqayZ2okCx/7vlIf5k13v7K8UH9m65OFX7QZokY9wuGI/XP5V9HSksuypVaa95pP5v/ACPkK8HnGeuhWfuptfKN9vW34m7oPwT8H2Vuo1JbrVJ8fO0kzRrn2VCCB9Sam1b4L+CLyEraW13p0mOHhuWfn3Em6vR6K+TeaYxy5vav79Pu2Pu1keXKHJ7GNvTX79/xPNvhV8O73wR4i1KZr6G9srmBUicKUcENnDLyPxBP4V6TRRWGJxNTE1PaVHdnXg8HSwdJUaKtFX/ER2VFLMwVQMkk4AFfHnxF19vEvjLUdW3EwySlIAe0S8L+gz9Sa+iPjt4h/sHwDdRxPtutQP2WHB5AYfOf++cj6kV84+BdDfxH4u03R1B2XEw80jtGOXP/AHyDX1HDlCNKlPFT22+S1f8AXkfE8YYqVetSwNLfd+r0X9eZBr2h6hoqae99HsF/aJdwn1Rs4/Hjp7ivev2bPEn9peF5tBuJM3GmtmLJ5MLkkfXDZHsCtTftE+Gl1HwRHqVrCBNpDbgqj/li2FYD6YU/RTXinws8Rnwv42sdSd9tqzeRdehibgn8Dhv+Aiuucv7Yy6TS95fmv80cFOD4fzeMW/caWvk9/uevyPrysP4hf8iD4i/7Bdz/AOimrcBBAI5BrD+IX/Ig+Iv+wXc/+imr4rD/AMaHqvzP0fF/7vP0f5HxtX1RcfB/wBLEUTRpIGPR47uYkf8AfTEfpXyvXbXHxW+IE8LRP4ikCsMEpbQo34FUBFfoWaYTF4hw+r1OW176tdu25+TZHj8BhFU+uUue9raJ2te++3TY57xfpceh+KNS0iKbz47S5eJZD1IB4z7+vvX0Z+zxf3F98NoEuHL/AGW4kt4yTzsGGA/Ddj6AV846JpGseJNWFpptrPfXkzbmI55J5ZmPAHqSa+tPh/4dj8K+ErLRVcSSRKWmkA+/Ixyx+mTgewFeZxHVhHDQoyd53X5bns8H0Kk8bUxEI2p2a+96LzseOftTf8h/Rv8Ar1f/ANDrG+AXhfQvFGsanb67Y/a44LdXjXzXTaS2CfkIrZ/am/5D+jf9er/+h15Xoutatosskuk6jc2LyKFdoJChYehxXZgKVStlUYU5csmt/mcGaV6WHzydStHminqu/u+Z9Of8Kj+Hv/Qv/wDk5P8A/F1peHPAHhHw7qa6lo+k/ZrpUKCT7RK/B6jDMRXzL/wnnjT/AKGjVv8AwJb/ABr079nXxJr2teKNQt9W1i9vokst6pPKWCtvUZGfY15GNyzH0aEp1K7aW6uz3stznK8RioUqWGUZN6Pljp9x6n8SZri38Aa9NakiVbCXBBwVG05I+gya+Oq+4bqCG6tpba4jWSGVDHIjdGUjBB/CvmT4j/CrXPDt5PdaXbTalpGSySRDdJEvo6jnj+8Bjvx0quGsZRpqVGbs27rz8ieMsvxFZwr01eMVZ26eZ614B0f4X61oUKaPpek3h8tfNS4iV7lTjnfu+YHPccHtxUPib4L+EtURn05ZtIuD0aFi8efdGP8AIivmmGWa3mWaGR4pUOVdGKsp9iOlenfD74xa5o9xFaeIJZNV04nazvzPEPUN/F9G59xXTicqxtCTq4Wq35N6/wCTOLB57luJiqGNoRj0ulp/mvk2fRmm25tNOtrUtvMMSR7sYzgAZ/Sp6hsrq3vbOG8tJVmt541kikXoykZBH4VNXxcr3d9z9GhblXLsFFFFIoKKKKACiiigAr4B/bk/5Lzc/wDYOtv/AEE19/V8A/tyf8l5uf8AsHW3/oJpoaPdP+Cfv/JGtW/7GGb/ANJ7avF/28/+S3w/9ga3/wDQ5a9o/wCCfv8AyRrVv+xhm/8ASe2rxf8Abz/5LfD/ANga3/8AQ5aAPaP+Cfv/ACRrVv8AsYZv/Se2r46+KH/JS/FP/YZu/wD0c9fYv/BP3/kjWrf9jDN/6T21fHXxQ/5KX4p/7DN3/wCjnoA+ufiJ/wAmBWv/AGBtL/8ASm3r50/ZQ/5OE8Jf9fEv/oiSvoz4hKzfsB2wVST/AGNph4HYXEBNfNP7M2o2elfHfwne6hOkFuLwxmRzhVLxsi5PYbmFAH6Q6tpun6vp82natYWt/ZTACW3uYVljkAOQGVgQeQDz6ViaZ8PvAWl38OoaZ4I8M2V5A26G4t9Kgjkjb1VlUEH6Vy37UPi2bwb8GdY1Ow1VtN1WQxQ2EkbASNKZFyFz1+QOT7A18t/AH4tfEzX/AIyeGNH1Txdql9ZXN4FngdgVdArE5wOnGfwpCPvI8DJ6V538VPEujXHh+bSrS8jubl5UyIjuChTkknp2xU3xn1i4stKttNtpGjN4WMrKcEouPl/En9K5XT/CVm1ijXUkxmdQTtYALnsOK/OuMeLIYFywUVurN+q6fJ7mlKhUrtxgtjN+Gv8AyPGmf9dG/wDQGr1P4qf8iHqX/bL/ANGpXmPhSKPRviHZw3U6KkU2DIxwMMh259Oor0v4ryxx+Bb5HcK0jRKgP8R8xTgfgCfwpcO1ISyLFNPpL8YKxhyuN4vdHlXw+/5HTS/+u4/ka0/jD/yOkn/XCP8AlWZ8Pv8AkdNL/wCu4/ka0/jD/wAjpJ/1wj/lXiU/+RHP/r4v/SSPsnY/BL/kVLr/AK/n/wDRcdd3XCfBL/kVLr/r+f8A9Fx13dfpPD//ACLaPoax2CiiivYGcN8e/wDkkWv/APXGP/0alfLvwk/5Kd4b/wCwjD/6EK+p/jnDJP8ACbxAkYyRbBz9FdWP6A18ofDe+ttN8f6DfXkgit4dQhaWQ9EXeMk+w61pHYznuj7fuYYbmB7e4hjmhkUq8cihlYHqCDwRWbF4Z8NwypLF4f0mORGDI62cYKkdCDjg1j/FvXotD+HGrajHqH2WZ7cx2csb4ZpWHybD3PfjsCe1fNfgbxx441HxpolhJ4o1aVLjUII3RrlirKZFBBHpjOalK5Tkkek/tgf8g7w5/wBdrj+SVjfsh/8AIx67/wBecf8A6HWz+2B/yDvDn/Xa4/klYH7JF3bQ+LdWtZZkSaezXykY4L7X5x6kZ6f4U/sk/aN/9sD/AJB3hz/rtcfySue/ZG/5HXVv+wcf/RiVr/td6jYynQtNiuonvIGmklhVstGrBNpb0zg1kfsjf8jrq3/YOP8A6MSj7IfaOX/aK/5LJrv/AG7/APpPFXuP7L//ACSqD/r8m/mK8O/aK/5LJrv/AG7/APpPFXtv7NMwt/hAs5UsI7m4cgd8c0TaUbsI/Ez0LXPEGj6IoOpX0cLMMqmCzkf7o5/GvBPEN7HqOu319ErLHPO8iBuuCeM1r6PayeJ9Xu9Q1SZ3O4M+DjJOcAegAH8qd4s0G1sLRbyz3KoYK6M2evcV+IZ/xbHMsQsNa0U9P+C/8jo+q1Z0vapaHqfw1/5EfTP9xv8A0Nq8d8b/API36t/19yfzr1v4XXdtP4Lso4pkZ4AyyqDyh3E8/ga8h8YTRz+KdTmhkWSNrqQqynII3dQa+l4jnF5RhLPov/STnlsjuf8Amg3+f+fquT+Gv/I8aZ/10b/0Bq6wgj4D8jH/APFVyfw1/wCR40z/AK6N/wCgNXHjP99y/wDwUvzE90e9UUUV+pmoUUUUAFFFFABRRRQAUUUUAFFFFAHjHi611v4beOrvxnpNo1/oepsW1CBc5jYnJJPb5skN05IPUZz9S8QaT8Rvi74St7VpH02GJpWimTBEoDyMpHQ/6tAcZBr3ZlVlKsAVIwQRwRXhHx98C2um/ZfE2iaeLa1V9t+lqu3YSRtkA6DuO3O31r6PLcXSxFRQqK1SzipfKyuu/Z9T4/OMBWwlKVSi+alzKUoP1u7Ps92um57xUd3BHdWs1tLkxyo0bYODgjBrxXwzpfj6XSo9R8EfECDWLEgfub3/AFiH+4VcPtI+o9q018W/FvSMLq/geHUUX+KzyWb/AL4Z/wD0EVwzyp3cYVIt9r2f3Ox6cM7i4J1aM0n1S5o/fG54z4o+HXi3Q9XksTot9eR7yIZ7WBpElGeCNoOCfQ817d+zz4K1LwvpF9qGsQm3vNQKBYGPzRxrnGfQkseO2BUI+NUFpxrfhHWtPYY3DAbHT+8F9asRfHTwa65a11iM56NAmf0c1yxyHFwlzKm39z/I8HLqOS4LFe3jX1V7J6Wv6pHqNFeS3Px58MKv+j6Vq8rf7aRoPzDn+VY8vxn8Ra7dDTfCfhdTdScIZHMzD/a2gKBj1JI9a6oZJjZauFl3bSPeqcSZdHSNTmfZJtv8CjqfiK0+HXxO8YR6fxDc2YaCBR8oumCMufYb3P0OK9C+A2g3Gh+AYnvFZLnUJWu3VvvKGACg/gAfxrB8DfCIpqn/AAkHjW6XUdQkk8424OYw5Ocuf4jnsOPqK9crozPGUXTVGk+Z6c0u/KrI5cly/EKq8RXXKve5I9lJ3d/yseCftN+G5o9RtPFFvGWglQW1yQPuOM7GP1HH/AR61wfwt8a3HgrXzdiNriyuFEd3ADgsoPDL/tDnH1I75r6v1KytNSsJrG+t47i2nQpJG4yGFeCeNvgfqlrPJc+F5kvrYkkW0zhJU9gx+Vh9cH616OVZnh6uG+qYrRba7NfpY8jPMlxdDGfX8Crvdpbp+nVP+tD17QfHvhHWrdZbPXrJGIGYp5RFID6bWwfyyKfrHjnwhpMTSXniHTwR/BFMJX/75TJ/Svl668DeMreUxyeF9YYjvHaPIPzUEVPpnw78bahII4fDWoRknrcReSB+L4pvIcCnze2931X5/wDAJjxRmbXIsN73pL8v+Ce/eBfiZZeMfF1xo+mafNFawWjXH2iZgGch0XAQdB8x5z+Arvq8s+C/w01Hwfqc+sarfW73E1sbcW8ILBQWVsljjn5RwB3616L4gvZtN0S8vre0mvJoYWeKCGMu8j4+VQBycnFeBmFPD/WOTCu8dF8z6rKquL+qe0xqtLV/L0X/AA586ftFeIf7W8b/ANmwvuttKTyRg8GVsFz/AOgr/wABrgtD1jUtEvftuk3klpc7CnmR4zg9R+lad34V8a3d3NdXHhnXpJpnaSRzp8uWYnJP3fU19R/DrQh4b8GabpJUCWKENP8A9dW+Z/1JH0Ar63E42hlmEhSilPpa/wB769T4LB5bis6x1SvJun1vZ/JLVdPPofMN14/8ZXVtLbXHiG8lhlQxyIxBDKRgg8elcxX3LXin7Rng2/1G9sNe0bTbm9mZTbXMdtC0j8ZKMQoJ/vAn/drDLc9oVKypeyUE+t/+AjpzjhjE0cO67rOo49Gne3lqzrfgR4k/4SDwJbwzSbrzTcWs2TyVA+RvxXAz3Kmui+IX/Ig+Iv8AsF3P/opq8R+Bdv4q8NeNES88O61Dp1+nkXDPYyhEbqjk7cDB4yegYmvcfHUM1x4J123t4pJppdNuEjjjUszsYmAAA5JJ7V4eY4eFDHpwfutp/jqfT5RiqmKypqonzRTi7+S0/D8T4zr7Q/4Rnw5/0L+k/wDgHH/hXyZ/whvi/wD6FXXf/BfL/wDE19kV6vE1dP2Xs5d9n6Hh8F4Vr2/tYfy7r/F3IbO0tbKHybO1gto/7kUYRfyFTUUV8i227s++SSVkfP37U3/If0b/AK9X/wDQ6P2Wf+Q/rP8A16p/6HWj+0joetatrekyaXo+oX6R2zq7W1s8gU7uhKg4ryqLwn40iJMXhnxBGT122Mw/9lr7rCQp4jKo0HNJtfqfmOPqVcJnksSqbkk/PX3bb2Z9i0V8ff8ACM+Ov+hf8Sf+Ac3+Fdh8GND8WWfxK0m51PR9bt7RPO8yS4tpVjXMLgZLDA5I/GvHr5DTpUpVFXTsm7W7fM+gw3FNWvWhSeGa5mle+13a/wAJ9Da1eHTtHvdQEfmG2t5Jtmcbtqk4z26Vy3gr4l+F/E0KKl4lhenAa1unCtn/AGSeG/Dn2FdVrFmNR0i808yeWLmB4d+M7dykZx36180eJvg94x0mVms7VNWtu0lq3zY90POfpn61yZZhcJiYShWnyy6P+tDuzrG4/B1IVMPT54a8y/4bX9D3jxp4J8J+ILSabWLG3hkClmvY8RSJ/tF++P8AayK+Sb6OKG9nht5hPCkjLHKBjeoPDY9xzW4fCPjVlEDeG9fKA4Cmyl2/yxXWeCfg34k1a7jl1yI6RYAgvvIMzj0Vex92xj0PSvp8FGlllOXta/Mui7eiuz4vMpV86rR9hhXCXV9/V2S08z2L4GmY/CvRPP3F9kuN393zX2/piu1qDT7S3sLGCxs4lit7eNY4kHRVAwBU9fDYmqqtadRLdt/ez9NwdF0MPTpN3cUl9ysFFFFYnQFFFFABRRRQAV8A/tyf8l5uf+wdbf8AoJr7+rPvtD0W/uDcX2kafdTEAGSa2R2wOgyRmgDwX/gn7/yRrVv+xhm/9J7avF/28/8Akt8P/YGt/wD0OWvurT7Cx06Ew6fZW1pEzbikESopbAGcAdeB+VQX+i6PqE/n3+k2F3LtC75rdHbHpkjpTGeCf8E/f+SNat/2MM3/AKT21fHXxQ/5KX4p/wCwzd/+jnr9R9PsLHToTDp9lbWkTNuKQRKilsAZwB14H5VSl8N+HZZXll0DSpJHYszNZxksT1JOOTQBw/wp0LT/ABP+zV4d8ParGZLLUPD0NvMB1CtGBkHsR1B7ECvhb4yfCzxP8MfEElhrFrJNp7uRZ6lHGfJuV7c/wtjqp5HuME/pnbww28CQW8UcMUahURFCqoHYAdBTbu2t7y2e2u7eK4gkGHjlQMrD0IPBpCPyg1DVdW1RLeHUNSvr5bdfLt0nnaQRr/dUEnA6cCvrb9jD4Latoup/8LD8WWL2U4haPSbOZcSrvGGmYHlflJVQecMxIHGfpTTfCfhXTLtbzTfDOi2Vyv3ZrexijcfRlUGtqncdzjPix4fuNZ0iG5so2lubNmIjXq6Njdj1PAP5159Y+LJrW0W3uLMyTRjbu37c49RjrXulVZ9N0+4m86ewtZZf77wqzfmRXxXEXB1HOKyrc1n1/wA9GuhVOrUpNypux4ZHoXiDX4brWobB5IsliRxux2QHlsD0rFnnuJQkc80riMbVV2J2D0APSvpcAKAqgADoBVK60jSbqbzrrS7KeX+/JbqzfmRXJU4GjGnGNCrZ9brR+ltvTUxlFt3bPI/hNol1e+I4dTMTCztCWaQjhnwQFHqcnP4e4pnxh/5HST/rhH/Kvaoo44o1jiRURRhVUYAH0qKaztJn3zWsEj/3njBP616MuFksu+pwqa83M3bytsHJpY4v4Jf8ipdf9fz/APouOu7pkEMMCFIIY4lJyQigDP4U+vocuwjweFhQbvyq1ykrIKKKK7RkN9a299ZT2V1GstvcRtFKjdGRhgg/UGvjz4p/DbWvBOpyt5Et1o7uTb3irkBeyvj7rfoe3t9k0jAMpVgCCMEHvTTsTKNz4Cee5njit3mllSPiKMsSFz2A7fhXvf7Onwx1C21SLxf4htXtVhUmwt5Rh2YjHmMvYAE4B5J57DPu9vpel28wmt9Ns4pR0dIFVh+IFXKbkJQseXftIeD9Q8UeELe40mB7m902YyiBOWkjYYYKO7cKcd8HvXygfMhmIO+ORGweoZSP5Gvrf49+MvEXgnR9N1HQ4bV45p2huGniLhTtymMEYzhvyrz/AOHHxitdX8SvD48s9Gghlj/c3a2f3JAeA5JJwRnnscfg4t2FJK54peaVqkGmW+r3dpPHaXjssE0gwJiMFiueo5HPSvWv2Rv+R11b/sHH/wBGJTP2mvGeg+I7jSdM0K7S9Wx8x5pov9XltoCqe/C8kccj3xb/AGRLOdvEmt34Q+RHZrCzY43M4IH5Iab2El7xx/7RX/JZNd/7d/8A0nir2/8AZkRZfhLHG4yj3U6sPUEivTZLW1kcvJbQux6syAk1JFHHEmyKNUX0UYFQ3dWLUbO54jqNjqvgnWZgbcy2chwkhB2yL257MPSoJ7rV/FlxHp+n2Lbd2SqnIHuzdAK92ZVZSrKGB6gimxRRwpsijSNfRVwK/Pqvh9hJ4v26nZdra/fe3zsaqpUUPZqXunz34g0LVvD1z5F9EyBx8sqEmOQegP8ASqWnWN5qN2lrY28k8znhUGfxPoPevpKWOOVCkiK6HqrDINNgt4LcEQQxxA9Qihc/lWlTgem6t41Wodra/ff9DDkOL8W6adI+EkunMwZoIoQ5HQsZVJx7ZJrz34a/8jxpn/XRv/QGr3qivXxnDkcRi6OIjPlVNRSVr/C773+WxTjqFFFFfSlBRRRQAUUUUAFFFFABRRRQAUUUUAFNmjjmieKaNZI3BVkYZDA9QR3p1FAHl2sfCGGHUX1Twbr154euW5McbMY/oCCCB7cj2qqul/HDTyEi17SdQjB43hM49yYwf1Net0V6SzSs1aolP/Ek/wAdzx5ZHhlJyouVO/8ALJpfdt+B5PJF8c5SFW40WD1ZQh/mDVN/AXxR1Uk6t4ysrUNy32VSrf8AjiJ/OvZKKpZrUj8EIL0iv1JlkdKf8SrOS7Ob/Sx5To3wP8PQzfaNa1K/1aYnLAt5SOffGW/8er0bQ9E0nQ7X7LpGnW1lF3ESAFvcnqT7mtCiubEY7EYj+LNv8vu2OzCZZhMH/BppPv1+96hRRRXIdwUUUUAFFFFABRRRQAUUUUAFFFFABRRRQAUUUUAFFFFABRRRQAUUUUAFFFFABRRRQAUUUUAFFFFABRRRQAUUUUAFFFFABRRRQAUUUUAFFFFABRRRQAUUUUAFFFFABRRRQAUUUUAFFFFABRRRQAUUUUAZninQdN8S6Fc6Lq0Pm2twuGxwynsynsQeQa+bvFHwB8W2N1IdDltdWtcny/3ohlA9GDYXP0P5V9SUU02hOKZ8p+H/AIC+N7+5RdUWz0iDPzvJMsrgeyoSCfqR9a+jPAPhLSvBnh+PR9KRiud80z/fmkPVm/IADsBXQUUOTYlFIKKKKR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//2Q==">
            <a:extLst>
              <a:ext uri="{FF2B5EF4-FFF2-40B4-BE49-F238E27FC236}">
                <a16:creationId xmlns:a16="http://schemas.microsoft.com/office/drawing/2014/main" id="{4B9B302F-90F0-4502-A1E9-8BA5BF1E0B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0" descr="data:image/jpg;base64,/9j/4AAQSkZJRgABAQEAYABgAAD/2wBDAAUDBAQEAwUEBAQFBQUGBwwIBwcHBw8LCwkMEQ8SEhEPERETFhwXExQaFRERGCEYGh0dHx8fExciJCIeJBweHx7/2wBDAQUFBQcGBw4ICA4eFBEUHh4eHh4eHh4eHh4eHh4eHh4eHh4eHh4eHh4eHh4eHh4eHh4eHh4eHh4eHh4eHh4eHh7/wAARCADOA9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xz9oWbxCvivwRF4auJY78veTRxK5CzNGsThCB97OCMH1rzLxpqni65vvGF54i+06dPd6JFdRWHmsBap9vtkRccYbap5xzu9zX1Pdafp91eW15dWNrPc2hY200kSs8JYYbYxGVyAM464qtqGgaFqM0s+oaLpt5LNEIZXntUkZ4wwYIxI5UMA2DxkA0AeA68bG3+HOn28WmwaLY3niGyh1H7Pr5vVnhMchbe+cxjgfLxVrUfFnh7QPCXjHRfCujpoF19ptrJJ7a+Nys3nb8SqUJwRGjH5SSCQOoxXuFt4Z8N2thNp9t4f0mGznIaa3js41jkPqygYP41Fa+EfCtpNBNZ+HNJtZIJBLE0Foke1wMBhtA55PPvQB4Zq/iWXVP2btVtW1K4urzSdRS0a5cusksfnAxud3zDKnHPPy81FoSTR6L401DR76Sxn8NXtrqFnZxX7XdtEgVi6CbP7wSAHII4Kr+Hv1x4a8PXD3z3GiadOb9ka8Eturidk+4XBGGI7E0608P6DZ6dPptpoemW9lcAie3itEWKXIwdygYP40AeIeN/DkLfACXxnqU09z4guli1IXK3MqrF9pmiJRU3bdoRguCCAckdaj+Juj6Vouv8AgbSrPTBc6fLb3UstnPq8lqkrFFOWnZiVwcEc84x3r3x9N06TTF0x7C1awVFjW2MKmIKuNqhMYwMDAxxgVW1fw/oOsGL+1tD0zUPJBWL7VaJL5YPULuBx0HT0oAZ4NWJPCmmLBax2kQtkCwR3f2lYxj7ol/jH+13rWqKztraztYrWzt4re3iUJHFEgREUdAAOAKl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ikklVyqwFh67qb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edN/wA+zf8AfQqeigCDzpv+fZv++hR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edN/wA+zf8AfQqeigCDzpv+fZv++hR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edN/wA+zf8AfQqeigCDzpv+fZv++hR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edN/wA+zf8AfQqeigCDzpv+fZv++hR503/Ps3/fQqeigCDzpv8An2b/AL6FHnTf8+zf99Cp6KAIPOm/59m/76FHnTf8+zf99Cp6KAIPOm/59m/76FHnTf8APs3/AH0KnooAg86b/n2b/voUedN/z7N/30KnooAg86b/AJ9m/wC+hR503/Ps3/fQqeigCDzpv+fZv++hR503/Ps3/fQqeigCDzpv+fZv++hR503/AD7N/wB9Cp6KAIPOm/59m/76FHnTf8+zf99Cp6KAIPOm/wCfZv8AvoUedN/z7N/30KnooAg86b/n2b/voUedN/z7N/30KnooAg86b/n2b/voU+J3fO+Ip9TnNS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VS+v4Le0mmEiOY+NobPzHoKx9E8T29xqusadfSw28mnsjb3YKpjZFOST6MSPxFc8sVSjNQb1f/B/yZrGjOUXJLRf1+p0dFNikjljWSJ1kRuQynIP406ugy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GZVUszBVAySTgAUtYnjuyvNR8IalZWGTcyRfIoOC2CCV/EAj8airNwg5JXaWxdOKlJRbtcJPE+kta3MunzjUZYEZhBbnLSY7Lng/hmsLTLPxN4oAvdZmfSrB+YrOLh2X/a/+v8AkK5X4e6bqP8AaMMf2WeJ4nBcuhXZg85z0r1LxDqK6XpclxkeYfliB7sen+P4V4eHxEsbSlVxHuxj0Wif66dj061JYaap0dZPr1Ry2sNbW866XYjEEBy5JyWfvn6dPzrzvxDqX9l/FG+unj82AlI7iI9JImiUOp/A/niuttGZn3MSWJySe5rgviH/AMj3qX+9H/6LWvnK+Ick6kdPeVvLR2PXw1JKXI9dH+h6tZeEzp0Saj4R1SaOKRRIsEj7o5FIyMH6eufqK3IfEEFvYiXW9unSb/Lw/R2HXaOp/wA81y3wX1z7Rpr6JcP+8txvgyeqE8j8Cf19qofF3StUk8SWepRxSzWItxFlFyI3DEnOOmQRz7e1fQRrqjhVisMt949L/pbyPKdF1MQ6Fd+j6nptndW95brcWsySxN0ZTU1ct8ObW6t9NkknjeNJCuxWGCcZycV1Nezg60q9CNSSs2ebiKap1HGLukFFFFdJiFFFFABRRRQAUUUUAFFFFABRRRQAUUUUAFFFFABRRRQAUUUUAFFFFABRRRQAUUUUAFFFFABRRRQAUUUUAFFFFABRRRQAUUUUAFFFFAHxd4g1PVLnXb6e7vLlp3uHMm6Q5zuPHtjpiqP2y8/5+p/+/hr7CvvBvhO+u5Lu78O6ZNPK26SRrZdzH1Jxyag/4QPwX/0K+k/+Ay15Dy6o38R91DirDRil7J/geE+LNa1tvgt4TD394EmnuUkbewMio2EBPcAZA+ntXnP2y8/5+5/+/hr7PvNC0W80uPS7rSbKaxix5du8CmNMdNq4wO/Ssz/hAvBf/Qr6T/4DL/hWlTASk0+bojkwvElGjGS9nu2+nV3PkP7Zef8AP3P/AN/DXRfDPVNRt/iDoLRXtwPM1CGFx5hwyO4VgfqCa9f+Ovg3wxp3w/uNS07RbSzuoJY9kkCbDhnCkHHUYPevE/h5/wAj/wCHf+wra/8Ao1ax+qSpzWp69PNKWNws5KNt1r6Hvn7St5eWfw/g+yXEsPnahHHKY2I3J5chwcdshfyry34A6nqS/E7TbVb25+zzrMs0ZkJVwInYZH1ANfTOoWNlqNo9pqFpBd2743RTxh0OORkHiqeleHdA0m5a50vRNOsp2XaZLe2SNivpkDpXfPD81VVL7HymGzWFHBTwzhdu+vr/AJGpRRRXUeIFFFFABRRRQAUUUUAFFFFABRRRQAUUUUAFFFFABRRRQAUUUUAFFFFABRRRQAUUUUAFFFFABRRRQAUUUUAFFFFABRRRQAUUUUAFFFFABRRRQAUUUUAFFFFABRRRQAUUUUAFFFFABRRRQAUUUUAFFFFABRRRQAUUUUAFFFFABRRRQAVy/wAT797HwuUiYrJdTxwKQeeTuOPwUiuorivi98uj6TIVykeqxM302SVxZjJxwtRrsdODSdeCfc6+yiaCzhhdmdkjVSxOSSB1rzzxrq39oa0beFs29qSgx0Zv4j/T8K6zxvrI0fQ3kjfFzN+7g9cnq34Dn64ry2x6ivFz3FqMY4aHz/RHo5Zh+ZutL5G7Y9q4T4h/8j3qX+9H/wCi1ru7HtXCfEP/AJHvUv8Aej/9FrXzk/4D9V+TPYofxvk/0H+GNQm0vU7e/t/vwsDj+8O4/EZFfQlhdQ3tlDd27bopUDqfY1832PavV/hRq/7uTR5m6Zkgz/48v9fzr1+H8Z7Kq6Mtpfn/AME4s3w/PD2i3X5Gl4WWay8a6/YSzSypKy3EZkYnAODgZ7Ddj/gNdbXL2TK/xHvgoGY7NA+PXg/yIrqK+mwOkZx6KUvzPDxWsovul+QUUUV2nMFFFFABRRRQAUUUUAFFFFABRRRQAUUUUAFFFFABRRRQAUUUUAFFFFABRRRQAUUUUAFFFFABRRRQAUUUUAFFFFABRRRQAUUUUAFFFFAHyP4m8c+L5vEd/IviTVYFFy4SOG6eNFAY4AVSBivp3wFfXWp+CtG1C9k825uLOOSV8AbmKjJwK+P9e/5Dl/8A9fMn/oRr63+Fv/JOfD//AF4Rf+givPwMm27s+u4jo06dGnyRS/4Y6SiiivQPkTz79oX/AJJZqH/XWH/0YtfO3w8/5H/w7/2FbX/0atfRP7Qv/JLNQ/66w/8Aoxa+dvh5/wAj/wCHf+wra/8Ao1auNHnXMezgcRyYeUfX8j7KoooqDxgooooAKKKKACiiigAooooAKKKKACiiigAooooAKKKKACiiigAooooAKKKKACiiigAooooAKKKKACiiigAooooAKKKKACiiigAooqG9mMFu0qqCQVGD7kD+tAE1FFFABRRRQAUUUUAFFFFABRRRQAUUUUAFFFFABRRRQAUUUUAFFFFABRRRQAUUUUAFFFFABRRRQAVkeMNJOtaBPYpt80lXiJ7MrA/ryPxrXrkvilr/APY3h8wQybby9zFFjqq/xN+Rx9SK5sbOnDDzdT4bam+GjOVaKhvc4HxhrB1bWhHHMZbW0UQwt2fH3n/Ej8gKjse1YVj2ro9Htri6lWO2hklf0Rc1+eyqTr1HJ6tn1nJGlDlWyNex7VwnxD/5HvUv96P/ANFrXruj+FrrCveyLCP7i/M3+A/Wsnxr8M/7W1KbVdN1Dy7mXbvinHyEhQOGHI6Dsa9L+ysXLDtqHVO3XZ/5nHTx9CFbWXT/ACPL7HtXR6JcS2l3FcwNtkjYMpqjf+HtY0V9uo2MkSZwJB8yH/gQ4qzY15XLOlK0k00ehKUakbp3R6r4Vs9+qalr3mK8eoeW0XPKAKAyn6EY/Cujrifh7qPlyNp8jfJJ80eezdx+I/lXbV99ldaFXDqUfO/ruz5PGwlCq0/l6BRRRXoHIFFFFABRRRQAUUUUAFFFFABRRVDxJdTWPh3Ur63IE1vaSyxkjI3KhI4+ooAv0V81/s9/Fz4heP8AwX8RLy7+y3eraNpySaTFbWgBad47gqpUfey0aAD/ABrjrn4rftQ6bC17e+DLn7PF80m/QZCoHvt5A96APsWivCv2ef2hLH4j6iPDeu6fFpHiHyy8QicmC62jLBN3zKwGTtJPAJz2ruvjl8SbD4X+CG8QXdq17cSzLbWdqr7fNlIJ5POFAUknB7DvQB3dFfI+i/FT9pjxpZjW/C/g+yXS5SfJaOzCxuAcZVppMt0wSOMg9KWw/aN+JngnxPa6T8WPCEUNrKQXkS2aCcITgyIdxSQD0AGcYyKAPreiqGoa1pdh4fm1+8vYodMhtjdPcMflEQXdu/KvlHW/2lviJ4w8TSaT8KvCe+BclC9o1zcuoP32CnbGPbnHrQB9e18wfslfEjxt4x+JviLSvEuvzajZWtk8kETxRqEYTKoOVUHoSKzbT4+/F7wLf2//AAtTwI/9lTvt+0R2rQSD/dbJjYgc7eCfUVg/sHypP8W/FE8edkmmO659DcIRSA7D4ufEjxto37VXh3wjpmvzW2h3V7psc9osUZV1llUSDJXdyCe9fT9fDn7Vzayn7Uunv4cydaUaedOwFJ+0bh5XDfKfn2/e49a93/ZzuvjjPrWqj4sLMLIWyfYvMhtU/ebvm/1IB6evFMD2yivCv2gf2gLfwDrK+E/DOmJrfiZgm9HyYrcvjYrKvzO5BB2gjgjnnFcKPHX7WC2n9qnwTEbfHmeR/Z678enl7/M/DGaAPq+ivEf2fPj5afEXUZPDOvacmjeJolZhCpPlXIX74QN8yuvJKHJwCcnBx6b8RfGWieA/CV34l1+do7S3ACogzJNIfuxoO7E/kMk4AJoA6Givjdv2i/jJ401adPh94OT7JE3CW9hJeSIvbzH+6PyH417F+zj4m+LfiC91pPiZok2mwwxwmyMmnm33sS2/r1wAtAHs1FFFABRRRQAUUUUAFFFFABRRRQB8Sa9/yHL/AP6+ZP8A0I13vhP4x+IvD+gWujx2Wn3cVquyJ5lfft7A4bBx06dK7PV/gKt5qt3dweJvIinmeRY2stxQE5xneM4z1xVX/hn1/wDobF/8F/8A9srz8PRqU3qj7XG5ll+JpqMpX+T/AMjL/wCF+eJP+gNpP5Sf/FUf8L78Sf8AQH0n8pP/AIqtT/hnx/8AobF/8F//ANso/wCGfX/6Gxf/AAX/AP2yvboOj9s+YxLw7/h/qR+JfG9x42+Cmt3N5ZxWtxa3kEbCIkowLqQRnkd68u+Hn/I/+Hf+wrbf+jVr3zSPhHbWXgLVvDEmsySyahKkv2lYNojKEFRs3HPQ555z2rK8J/A9dG8SWGrXPiH7UlnOs4iS02FmU5X5t5wMgdq6o1cPGMkn6b9jijUnFWPY6KKK8oQUUUUAFFFFABRRRQAUUUUAFFFU9cvl0vRb7UmTetpbSTlc9QilsfpTjFyaSJnJQi5S2QzV9a0jR0V9V1Ozsg33fPmVC30BPNVNK8WeGtUuUtdP13T7id87IknXe2PRep6V4Z4C8P2/jN9b8Y+ML65ks7LdJMsbHc5ClyM9Qqr0A9RjGK674bQfDG78YWsvheDUU1G2SSVRKW2Y27STuJ/vce9e9XyqhQhNNylKK1svdTtezZ8thc9xOJqU5KMIwm9FKXvNXtdL9D0rWPEmgaPcrbaprFlZTMgkWOaUKxUkjOD2yD+VSaRr2iawzLperWN6yjLLBOrso9SAcivCvipqWm/8LtSTWImuNPsRCk8aoH3KE3lcHry3P40zwRCus/GKLVfBumXNlo8EytISuFjTZhwcEgbvmwuT1/LRZJD6sqspNPl5r6W9O92ZPiWr9cdCMU0p8llfm85drI941jXtF0d4k1XVLWyabPliaQKXx1xnr1FXLy5t7O1lurqZIYIlLySOcKqjqSa8U+Mv/E0+MPhvR+GjAgVxxwXmO7/x0Cu6+ON59j+GeqYOHn8uFffc65/8dBrheXR/2eN9am/lrZHpRzeX+1ycVy0dvNpXd/mdVpGqadq9qbrS72C8gDFDJC4Zdw6jI+orK/4Tjwfu2/8ACTaVnOOblf8AGuW+FX/El+CLakfkYQXV2T9C2Dx7KK8e8KSeEYvBOv8A9uBZNVlAXTkCtvVgpwwI4A3EZyecV14fKKdWdVXk1CSirbvWz+44MXxBWoU6DtFOpFyd20lpdL57ep9T208N1bpcW00c0Mg3JJGwZWHqCODVDWfEGh6MQNV1ays2I3BJZgrEeoXqa8y+Dt3qPh/4P6xrFzG/lRNNPZRyAgMAgwR/sl/5Gud+E3gmHx5JqPiPxNd3Nwv2jy9qyYaWTAZix6gAMuAMfpWayqlCVWVafuQdrpatmzz2vVhQhh6X7yor2b0S7v8AQ910jV9K1iFptL1G1vUU4YwSh9p98dKu188/2d/wgfxw03TtFupWtriaCNkdsny5WCsjY646j8K+hq5MwwUcM4SpyvGSuu56GU5lPGRqRqx5ZwfK7ar5GV4n8SeH/DFlHe+ItYstKtpZPKjluphGrPgnaCe+AT+FZ+g+P/A2vXaWejeL9Cv7pyQlvDfRtK2PRM7j+Ar58/4KA6ifsXhHRYyWaWa5uHQdflEapx773/KvKfH8/hHUvHfgzTvDPh678Ay23lR31/qsH2XdIGXExQFgNpVjuPUnnGM0UcEqlNSbet/wPVctT731C9tNOs5Ly+uIra2jALyyNtVcnHJ+pFRafqmnahYf2hY3sFxac/vo3BTjrz7Vw/7Qt59n+G8sIPF3dRQ/XBL/APslZsc//CM/sw399kJJHoV1OhOOXkV2T9WWksHH6pGvfVysl5W3PMjj5yzJ4RL3VDmb63va33HdeFvGHhbxS1wvhvxBpurNbBTMLS4WQxhs4zjpnB/KjUPGHhXT/EUHh298Qabb6xcFBDZSTqJnLHC4Xrz2r8//AIO+J/EPwx17SvHsNpM+i3VxJY3IB+W5RQhkj9mAZWXPcdwDXrei6lZePv24bTVtNuFvNKgVZoJUzgpHZ5U+37w+3WqqYBQk9fdSb+7oenzH15eTi2tJrllLiKNnKhlUnAzjLEAfiQPUivHvgd4t8WeOvEmqatqvi3Q4rCJ2a38PabLb3UsMZJCNNMm70z8p5P8AdHy1U/bG8dyeGvh2vhnTJGOr+I2Nqip99bfjzT/wLIQeu9sdK8p/Ze02++Hf7Sl/4J1SVTcz6T5Uqr080xxXGAfYbxnvWdGhehKb36ei3BvU+sPE/ifw94XtYrrxFrVjpUEz+XG91MIw7YzgZ6nFZ+hfEPwJrt+mn6P4w0K9vHOI4Ir6MyOf9lc5bp2r52/4KB6izP4Q0aMkn/Sbh1Hc/u1T/wBnry/4hP4X8deLvDmnfBXwnqdtqVvDtuHitxE0kildkm1WOzbgkuSPvDPTNXRwUZ01Jt639EDlqfeet6tpuh6XNqmsX1vYWMABluJ3CImSAMk9MkgfjTfD+taT4g0uPVND1G21GxkLKk9vIHRiDggEehBFeNftoajNp3wDaznkDS6hfWtrIwzhmXMp/WKpfhxcXXgn9k3Rbm0Bju3sRLE2OVNxKXDfgJMj6CsqWEdWMeV6ylZGWIxEcPSnVntFNv5HrGr+J/DukT/Z9S1qwtZuMxyTqHGfVetXtM1Cw1O1F1p15b3kB4EkMgdc+mR3rxL4T/DTTfE3h8+IvEM93O93I/lKkuOAxBdj1JLA/l3zVf4awzeFfjhP4ZsrxprKVpYZMn7yrG0i5xxuBGM/X1r06mVYe1WFKo3Omm3pppvY+bo57jOajUr0kqdVpKz1V9r+p79VTV/+PB/95P8A0IVbqpq//Hg/+8n/AKEK8A+rLdFFFABXjXwv8eeJtd+Jnxg0PUryOWx8Mz2yaWggRTEHSctkgZblF656V7LXzn8EP+S1ftC/9fNn/wCi7qgDuv2VvGWv+PfgtpfibxNdR3Wp3E9wkkiRLGCElZV+VQB0Ar1KvDP2FP8Ak23Q/wDr5u//AEe9e50AeRfB3xz4g8RfF74reH9ZvYpNM8OXlpHpyCJE8pJFmL5YDLfcXk9MVwPhzxf8a/jjqGqap8Pde0zwR4Jtbp7S0vZbNbi6vNvVtrg44IPG3GQAWIJqT4USPD8U/wBpGWNiro1sysOxEN1g11/7EUaJ+zJ4UZVAMjXrOfU/bJhn8gPyoAyNQ8AftIaNCb3QfjXYa/OibjZalokUEcpGfk3DeRnsfl9yK6f4E/FS9+IfgDWbrVdNTSPE+gzzWWq2i8pHOikhlBJIBIIwScFWGT1PrFfNP7PEj/8AC1/2hoM/u11VHVcdCxu8n/x0UAP0H4seN7v9i6/+Jc+pQt4lh8zZci1jCjF2Ix8mNv3TjpVnR9D/AGqNT0iz1KH4meDkju4EnRW00ZAdQwB/c9ea898Lf8o3NV/7bf8ApeK+s/An/Ij6D/2Dbf8A9FLQB4H4q1b9p/4a6PP4r1i+8JeNdHsl82/tbe3aGaOEcu6lUToMnPzY67SAa9L1X4y+F9P+BcXxaZZn0ye1WWC2BHmvMzbBBnpuD5UnoNpPQVofHfxh4f8AB3wv1++16/t4BLp88NvAzjzLmR0KrGi9WJJ/AZJ4Br5O8R2l/wCHf2ZPgdo+r6ZfahDd+JBqE2mwRl5riNppHjijT+JnSXhe7PQB7H4d0b9pD4hWUXiHVfH2n/Dqyu1E1rpVlpKXU0cZ+75pkIIYggkbvqqngVPGVx8ffgzYv4uvfF9j8SPC9qytqdrPpyWd1DESA0ibM8D13MB124yR0H/DQWq/9EJ+LP8A4IWrG8dfGjVfEngnXPD3/Civiqp1PTrizDSaA5VTJGyAn2GaAO8+LXxg0vwf8FIfiNpcA1NdSig/smBjt8+SddyBscjC7mIHPykda4rRfBn7S/iayi1TxD8WtP8ACUsyeYum6fo0U/kZGdjMcHI6H5nx6mvOfFen6tp/7OvwJ0LX7G8srhfFtqlzaXcLRSpiWYKGVgGHyt+Rr7LoAy/CVlqmneGdNsNb1T+1tTgtkjur3yhH9okA+Z9o4GTzitSiigAooooAKKKKACiiigAooooAR2VFLMwVQMkk4AFeL6vYeIfHviWXULGzlTTl/d20s/yR+WP4hnrk5PAPWvaSAQQQCD1BorhxuCWMShOVordLqdWFxTwzcoq7/I4Xw98ObCzCyancPeSf3E+RB/U/pWrqug6tHcxXHh7VVsYoxj7GYlER9TkDOfrn6iuloohl2Hpw5IRt5rf79wljK05c0nf12+489+ImveItK8N2ysq2lzcXPlPNEei7c8HsT/Q1D4F1nWWtLlI3lv5hbyPDFNITukC5UZJ4yeOveu+1TT7LVLNrPULdLiBiCVb1HQgjkH3FQaNoum6OhWwt/L3dWLFiR9TXHPLsQ8VGpGo+Vff/AJHRHF0fYODh734f5mJo1l4vvpludevILOP/AJ9LcBh7g9R+ZarWqeD9HvCZIYvscp/ih4U/Ven5YroqZcSiG3kmKSOI0LFY1LMcDOAByT7V2rAUXFxmua/fX/hvlY5niqnNzR9300/r5nCyeG9U0yZZoMXCo25Xj+8Mf7P+Ga7XTrkXdnHNjaxGGX+63cVwHhr40eDPE1vc3Hh6HxDqsVs2yZrTQ7mQI2M7ThOvt1rc8IfEPwd4p1KfS9I1df7UgGZ9PuoJLa6TjnMUqq3HcgEdOanC4CGFm3Tej6Dr4mVaK51qup1dFZHirxLo3hmyjutYuzCJpBFbxRxtLNcSHokcaAu7H0UGuavvinoekpHceI9I8R+H7GRwi32oaay26knA3shby8nj59td5yneUVHaXFvd2sV1azxT28yB4pYnDI6kZDAjggjvUlABRRRQAUUUUAFFFFABWT40/wCRO1v/ALB8/wD6Latasnxp/wAidrf/AGD5/wD0W1AHzB/wTu/5nr/uH/8AtzX1rXxz+wrrFt4e8NfE3X72OaS102ztLyZIQC7JGl07BQSAThTjJH1rttR/bA8Bx2jtp3hvxLcXI+5HOkEKH6sJHI/75NIDzf8AahsbXwX+074f1zw/EltcXS2mpSxQjGZhO6McDj5wgz6ndnrz9AftLeOvA/grwvZt4u8NWPie5uZWOnabdQRyKzqPmkJdWCABgMgE/NgDrj5++FmkeLPj58dIPiDr1l9m0LTbiKR2CnyVWI7o7aMn7xLct6bmJxkA9H/wUC0PUWuvDHiWO2abTYY5bWZwDtjkLBlDEdNwzj/dNADPD/7R3j99JgXwz8HY/wCyYx5dstjbzmFEHRV2Jt49gK8y/aP+I3i7x9b6IPFXgiXw59heb7PJJDKhl3hNwBkA6bV6ete5aJ+1x8P4dCto7jwzr9ncxRJH9ltYYWhTC4wjGRflGAPujtxXhn7R3xY1f4qLpV5/wjcmkeH7OWZbGWQM7TyELvzJgKSAF+Vfu55JyKAPbf2mtSurD9kbwrb27ME1BNMtp9p6oLcy8+26Ja7r9kDw7pmifA/R7yzjiN1qwe7vJ15aRt7Kqk/7KgDHY59TS+L/AAK3xE/Zl0rw7bsiX/8AY9lcWLOcKJ0hUqCewYZXPbdmvA/gV8db/wCEVrceAvHmgak9nZTuYljULc2ZY5ZCjkBlLEsORjJ6gjAB9j+LNB03xP4bv9A1e3S4sr6BoZUYA4BHDD0YHBB7EA18f/sCII/ih4ijDq4XSWUMvRsTx8j2rrfiF+06nifTZPCvwu8P6zc61qam2iuJ4lVo9wwTGiMxZsE4JwAeecVyX7Akbw/FDxFDIu100llYZzgieMGgCz8dv+T2fCf/AGENH/8ARy19l18V/tdPfeEf2kfD3jWSyNxaxrZ3sAJ2rK1vLlo92OD8q59Awr6D+Cfxq0P4q3+o2ej6Pqlk2nwpLK90E2ncSABtY88H8qYHx14E8dalo/xu1bx03heTxRqJuLmZIAzfuZHfHmcK33QSo4GMj0r23/hqLxx/0SG7/wC/s3/xquO+JOm+LP2fvjrdeOtB083OgalNI6MwPkvHK26S2dh9xgwyvsqnnkV6PB+2D4IbTvMn8MeIkvcf6lBC0WfTzC4P/jtIDxRte8R+Iv2iNE8e2fgjUdBlk1O0a5iigkkRiHVZGJ2L95eD+JzzXpf/AAUL1K5VPCGjq5Fs5ubmRc8M48tVOPYM/wD30a6D4J/F74q/FT4hE6foemaZ4Pgm33UzwO7RxjpEJdwDSNx0XjJOMCum/bA+GmofEDwFa3uh27XOsaJK80NuvLTxOAJEUd2+VGA77SOpFAHpPww8O6Z4W8AaLoukwRRW8FpHlkUDzXKgtIfUsckn3rpK+PvhF+1Mnhnw7a+GfHmg6lcS6bGLZLuz2mZlT5QskchX5hjBO7nHIz195+Dfxk8MfFS51K38PWGsWrackbzG+hjQMHLAbdkjZ+6euKYHpFFFFABRRRQAUUUUAFFFFABRRRQAUUUUAFFFFABRRXnngH4s6N4x+JHinwNY6bqFve+G5GS5nm2eVKQ5T5MEnqO4FAHodFFFABRRRQAUUUUAFFFFABRRRQAVBqNpDqGn3NhcqWguYmhkAOMqwIP6Gp6KabTuhSipJp7Hg1p4P+JHgjUryDw5DDqenXPDBtjJIO25GIIbHpx7muj+DnhDxFpfifUvEfiKzgtJbyFkWNGXgs4Y/KuQo+UcV6tRXrVs5rVqcoSjG8lZu2r/ABPAw3DmHw9aFSM5NQd4xb91X7aX/E8n8KeFddPxo1fxBqunNFYMZ/Ild1YSAkIowDnlMnkdKraB4T8ReD/ixJdaNpss3h67fbIUdQEjfnGCc/I36D3r2Gipeb1ne6VnFRt0stnvuXHIMPFRak+aM3O+l7vdbbM8q+L/AIF13U/ENl4q8LlGv7dUDRbwrbkbKupbg+hB9B1rn9a0H4reOpLXT9etYLCxicOzEoqA4xuIVizHGeOnPbNe615zqXji+0HUvHl1exS6jZ6LPp8dnaRBEb9/HGCAxxnLvn5j+VVRzmtShGPLFuOza1RGJ4dw9erOfPKKnrKKdk/XQ1vFmhXFp8K7nw7oNvJczJZpbQoCAzgkBickDpuJrN+EXguHTPB8UXiDQ7T+0GnkkYTwpI6jOFGeewz+NQz/ABKv2sdFe08Lu97feIJtDuraS8RRbzRLKzEPjDgiIkcDg+vB0rX4hQ3XxJufB1v4f1iaK2m+zTapHbs1tHP5An2MwGFG1gMk/eIGMHNcqx9VUJUe7u31O55XQeJjiGvhjypaWtf8zqtX0221LRbrSZl229xA0DBONqkY49MV4po/hz4qeBJ7uy8PwQ39lO24OCjIT0DbWIKtjGe31wK6TT/jHbXmkeKtWTw1fra+HVXzczxl5ZDIyeVgH5JBtJKscrlc4yK0fE3xKuPDR8Px634WubabVroQSxC+gdrVTOkKvgNlwTIhO3hQwBOSAawmYTw0ZQ5VKMt01dE4/KaWMnCpzShOOzi7Oz6GL8Ofh7rz+Kz4w8aTBr0MZI4C4di+MBmK/KAB0Ueg6YxXrlcrZ+Lri+8YanotjoNzPY6TJ5F9qBuI0WOYwrMEWMncw2uo3cDJ7gEjifh38S5m8E63reszanq1zZ6pb2MUB+yfO84hEKxyQ7YyrGZfmLEAdyBk5YvGVMXPnn00SWyXZG2X5dRwFJ06V9Xdt6tvu2cH+1L4I8feJ/iz4f1jw74Vn1nS9KtIWYCeONZJBM7unzNkZUIM4/Osr4r+D/jV8a9X0WHVvA2n+FtOsGkAnlvo5WTzNm9mw28j5BgKv1Pp9J+CvEieJLK8dtPn0680+8eyvbWZ0cxTKqsQGQlWG11II9eQDkVj6V8QodS+Il54TtvD+sNBazPavqq27G1E6RLKyMwGF+VgASck8YwQTUMZKKjZK62OzlMH40eF9c1HwxoOh6BYzX8Vn/rG3KCNiBFJyRyct0p/xy8Pa9ffAG88K+GdOkvtSktbW0SFHVTsV495ySB91SOver/xt1fxFo+m6ddaLqU2n2Ucskuqy2cME13Hbqn+sjimBDojEFwo3belTah8Rrez8baf4VtNG1bWfOgtZbrULO3Lw263DskTttBAUlGYkkALzk4IA8dN0qdKytBt+t+5x0sBTp4qpiU3zTSXkrdjhPAfwbOpfsx2/gLxTaf2fq0rT3QZiHa1uTK5ifjj7u0EA8gsM81xv7JPwl8Z+DPiXqWseK9Eaxt4tOkt7eQyo6ySNInK7WJxtVuo717xb+M9QupfEf2Pwnfz2+i/aI1nFxEBdzxBT5Ua53ZYNwxGMgj0zm6P8R7bxPpOn61oKzR6Xc63BYQ3DxhvtaMgLkAkFQHJTPXKHip+t1OWUf5jtseQ6j8K/GHxV+Pd/rvjzTdS0TwzaRNHpzRXEaylEbESqQWKklmkJx1yPSq4+Dvijwb+0l4e17wrp2raroEUsBub+7vEkkQODFLuJIYhUOeAeOK92sPHi3CeJNSk0W6g0HQftaS6gZUYyyWrETKsQO4D5WwT12npkZow/Ep30bXLmTwnqyajpNlBf/2crxyyTwT7vLZTGWGfkfK9Rt4DZGX9dnt0tawuU8y+OXw/8YeMf2i/COq2uhzTeG9N+xrc3XmRhAFuGklOCdx+UgdD0qp8e/hf4xsfjDpHxK+GOkG6u2cTX0MMiRgTIQCzbiMrIh2tj0Yn71fQvhHWY/EPhnT9cijWKO9gWZVWVZQAfRl4P+cgHitSlHFzjbTZWHY+fv2vfCvjXx54V8L2Xhjw7dXZE0l1eReZGrW7bFCqxLAE/O44yPlPtXqtz4Ogvfhda+DZX8hYNPgtkdVB8tolUKcDjGVHA7V1lFTHEzio8unK7r1M6tGFWEqc1dSVn6HhGi6X8YfCVnLouk2cc9pvJikDROqE9Sm4gjPXBHviuo+Efw91DQ9UuPEniSZZdVnDBYw+8oWOWZm6Fj7ccnk549Porur5xWqwlFRjHm3aWr9TxcLw7h6FSE3OUlD4VJ3UfRWCqmr/APHg/wDvJ/6EKt1U1f8A48H/AN5P/QhXknvluiiigAr54+AsD3Px1+P9tGVDy3tkilugJS5HNdD42/aa+E/hjUdQ0htV1DVNZsLmW0m0+y06YyefGxRkDOqofmBGQxFUP2TfD/idZfGvxG8WaVJo9/4z1NLqHT5QRJBbx7/L3AgEf6wjkAkKD3oAp/sGapaTfA9fD/mKmp6LqNzBfWzMPMiZpC6kr1AOSM+qsOxr6AZgqlmIAAySe1eNePP2dvCPiDxZceL9C1nxB4N8QXJZp7zQ7zyRK56uy46k8naVyeTzzWPefs4X2sRfYvFHxp+ImsaYVCy2bX+1JQOzZ3A9+oz70Ac98EbqHWvEn7Q/ijTpFn0q+uPItrheVlMMNxuIPcYdSPYiu5/Yl/5Ni8I/9vv/AKWz13vhX4f+F/CvgOTwX4d0/wDs7SZIZI3EbZkcyLh5GZslnPqc9AOgAp/wt8FaV8O/AmneDtEuL24sNP8AN8qS8dWlbzJXlO4qqj7znGAOMfWgDpq+Zv2d/wDkr/7RH/YSi/neV9M1wnhH4ZeHvCGv+NfEVjeanJP4tlFxqKzyIyRFfNP7oKgIH71vvFug/EA+bvC3/KNzVf8Att/6Xiu78LfsnfCHUPDOlahc2esGe5soZpCuoMBuZATgY9TXVaZ8Pfh1bfs6yfD+21vWpfCt3DNMbsuhuwquZ5ORHtBBQjBTtjrXoVhrOm6L4bhjFprS2enwJDulsJd+xE+8flHGF5OMVXK+xPPHued+Ff2Xvg34f1WLUo/Dk2ozRMGjXULp5o1YdymQrfRgRWb+2paXll4L8L+OrC1edvCHiO01KZEGSIQ3Jx0++I+vrXscHiTTJIpJJPtNsI7Z7oi4t3iJiTG5gGHIGR+YqvqeveHLrSxDelby01C0VxAbdpRcRS/Kq7MHduzjbjnn0NLlfYOaPcu+Fte0nxR4estf0K+ivtOvYhLBNGchgex9CDkEHkEEHpVvU76y0zT59Q1K8t7Ozt0Mk088gSONR1ZmPAHua+dLn4KeEdHvbq+8B+NvH/gOSSdFuNL06WQoWkzsIiI3MDhsHcw+XAxipLb4KeENauFn+InxG8c+LYbYySNYaveSQW8XlKjNvjwGU7XQ8MMhu9PlfYOePcs/teXdrf2XwovrK4iubW48Z2EsM0TBkkRgSGBHBBBzmvobPOO9eV+NvCHgfxVZ+FNFNprdhaeHL611Kxt9KsiiQFQfKSVTG21MdVADDuRXZv4Q01viCnjY3N+L9LE2Pki4PkFN27O315PGdvfG7mk00NNPY6GiiikMKKKKACiiigAooooA5/4heMNF8DeF7jxBrksi28RCRxRLulnlb7sca/xMT2+pOACaxrK/+KOpaWuppo/hvR3dN8emXs8s02McLJKgCxt6gK4HTJri/wBoLbc/GD4O6beMf7Ol1i5nkUjKNPGsRhz75YgfU17Hqjaktuv9lw2kkxcBjcSsiouD8w2qSxBx8vy555FAHHaf8SLOz8D2PiTx1pl14RkurtrP7LcBpz5wZgApjUkhtjbSQM+mCCdnTvG3hm+1qPRV1JrbVJVLxWd9bS2k0qjqUSZVL/8AAQa8B+K/jzWfFXhXX9P1bTrK1j8N+L7Cw3WjSSNcOszbnCkZAIC4UZOSea6z4oarB8SvHPhrwR4Zt7y11XRtUt9avL69t2s5LW2TIJiSYLJIWJA+VdvAyaQHrXhzxXoHiK/1Wx0a/wDtVxpFx9mv08p08mXJG0lgAT8p6Z/UUzxP4u8P+GWC63eva/6NLd5FtLIBDFt8xyUUgBdy5z6iuB+BnHxG+K+P+hhT/wBEirnx5/5A+t/9iN4g/wDQbWmB0Fj8S/BN4lhKutGCDUSBZXF3aTW0FyT0EckqKjE9gDzWv4m8T6F4bW3/ALY1BIJbpyltbojSz3DDqI4kBeQjuFBxXiHinXvDd5+ybo3hVbi21bXNQ8NWNrYaVasJrl7nyYwpEa5YbGGSccbfwq9+zXZ6jqfjPxXrfiyYXmv6Gtr4fjZ23m3WGEecVP8A00kyxPcg0AesWPjTw5davDpBvLizv7gH7Pb6hZT2bz4GT5YmRfMIHULnFdDXn/7ROj2ur/BzxHJPmO40yyk1OznU4eCe3UyI6MOVOVxkdia3vhjrN14i+HPhzXb5dt1f6Xb3E/y4Bdo1LED0JJI9jQB4z+wt/wAib4s/7GCT/wBFpVH9sBYbTx78OdQ8O4j8ZtqQS3+z/wCukh3KAGxyV3EgA8EM49az/wBj3w9da14R8WNb+Kdd0Yf23LHt094VBJjX5vnjY7ufXsKvfD77D8Nvj3JoHxGt/wC1Nd1bLaH4uu5nkeeNsgQsHJWJuqfJjsOjA0hnTfFLxdp3gr9pHwvrHi4tD4em0Ce0sbtkLR2t68wMjn0zGqKSOcNzxnHrsn9heLvDNxBHcWeq6RqMDwu8EiyxyowIIBGQeDUPjXwt4c8ZaK+heJtNt9Rs5PmEcmQykcbkYYZSM9QQefevn7Wv2b/Evg+8l134OeOtQ066UbhYXcmBLj+HzB8rDsFdCPU0xH0L4N8O6X4S8L2HhzRYnisLCLy4VdyzHkkkk9SSST9e1a9eafs7+P8AVfHfhC7XxJYCw8R6Nevp+pwhNgMigEPt/hzkgj+8rYwMCvS6ACiiigAooooAKKKKACsnxp/yJ2t/9g+f/wBFtWtUd1BDdW0ttcRiSGVDHIh6MpGCPyoA+R/+Cf1na6hYfELT763jubS5isYZ4ZF3JIjC6DKR3BBINfQ0Pwk+GEMqyJ4A8N7l6btPjYfkRitTwZ4H8J+Dftf/AAi+hWmlfbNn2jyFI8zZu25ye25vzroqAIrS3t7O2jtbSCK3gjXbHFEgVVHoAOAKS9tbW+tJbS9tobm2lXbJFMgdHHoVPBFTUUAcdb/Cv4aW92LqHwF4aSUNuB/s2LCn2G3A/DpW9qXh7QNTt4LbUtD0y9gtwRBHcWiSLFnrtDAheg6eladFADIIYreCOCCJIoo1CRxooVVUDAAA6ADtWN4n8H+FPE5RvEXhvSdWeMYR7u0SRkHoGIyB9K3KKAMTwx4Q8K+GA/8AwjvhzStJMgw7WlokbOPcgZP41Y0nw9oGkXMl1pWh6ZYTyrtkltrRIncZzglQCRnmtOigDL8S+HdB8S2AsfEOjWGq2quHWK7gWVVb+8Nw4PuKq+FfBvhTwrJcSeG/D2m6S9wFWY2kCxmQLnAOOuMn863qKAIry2try1ktby3iuLeVdskUqB0cehB4Irkf+FT/AAx+0/aP+EA8NeZnd/yDYtuf93bj9K7OigCGytbWxtY7Sytoba3iG2OKFAiIPQAcCpqKKAOc8SeA/BPiS4+0694T0XUbj/nvcWSNJ9N+N361L4V8G+FPCslxJ4b8PabpL3AVZjaQLGZAucA464yfzreooAKKKKACiiigDx39rf4mat8M/hgl54ejB1rVbxdPspWQMIGZWYybTwxAXAB4yQSCAQfNYPgT8etP0y18Taf8bdTl8Ws8clxY3M8rWi5IyhYsyuF9DHtOMAdM+uftM/Cxviz8N20K0u47PVLS5W80+aUkR+aqspV8AnaVZhkDg4POMV5JHqv7YeoaXbeEB4a0fSrmMpHL4jeaJmKqR85/eMpzgZxGScn5R2AK/jPXfin8WfjTL8H9B8Xjw1Z6DYRya/qemq8Rnm2p5pQBg+3fIEVNwzhixPQRWt78SP2e/jL4T8O+IPG194z8HeKrgWiNfFmlt5C6oSNzMUKGRDwcOpbjIBGv48+GPxe8GfE+D4tfDV9M1/Wb7T47fxDp8gEKXUoVBI6KzKNjFFbAYMGXjIJFR+G/h58Xvix8W9B8b/GHTbDw7o3hqQTafpVs6sZZQysDgO5ALKhYseQgAXByADj/AAboPxO+LXxp+KXh6D4seJNC8P6Nrs4dI7uWUrm4nWGKNd6+WgCNkAgfKowcAjX+EPizx94Z1j4tfCXxN4rvNbn8P+H7u+07UXmczRbIwAVcksuRLGwBY7SvBr0v9nDwF4s8I/FP4va34h0n7FYeIdbF1pUv2iKT7RF59227CMSvyyocMAfm9jjmV+FvjsftBfFrxV/YX/En8QeFruw0u4+1wfv53jtwqbd+5cmN+WAHHXkUAec/BP4efGH4ufC7/hKrj40+JdOMUssWlW7Xc7mVkPLySCQH7+VB+YgD0GKtaL+0Z4z0n9lO51K8uGufFsOuNoVvfTqHZVMXm+c+eGdRuQZzk7Sd3zV7/wDsn+EfEPgf4JaV4c8U6f8A2fqkE9y8sHnRy7Q8zMvzRsynIIPWvFPCX7OPi3WfgV4q8JeI7OLQ9ck8RnVtGkluY5UbEQT5jEzYVgXGOoODjigDznUfEk3h3w8PGGh/tQalq/jCFVnm0uSO6a3nbI3RKZMowA6blwcdF4x6D4i+NHj34wT+AvAHw91BfDmo+INO+16xqEDlHhZGlSVUYHcijyXbg7juQA9c3Le2/aSn0u28ML8IvBVnqCFYpPEE0Fq6lR/y0K7mXJHUhT1OFB6dZ8avhB46XxH4V+J3wyOjx+MNCs1t7ywhjFvbXf3i3lKxwoJklBVmGVYfNkcgEGg/BL41eFPEkNvoXxpvNS0C+tpYdRbVBM0lvuXbuhTzG/ec7lZXQgqMkjg+J/B/4V+MvEHxv8f+GdM+LmvaHqOjzMt5q9uJfO1EiUrmTbOrcn5uWbn86958Dah+094t+IGk3fiTS9H8EeHLFib+FFSY3ynqgXe7Z4AByoXJPzfdPMXHhH40/Db9ofxX4q8DeD7HxJpHiiYSNNNcKPJVnDsCPMQqykt1BBGOetAGT4VPxL/aa8VeIdZsfiDqHg3wbpV2bWwg08uHlPJXcEddx27WZmJwWwox0v8AgXx58Svhn458X/CXxl4ik8RTWmg3Wp6Fq04Ly7o4GlXcWyWUgNkOWwyYBINS2vgP42/A3xpr0vwn0PTfFPhLWrj7QljPKqtatzgYLoQVB25BYMoXOD02vhL8G/HXiLxl4l+JPxiktbTXNZ02bTbTT7Uq4s45Y/LLfKxAwmVVQzH5mLHNAHsH/CQ6p/wof/hK/OX+1f8AhGP7Q83yxjz/ALL5m7b0xu5x0qtqvibWLf8AZzu/GUVwg1mPwi+prN5alRcCzMobbjGN3OMYrhkk+Kz/AAv/AOFUHwDJHqo00aK3iD7ZCdNFvs8n7UBu80ts+by9md3tTbsfFG7+E7fCRvh9JFqMulnRJdd+2wnTBbGPyTcj5/N3FMkRlAQSM8UAbreKPG/jLWbPwl4P1O00WSz0ez1DXtcmtFuGjkuELRwQxEhSzBWYs2QAQMZNWNP1jx14G8c6JoPjPXbfxRoXiGZ7Ox1UWKWtza3gRpFimVPkZXVH2soB3A5GKi1Dw74r+H/jP/hKPBujN4n0rUNNtbHWNMW5jgule2QrDcwmQhG+QlWQsCcKRnoMXXl+Jnj/AMceCtWl8Fz+HPDWh65FdyW99cxPeXDGKRfOKIxWNEDEYLFiX6YFAHffAnxDqnir4VaNr2tTLPf3Xn+bIsYQHbPIg4HA4UUfAnxDqnir4VaNr2tTLPf3Xn+bIsYQHbPIg4HA4UVxPhaX4i/DTQbrwNpfw8ufEkdvc3LaFqVvfQR27wyyvIi3PmOHjKb9p2hsgDHNbn7KAmH7P3hcXJVpwlx5hXoW+0y5x+NAHqNFFFABRRRQAUUUUAFFFFABWVeeHNDvPt/2rTYJf7ReKS83A/vmix5Zb/d2rj6Vq0UAYOp+DfC2qaZPpmo6FZXVnPeNfSQyx7la4JyZOf4jk/mafJ4T8Nv4pXxSdFshrioVW/EQ84fJsznudpK5POCR04rbooA84+H/AMKLPwzYarp2pa1d67p+oqqyWlwCsORI7tIV3EeYxf5ioQHaPlzzXV+J/CPhnxNJDJr+iWeovArJE08eSqllYgH6op+qg1uUUAcw3gbQX+IreOmtwdUawFkRsQIwyf3jcZZ9p2ZJ4XI70/TvAXgvTtMvtMs/DOmRWOoRpHd2/kAxzqgwgZTwdo4Hpx6CukooAoaBouk6Bpcel6Lp9tp9lGSVhgjCrknJPHUk8knk1UTwn4aTxSfFKaHYrrbLtN8IgJSNu3k+u35c9ccdK2qKAMfxR4W8N+KIYIfEWh6fqqW774RdQLJsJ64z0zgAjoRwaj1Xwh4X1XWrDWtR0GwudR08qbS5eEF4trblwf8AZbkeh5HNblFAFexsbSx8/wCyQJD9omaeXb/HI3Vj7nAqrBoOjW9ja2MGm28VrZz/AGi3iRNqxSbi24AdDlmP41pUUActpPgPw7p3jPXfFcNojX2tQpDcK0aeWEA+fAAzmQhS5JO7YnpU9l4F8HWOi3ui2XhrTLbT75g1zBDAEWUjG3OP7uBt/u4GMYroqKAKukabYaPplvpml2kNnZWyCOGCJdqIo7AVaoooAKKKKACiiigAqvqUby2bJGu5iy8fRhViigAooooAgjs7OO4a4jtYEmYkmRYwGOevPWp6KKACiiigAooooAKjuozLbSxKQC6FQT7ipKKAOFvPA90dLFpZ3kMQl0uS1uY2B2NcG38lZV444PzeoCnrnOvBo9++garp80FnbSXdu8UZiupZlyyMMtvAI69q6Oirc2yFTijnPEvhyTV4NKRLhYTayKtxxkTW5A8yL/gW1fyqha+ELyz+0XFteQNcx363FgJQdiQLvIhbHOB50oBGcZXriuyooU3awOnFu5yOoeGtR1jUDfanNBbnzLdRFaXEilYo2difNG1txL9gMAe9VG8Ax3HkwX11JLDDLdSCYXEhnkaTZ5Tux+8yBAOSR8iHHYdzRR7SQvZxe5xmqeHtdvwJJP7Lj1A26xf2lbyzQzIw/j2rw46kISBzjkdezoopOTZSikFFFFSUFFFFABRRRQAUUUUAcX8YPAcfjzw5b20F8dM1jTbuO/0q/VNxt7hDlSR3U9CPoe1JpHibxjBZRW3iD4f6lJqartkl0q6tpbSZgOWRpJUdAfR1GM4yetV/Gmr+NLHX5U0nTp5tLNuwMyw+ZscRsw2BVZ92Vxkqy9ABuIBpalrvj6PRZrzRtNnv9kFztS4tWSZm8qHymUMkWSJHkJUou5VbAyBkA821v4YePpdL8UMmi201zrfi611qOGG+jPkwKS7KzPtBcHC4HGTwSOa9K+MXgjVta1vwx408KmEeIfDd55iRSv5a3ls/EsBf+EkZwTxyemc006147TV7OHULO7trGOc2U8lvZtI1w8f/AC8jZFLtjkDLhSFwUYFhxUWk6z8RpobSbW9Pu7MRQWclwLK1VzOHSd5cKwZlddsKFeMNuxwymkBW0vS/FPgr4h674j0/wzd6voHigw3V1awTwi9026VNrZVnCSI3BO1yQRwMDJv+ONH8S+KvDPia6/sV7W5uNAu9I0nTpLiLziblVEkkrBjGvKR4UMcBWOcttWhF4k+LC26m58LlJ44pPtMQhUks7xmJ4mV2Vgm5lZc5KqX4OEKa14i+IMdhC2l2+qvExi+3XDaCZJrWTy5S6RREx+anmLEu4AgBz8zZyjA7P4VaLNoPw68OaXfWMVpqNnpVta3artJ8yOJVb5l4bkE5z3rnrjwxrnhP4lap4y8L2I1bTtfjjGsaUsyRTLPGMJPAXIQ5XIZGZcnBz2p2oeIvHlqNGeTQppZptHWe+tbO2LeVdiNnkTe3yYyoRQH3FmHDAkrPpXibxhd+I9PaTwvqMOgytNHcSzW6pIm+WTyHKFt4ARIc4U/65t20xkUAUviRp/i74haI3hC10W68N6VfMq6rqN9PA8v2cEFooEhkkyzYwWcqACepPHoFnaW+kaLDY6baH7PZW6xW9vGRnYi4VAWIHQAcn8a811HXviRH4i0+LTtOv5NMlli8sz6YrNOrXJWYTuGUW4SEB1O35s45I2mla+Jfi8miRzSeHWkuk0+4klie3HmvI0NsYWXbhMrLJODH1KRnPzAZAKv7J/gvxj4G0jxFp3izR47H7ZqAvbd47qOYNuXaynaeMbV7c5rY/ae+HLfEP4bzR6fFnXdKJvNMZR8zMB88QP8Atgcf7QQ9qsReJfGsrXK6lpOr6TG9w0thLb6YLktCyt5Ubohcg5XL7jGRvAyuMnb8B614w1DV72HxP4ek0y3eJZLNwFKBk+SVSwYnk4ddyqSCRg7c0AeD/CPxH498dahovxD0O+i1fWfDti2ja74eupxbtNGxyJo3I2hpCiMd2PmiIzjAHvEvizxPcQGPTfhxriXnT/iYXVpDBG3+06TOxHuit/KuI8afC3XtB+IrfE74Vy2sWq3GRq2i3DeXb6ipOWIYfccnnJ4LfNkchuuT4hXy2P8ApHw78Yx6mFGbJLNJFLc8CcP5WMjqWHBBxQBZ+FPgybwjp2qT6ldQ3mta3qMupanNAhSLzX/gjB52KBgZ5PJOM4rsq4r4V2fjpYtX1bx1dxR3Op3YmtdJhcSR6ZEFCiMSAfMxwC2PlzyOprtaACiiigAooooAKKKKACiiigAooooAKKKKACiiigAooooAKKKKACiiigAooooAKKKKACiiigAooooAKKKKACiiigAooooAKKKKACiiigAooooAKKKKACiiigAooooAKKKKAOd+IOh654h0IaXoXimfw08ko+03dvarNM0G1gyRljiNiSpD4JGOBzkXvCWg6Z4W8M6d4d0aAwafp1ulvboWyQqjGSe5PUnuSa1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/Z">
            <a:extLst>
              <a:ext uri="{FF2B5EF4-FFF2-40B4-BE49-F238E27FC236}">
                <a16:creationId xmlns:a16="http://schemas.microsoft.com/office/drawing/2014/main" id="{D3090FD9-C846-422F-908B-6A10720885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98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CB2635E-39A3-4E5E-AB71-494A05A5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964" y="600074"/>
            <a:ext cx="6724650" cy="21145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6FD4A88-29DC-43A8-9CB3-BFEA2D190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062" y="2422449"/>
            <a:ext cx="2491938" cy="141836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B429820-1D64-4AD7-BE93-AFBB2BE20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062" y="3840816"/>
            <a:ext cx="6266793" cy="130268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8FD385E-84C0-4479-8196-57141CCD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/>
          <a:lstStyle/>
          <a:p>
            <a:r>
              <a:rPr lang="pt-BR" dirty="0">
                <a:solidFill>
                  <a:srgbClr val="001EFF"/>
                </a:solidFill>
              </a:rPr>
              <a:t>Sem eles não seria possível!</a:t>
            </a:r>
          </a:p>
        </p:txBody>
      </p:sp>
    </p:spTree>
    <p:extLst>
      <p:ext uri="{BB962C8B-B14F-4D97-AF65-F5344CB8AC3E}">
        <p14:creationId xmlns:p14="http://schemas.microsoft.com/office/powerpoint/2010/main" val="1744153726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4_PPT_TEMPLATE" id="{554BF481-C7E8-0840-9D31-AED33710D16C}" vid="{88487FFC-92E4-934C-890E-EEA750821F4B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4_PPT_TEMPLATE" id="{554BF481-C7E8-0840-9D31-AED33710D16C}" vid="{50276561-7952-F445-89B4-A669A634B816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4_PPT_TEMPLATE" id="{554BF481-C7E8-0840-9D31-AED33710D16C}" vid="{2C4AFF78-D7E4-5C47-A7F9-1BD047764B63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9C77DCEBC9E84DB2FD91B2007BD5BF" ma:contentTypeVersion="18" ma:contentTypeDescription="Create a new document." ma:contentTypeScope="" ma:versionID="8c321de2bb49d3f100d8a8692376f901">
  <xsd:schema xmlns:xsd="http://www.w3.org/2001/XMLSchema" xmlns:xs="http://www.w3.org/2001/XMLSchema" xmlns:p="http://schemas.microsoft.com/office/2006/metadata/properties" xmlns:ns3="c2646451-ce02-4d82-bca9-b8bb62facfa6" xmlns:ns4="43f03e24-3622-471f-a15b-62748b2b9765" targetNamespace="http://schemas.microsoft.com/office/2006/metadata/properties" ma:root="true" ma:fieldsID="ba32cab461b16303c902c9e5813ef724" ns3:_="" ns4:_="">
    <xsd:import namespace="c2646451-ce02-4d82-bca9-b8bb62facfa6"/>
    <xsd:import namespace="43f03e24-3622-471f-a15b-62748b2b97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46451-ce02-4d82-bca9-b8bb62fac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03e24-3622-471f-a15b-62748b2b97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646451-ce02-4d82-bca9-b8bb62facfa6" xsi:nil="true"/>
  </documentManagement>
</p:properties>
</file>

<file path=customXml/itemProps1.xml><?xml version="1.0" encoding="utf-8"?>
<ds:datastoreItem xmlns:ds="http://schemas.openxmlformats.org/officeDocument/2006/customXml" ds:itemID="{1911A797-8BD6-4CF3-82D9-97AA447209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78F8A2-DE89-4A08-AAEC-E8EBF6BB3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646451-ce02-4d82-bca9-b8bb62facfa6"/>
    <ds:schemaRef ds:uri="43f03e24-3622-471f-a15b-62748b2b97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12E61B-5797-4309-B5CB-87DA2ACA7691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c2646451-ce02-4d82-bca9-b8bb62facfa6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43f03e24-3622-471f-a15b-62748b2b97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WRNP2024_PPT_TEMPLATE</Template>
  <TotalTime>673</TotalTime>
  <Words>570</Words>
  <Application>Microsoft Office PowerPoint</Application>
  <PresentationFormat>Apresentação na tela (16:9)</PresentationFormat>
  <Paragraphs>112</Paragraphs>
  <Slides>12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23" baseType="lpstr">
      <vt:lpstr>MS PGothic</vt:lpstr>
      <vt:lpstr>Arial</vt:lpstr>
      <vt:lpstr>Barlow</vt:lpstr>
      <vt:lpstr>Barlow Medium</vt:lpstr>
      <vt:lpstr>Calibri</vt:lpstr>
      <vt:lpstr>Calibri Light</vt:lpstr>
      <vt:lpstr>Verdana</vt:lpstr>
      <vt:lpstr>Wingdings</vt:lpstr>
      <vt:lpstr>CAPA</vt:lpstr>
      <vt:lpstr>Personalizar design</vt:lpstr>
      <vt:lpstr>1_Personalizar design</vt:lpstr>
      <vt:lpstr>    Boas Vindas ao WRNP 2024</vt:lpstr>
      <vt:lpstr>Bem vindo ao WRNP em Niterói na UFF</vt:lpstr>
      <vt:lpstr>Apresentação do PowerPoint</vt:lpstr>
      <vt:lpstr>Apresentação do PowerPoint</vt:lpstr>
      <vt:lpstr>Apresentação do PowerPoint</vt:lpstr>
      <vt:lpstr>Destaques da programação – Auditório</vt:lpstr>
      <vt:lpstr>Destaques da programação – Palco Inova</vt:lpstr>
      <vt:lpstr>Espaço demonstração – 14 estandes</vt:lpstr>
      <vt:lpstr>Sem eles não seria possível!</vt:lpstr>
      <vt:lpstr>Equipe que faz acontecer !</vt:lpstr>
      <vt:lpstr>Agradecimentos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Iara Machado</dc:creator>
  <cp:lastModifiedBy>Iara Machado</cp:lastModifiedBy>
  <cp:revision>12</cp:revision>
  <dcterms:created xsi:type="dcterms:W3CDTF">2024-05-12T23:33:42Z</dcterms:created>
  <dcterms:modified xsi:type="dcterms:W3CDTF">2024-05-20T11:12:23Z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0x010100959C77DCEBC9E84DB2FD91B2007BD5BF</vt:lpwstr>
  </property>
</Properties>
</file>