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671" r:id="rId6"/>
  </p:sldMasterIdLst>
  <p:notesMasterIdLst>
    <p:notesMasterId r:id="rId38"/>
  </p:notesMasterIdLst>
  <p:sldIdLst>
    <p:sldId id="263" r:id="rId7"/>
    <p:sldId id="547" r:id="rId8"/>
    <p:sldId id="257" r:id="rId9"/>
    <p:sldId id="259" r:id="rId10"/>
    <p:sldId id="546" r:id="rId11"/>
    <p:sldId id="309" r:id="rId12"/>
    <p:sldId id="308" r:id="rId13"/>
    <p:sldId id="279" r:id="rId14"/>
    <p:sldId id="277" r:id="rId15"/>
    <p:sldId id="534" r:id="rId16"/>
    <p:sldId id="319" r:id="rId17"/>
    <p:sldId id="320" r:id="rId18"/>
    <p:sldId id="440" r:id="rId19"/>
    <p:sldId id="483" r:id="rId20"/>
    <p:sldId id="269" r:id="rId21"/>
    <p:sldId id="485" r:id="rId22"/>
    <p:sldId id="310" r:id="rId23"/>
    <p:sldId id="544" r:id="rId24"/>
    <p:sldId id="543" r:id="rId25"/>
    <p:sldId id="533" r:id="rId26"/>
    <p:sldId id="540" r:id="rId27"/>
    <p:sldId id="541" r:id="rId28"/>
    <p:sldId id="542" r:id="rId29"/>
    <p:sldId id="535" r:id="rId30"/>
    <p:sldId id="265" r:id="rId31"/>
    <p:sldId id="267" r:id="rId32"/>
    <p:sldId id="536" r:id="rId33"/>
    <p:sldId id="545" r:id="rId34"/>
    <p:sldId id="537" r:id="rId35"/>
    <p:sldId id="538" r:id="rId36"/>
    <p:sldId id="260"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E2F95B-76DE-8558-5A82-95E91DF78EF8}" name="Alex Galhano Robertson" initials="AR" userId="S::alex.galhano@rnp.br::bcb49394-b32a-48c0-baa9-143bce04ec1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EFF"/>
    <a:srgbClr val="00FF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132"/>
  </p:normalViewPr>
  <p:slideViewPr>
    <p:cSldViewPr snapToGrid="0">
      <p:cViewPr varScale="1">
        <p:scale>
          <a:sx n="84" d="100"/>
          <a:sy n="84" d="100"/>
        </p:scale>
        <p:origin x="140" y="6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419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o Carlos Fernandes Nunes" userId="e446ce60-251a-4b06-9c9d-e3da3a03b7a5" providerId="ADAL" clId="{66037675-86EB-4EA8-8242-649A6B75EC5B}"/>
    <pc:docChg chg="undo custSel addSld delSld modSld sldOrd">
      <pc:chgData name="Antonio Carlos Fernandes Nunes" userId="e446ce60-251a-4b06-9c9d-e3da3a03b7a5" providerId="ADAL" clId="{66037675-86EB-4EA8-8242-649A6B75EC5B}" dt="2024-05-20T02:57:14.728" v="3245" actId="1076"/>
      <pc:docMkLst>
        <pc:docMk/>
      </pc:docMkLst>
      <pc:sldChg chg="del mod ord modShow">
        <pc:chgData name="Antonio Carlos Fernandes Nunes" userId="e446ce60-251a-4b06-9c9d-e3da3a03b7a5" providerId="ADAL" clId="{66037675-86EB-4EA8-8242-649A6B75EC5B}" dt="2024-05-20T02:57:02.475" v="3244" actId="2696"/>
        <pc:sldMkLst>
          <pc:docMk/>
          <pc:sldMk cId="26960990" sldId="258"/>
        </pc:sldMkLst>
      </pc:sldChg>
      <pc:sldChg chg="modSp ord">
        <pc:chgData name="Antonio Carlos Fernandes Nunes" userId="e446ce60-251a-4b06-9c9d-e3da3a03b7a5" providerId="ADAL" clId="{66037675-86EB-4EA8-8242-649A6B75EC5B}" dt="2024-05-19T12:51:11.797" v="3058" actId="14100"/>
        <pc:sldMkLst>
          <pc:docMk/>
          <pc:sldMk cId="1767420413" sldId="259"/>
        </pc:sldMkLst>
        <pc:spChg chg="mod">
          <ac:chgData name="Antonio Carlos Fernandes Nunes" userId="e446ce60-251a-4b06-9c9d-e3da3a03b7a5" providerId="ADAL" clId="{66037675-86EB-4EA8-8242-649A6B75EC5B}" dt="2024-05-19T12:51:11.797" v="3058" actId="14100"/>
          <ac:spMkLst>
            <pc:docMk/>
            <pc:sldMk cId="1767420413" sldId="259"/>
            <ac:spMk id="61" creationId="{C447A540-6678-2B62-C77C-77814639D711}"/>
          </ac:spMkLst>
        </pc:spChg>
        <pc:spChg chg="mod">
          <ac:chgData name="Antonio Carlos Fernandes Nunes" userId="e446ce60-251a-4b06-9c9d-e3da3a03b7a5" providerId="ADAL" clId="{66037675-86EB-4EA8-8242-649A6B75EC5B}" dt="2024-05-19T12:51:11.797" v="3058" actId="14100"/>
          <ac:spMkLst>
            <pc:docMk/>
            <pc:sldMk cId="1767420413" sldId="259"/>
            <ac:spMk id="62" creationId="{2AC3F5B9-5160-71D0-3B3F-00B872FF9A6B}"/>
          </ac:spMkLst>
        </pc:spChg>
        <pc:spChg chg="mod">
          <ac:chgData name="Antonio Carlos Fernandes Nunes" userId="e446ce60-251a-4b06-9c9d-e3da3a03b7a5" providerId="ADAL" clId="{66037675-86EB-4EA8-8242-649A6B75EC5B}" dt="2024-05-19T12:51:11.797" v="3058" actId="14100"/>
          <ac:spMkLst>
            <pc:docMk/>
            <pc:sldMk cId="1767420413" sldId="259"/>
            <ac:spMk id="63" creationId="{AA01A293-74AA-FD67-4A2A-DE37FB91F51C}"/>
          </ac:spMkLst>
        </pc:spChg>
        <pc:spChg chg="mod">
          <ac:chgData name="Antonio Carlos Fernandes Nunes" userId="e446ce60-251a-4b06-9c9d-e3da3a03b7a5" providerId="ADAL" clId="{66037675-86EB-4EA8-8242-649A6B75EC5B}" dt="2024-05-19T12:51:11.797" v="3058" actId="14100"/>
          <ac:spMkLst>
            <pc:docMk/>
            <pc:sldMk cId="1767420413" sldId="259"/>
            <ac:spMk id="64" creationId="{A12A15F8-310B-3646-8B7B-B3C2B916E0F9}"/>
          </ac:spMkLst>
        </pc:spChg>
        <pc:spChg chg="mod">
          <ac:chgData name="Antonio Carlos Fernandes Nunes" userId="e446ce60-251a-4b06-9c9d-e3da3a03b7a5" providerId="ADAL" clId="{66037675-86EB-4EA8-8242-649A6B75EC5B}" dt="2024-05-19T12:51:11.797" v="3058" actId="14100"/>
          <ac:spMkLst>
            <pc:docMk/>
            <pc:sldMk cId="1767420413" sldId="259"/>
            <ac:spMk id="65" creationId="{0057EC3B-3E7A-5131-7C84-C31273CD13B6}"/>
          </ac:spMkLst>
        </pc:spChg>
        <pc:spChg chg="mod">
          <ac:chgData name="Antonio Carlos Fernandes Nunes" userId="e446ce60-251a-4b06-9c9d-e3da3a03b7a5" providerId="ADAL" clId="{66037675-86EB-4EA8-8242-649A6B75EC5B}" dt="2024-05-19T12:51:11.797" v="3058" actId="14100"/>
          <ac:spMkLst>
            <pc:docMk/>
            <pc:sldMk cId="1767420413" sldId="259"/>
            <ac:spMk id="66" creationId="{EB4D8E8A-1F93-B44B-C11F-3497CF5AAB0F}"/>
          </ac:spMkLst>
        </pc:spChg>
        <pc:spChg chg="mod">
          <ac:chgData name="Antonio Carlos Fernandes Nunes" userId="e446ce60-251a-4b06-9c9d-e3da3a03b7a5" providerId="ADAL" clId="{66037675-86EB-4EA8-8242-649A6B75EC5B}" dt="2024-05-19T12:51:11.797" v="3058" actId="14100"/>
          <ac:spMkLst>
            <pc:docMk/>
            <pc:sldMk cId="1767420413" sldId="259"/>
            <ac:spMk id="67" creationId="{12A2F111-C937-FBAC-4F71-F3DBB9D68042}"/>
          </ac:spMkLst>
        </pc:spChg>
        <pc:grpChg chg="mod">
          <ac:chgData name="Antonio Carlos Fernandes Nunes" userId="e446ce60-251a-4b06-9c9d-e3da3a03b7a5" providerId="ADAL" clId="{66037675-86EB-4EA8-8242-649A6B75EC5B}" dt="2024-05-19T12:51:11.797" v="3058" actId="14100"/>
          <ac:grpSpMkLst>
            <pc:docMk/>
            <pc:sldMk cId="1767420413" sldId="259"/>
            <ac:grpSpMk id="60" creationId="{6F229E01-E0B1-5F8E-6443-E16782B8357D}"/>
          </ac:grpSpMkLst>
        </pc:grpChg>
      </pc:sldChg>
      <pc:sldChg chg="modSp mod">
        <pc:chgData name="Antonio Carlos Fernandes Nunes" userId="e446ce60-251a-4b06-9c9d-e3da3a03b7a5" providerId="ADAL" clId="{66037675-86EB-4EA8-8242-649A6B75EC5B}" dt="2024-05-19T13:49:55.448" v="3223" actId="20577"/>
        <pc:sldMkLst>
          <pc:docMk/>
          <pc:sldMk cId="2609800336" sldId="263"/>
        </pc:sldMkLst>
        <pc:spChg chg="mod">
          <ac:chgData name="Antonio Carlos Fernandes Nunes" userId="e446ce60-251a-4b06-9c9d-e3da3a03b7a5" providerId="ADAL" clId="{66037675-86EB-4EA8-8242-649A6B75EC5B}" dt="2024-05-19T13:49:02.370" v="3191" actId="113"/>
          <ac:spMkLst>
            <pc:docMk/>
            <pc:sldMk cId="2609800336" sldId="263"/>
            <ac:spMk id="2" creationId="{EDE4FC3E-CF6A-1CCA-26FA-1672DBBCB566}"/>
          </ac:spMkLst>
        </pc:spChg>
        <pc:spChg chg="mod">
          <ac:chgData name="Antonio Carlos Fernandes Nunes" userId="e446ce60-251a-4b06-9c9d-e3da3a03b7a5" providerId="ADAL" clId="{66037675-86EB-4EA8-8242-649A6B75EC5B}" dt="2024-05-19T13:49:55.448" v="3223" actId="20577"/>
          <ac:spMkLst>
            <pc:docMk/>
            <pc:sldMk cId="2609800336" sldId="263"/>
            <ac:spMk id="3" creationId="{5ADA4C62-6BA6-1881-64F0-E7158E96F6D0}"/>
          </ac:spMkLst>
        </pc:spChg>
        <pc:spChg chg="mod">
          <ac:chgData name="Antonio Carlos Fernandes Nunes" userId="e446ce60-251a-4b06-9c9d-e3da3a03b7a5" providerId="ADAL" clId="{66037675-86EB-4EA8-8242-649A6B75EC5B}" dt="2024-05-19T13:49:32.566" v="3215" actId="255"/>
          <ac:spMkLst>
            <pc:docMk/>
            <pc:sldMk cId="2609800336" sldId="263"/>
            <ac:spMk id="4" creationId="{C76D5401-8468-01AF-52B1-747043254BB3}"/>
          </ac:spMkLst>
        </pc:spChg>
      </pc:sldChg>
      <pc:sldChg chg="addSp modSp mod">
        <pc:chgData name="Antonio Carlos Fernandes Nunes" userId="e446ce60-251a-4b06-9c9d-e3da3a03b7a5" providerId="ADAL" clId="{66037675-86EB-4EA8-8242-649A6B75EC5B}" dt="2024-05-19T13:47:43.456" v="3189" actId="255"/>
        <pc:sldMkLst>
          <pc:docMk/>
          <pc:sldMk cId="32977000" sldId="265"/>
        </pc:sldMkLst>
        <pc:spChg chg="mod">
          <ac:chgData name="Antonio Carlos Fernandes Nunes" userId="e446ce60-251a-4b06-9c9d-e3da3a03b7a5" providerId="ADAL" clId="{66037675-86EB-4EA8-8242-649A6B75EC5B}" dt="2024-05-19T13:44:17.528" v="3180" actId="1076"/>
          <ac:spMkLst>
            <pc:docMk/>
            <pc:sldMk cId="32977000" sldId="265"/>
            <ac:spMk id="4" creationId="{12FFE1B9-5E51-4002-B69F-97CBB6411558}"/>
          </ac:spMkLst>
        </pc:spChg>
        <pc:spChg chg="mod">
          <ac:chgData name="Antonio Carlos Fernandes Nunes" userId="e446ce60-251a-4b06-9c9d-e3da3a03b7a5" providerId="ADAL" clId="{66037675-86EB-4EA8-8242-649A6B75EC5B}" dt="2024-05-19T13:45:08.198" v="3184" actId="1076"/>
          <ac:spMkLst>
            <pc:docMk/>
            <pc:sldMk cId="32977000" sldId="265"/>
            <ac:spMk id="5" creationId="{091018CB-F7A6-BDD3-1FD0-013E285162A1}"/>
          </ac:spMkLst>
        </pc:spChg>
        <pc:spChg chg="mod">
          <ac:chgData name="Antonio Carlos Fernandes Nunes" userId="e446ce60-251a-4b06-9c9d-e3da3a03b7a5" providerId="ADAL" clId="{66037675-86EB-4EA8-8242-649A6B75EC5B}" dt="2024-05-19T13:47:43.456" v="3189" actId="255"/>
          <ac:spMkLst>
            <pc:docMk/>
            <pc:sldMk cId="32977000" sldId="265"/>
            <ac:spMk id="6" creationId="{D83175F8-BBFE-FB7E-07CF-A69DAC014B40}"/>
          </ac:spMkLst>
        </pc:spChg>
        <pc:picChg chg="mod">
          <ac:chgData name="Antonio Carlos Fernandes Nunes" userId="e446ce60-251a-4b06-9c9d-e3da3a03b7a5" providerId="ADAL" clId="{66037675-86EB-4EA8-8242-649A6B75EC5B}" dt="2024-05-19T13:44:56.986" v="3182" actId="14100"/>
          <ac:picMkLst>
            <pc:docMk/>
            <pc:sldMk cId="32977000" sldId="265"/>
            <ac:picMk id="3" creationId="{21DF0D3B-1700-4EB9-BDCE-F302A2B47D84}"/>
          </ac:picMkLst>
        </pc:picChg>
        <pc:picChg chg="add mod">
          <ac:chgData name="Antonio Carlos Fernandes Nunes" userId="e446ce60-251a-4b06-9c9d-e3da3a03b7a5" providerId="ADAL" clId="{66037675-86EB-4EA8-8242-649A6B75EC5B}" dt="2024-05-19T13:45:18.119" v="3187" actId="14100"/>
          <ac:picMkLst>
            <pc:docMk/>
            <pc:sldMk cId="32977000" sldId="265"/>
            <ac:picMk id="7" creationId="{5EDCB02D-EC79-49BE-AB4B-EFC0DAAF0249}"/>
          </ac:picMkLst>
        </pc:picChg>
        <pc:picChg chg="mod">
          <ac:chgData name="Antonio Carlos Fernandes Nunes" userId="e446ce60-251a-4b06-9c9d-e3da3a03b7a5" providerId="ADAL" clId="{66037675-86EB-4EA8-8242-649A6B75EC5B}" dt="2024-05-19T13:44:10.288" v="3178" actId="1076"/>
          <ac:picMkLst>
            <pc:docMk/>
            <pc:sldMk cId="32977000" sldId="265"/>
            <ac:picMk id="12" creationId="{734795EA-896F-494A-B1C7-CE3791BE1F6D}"/>
          </ac:picMkLst>
        </pc:picChg>
        <pc:picChg chg="mod">
          <ac:chgData name="Antonio Carlos Fernandes Nunes" userId="e446ce60-251a-4b06-9c9d-e3da3a03b7a5" providerId="ADAL" clId="{66037675-86EB-4EA8-8242-649A6B75EC5B}" dt="2024-05-19T13:44:06.021" v="3177" actId="1076"/>
          <ac:picMkLst>
            <pc:docMk/>
            <pc:sldMk cId="32977000" sldId="265"/>
            <ac:picMk id="14" creationId="{FABC2D4B-A7F8-4382-AA6C-5E0A9C4979A4}"/>
          </ac:picMkLst>
        </pc:picChg>
        <pc:picChg chg="add mod">
          <ac:chgData name="Antonio Carlos Fernandes Nunes" userId="e446ce60-251a-4b06-9c9d-e3da3a03b7a5" providerId="ADAL" clId="{66037675-86EB-4EA8-8242-649A6B75EC5B}" dt="2024-05-19T13:45:10.839" v="3185" actId="1076"/>
          <ac:picMkLst>
            <pc:docMk/>
            <pc:sldMk cId="32977000" sldId="265"/>
            <ac:picMk id="4098" creationId="{879E97F5-6A09-44AD-9705-F2AC9CB0A735}"/>
          </ac:picMkLst>
        </pc:picChg>
      </pc:sldChg>
      <pc:sldChg chg="modSp mod">
        <pc:chgData name="Antonio Carlos Fernandes Nunes" userId="e446ce60-251a-4b06-9c9d-e3da3a03b7a5" providerId="ADAL" clId="{66037675-86EB-4EA8-8242-649A6B75EC5B}" dt="2024-05-19T12:41:03.355" v="2848" actId="207"/>
        <pc:sldMkLst>
          <pc:docMk/>
          <pc:sldMk cId="1458632573" sldId="267"/>
        </pc:sldMkLst>
        <pc:spChg chg="mod">
          <ac:chgData name="Antonio Carlos Fernandes Nunes" userId="e446ce60-251a-4b06-9c9d-e3da3a03b7a5" providerId="ADAL" clId="{66037675-86EB-4EA8-8242-649A6B75EC5B}" dt="2024-05-19T12:41:03.355" v="2848" actId="207"/>
          <ac:spMkLst>
            <pc:docMk/>
            <pc:sldMk cId="1458632573" sldId="267"/>
            <ac:spMk id="2" creationId="{05241EA0-3EE4-4D00-9C35-3818B84D943D}"/>
          </ac:spMkLst>
        </pc:spChg>
      </pc:sldChg>
      <pc:sldChg chg="delCm">
        <pc:chgData name="Antonio Carlos Fernandes Nunes" userId="e446ce60-251a-4b06-9c9d-e3da3a03b7a5" providerId="ADAL" clId="{66037675-86EB-4EA8-8242-649A6B75EC5B}" dt="2024-05-18T20:52:55.369" v="1366"/>
        <pc:sldMkLst>
          <pc:docMk/>
          <pc:sldMk cId="1516092210" sldId="269"/>
        </pc:sldMkLst>
      </pc:sldChg>
      <pc:sldChg chg="del">
        <pc:chgData name="Antonio Carlos Fernandes Nunes" userId="e446ce60-251a-4b06-9c9d-e3da3a03b7a5" providerId="ADAL" clId="{66037675-86EB-4EA8-8242-649A6B75EC5B}" dt="2024-05-20T02:57:02.475" v="3244" actId="2696"/>
        <pc:sldMkLst>
          <pc:docMk/>
          <pc:sldMk cId="621169269" sldId="270"/>
        </pc:sldMkLst>
      </pc:sldChg>
      <pc:sldChg chg="addSp delSp modSp mod modAnim">
        <pc:chgData name="Antonio Carlos Fernandes Nunes" userId="e446ce60-251a-4b06-9c9d-e3da3a03b7a5" providerId="ADAL" clId="{66037675-86EB-4EA8-8242-649A6B75EC5B}" dt="2024-05-19T12:53:23.359" v="3066"/>
        <pc:sldMkLst>
          <pc:docMk/>
          <pc:sldMk cId="2781758215" sldId="277"/>
        </pc:sldMkLst>
        <pc:spChg chg="mod">
          <ac:chgData name="Antonio Carlos Fernandes Nunes" userId="e446ce60-251a-4b06-9c9d-e3da3a03b7a5" providerId="ADAL" clId="{66037675-86EB-4EA8-8242-649A6B75EC5B}" dt="2024-05-19T12:52:24.827" v="3060" actId="1076"/>
          <ac:spMkLst>
            <pc:docMk/>
            <pc:sldMk cId="2781758215" sldId="277"/>
            <ac:spMk id="52" creationId="{E4627BC9-23EC-45C9-9A63-7B65AE3A3265}"/>
          </ac:spMkLst>
        </pc:spChg>
        <pc:spChg chg="mod">
          <ac:chgData name="Antonio Carlos Fernandes Nunes" userId="e446ce60-251a-4b06-9c9d-e3da3a03b7a5" providerId="ADAL" clId="{66037675-86EB-4EA8-8242-649A6B75EC5B}" dt="2024-05-19T12:52:24.827" v="3060" actId="1076"/>
          <ac:spMkLst>
            <pc:docMk/>
            <pc:sldMk cId="2781758215" sldId="277"/>
            <ac:spMk id="55" creationId="{BA899F8A-B852-486C-8561-C8C28814F165}"/>
          </ac:spMkLst>
        </pc:spChg>
        <pc:spChg chg="mod">
          <ac:chgData name="Antonio Carlos Fernandes Nunes" userId="e446ce60-251a-4b06-9c9d-e3da3a03b7a5" providerId="ADAL" clId="{66037675-86EB-4EA8-8242-649A6B75EC5B}" dt="2024-05-19T12:52:24.827" v="3060" actId="1076"/>
          <ac:spMkLst>
            <pc:docMk/>
            <pc:sldMk cId="2781758215" sldId="277"/>
            <ac:spMk id="58" creationId="{2279E1BD-4BA9-4DE9-889D-8F4C4C916126}"/>
          </ac:spMkLst>
        </pc:spChg>
        <pc:spChg chg="mod">
          <ac:chgData name="Antonio Carlos Fernandes Nunes" userId="e446ce60-251a-4b06-9c9d-e3da3a03b7a5" providerId="ADAL" clId="{66037675-86EB-4EA8-8242-649A6B75EC5B}" dt="2024-05-19T12:52:24.827" v="3060" actId="1076"/>
          <ac:spMkLst>
            <pc:docMk/>
            <pc:sldMk cId="2781758215" sldId="277"/>
            <ac:spMk id="60" creationId="{323F3EA0-6118-4014-83B7-F10D280522DC}"/>
          </ac:spMkLst>
        </pc:spChg>
        <pc:spChg chg="mod">
          <ac:chgData name="Antonio Carlos Fernandes Nunes" userId="e446ce60-251a-4b06-9c9d-e3da3a03b7a5" providerId="ADAL" clId="{66037675-86EB-4EA8-8242-649A6B75EC5B}" dt="2024-05-19T12:52:24.827" v="3060" actId="1076"/>
          <ac:spMkLst>
            <pc:docMk/>
            <pc:sldMk cId="2781758215" sldId="277"/>
            <ac:spMk id="63" creationId="{16937547-3324-4B9E-A6D3-088682896025}"/>
          </ac:spMkLst>
        </pc:spChg>
        <pc:spChg chg="mod">
          <ac:chgData name="Antonio Carlos Fernandes Nunes" userId="e446ce60-251a-4b06-9c9d-e3da3a03b7a5" providerId="ADAL" clId="{66037675-86EB-4EA8-8242-649A6B75EC5B}" dt="2024-05-19T12:52:38.104" v="3063" actId="1076"/>
          <ac:spMkLst>
            <pc:docMk/>
            <pc:sldMk cId="2781758215" sldId="277"/>
            <ac:spMk id="64" creationId="{EE973AAF-4744-47F7-9FE1-360A07CA7B59}"/>
          </ac:spMkLst>
        </pc:spChg>
        <pc:spChg chg="mod">
          <ac:chgData name="Antonio Carlos Fernandes Nunes" userId="e446ce60-251a-4b06-9c9d-e3da3a03b7a5" providerId="ADAL" clId="{66037675-86EB-4EA8-8242-649A6B75EC5B}" dt="2024-05-19T12:52:24.827" v="3060" actId="1076"/>
          <ac:spMkLst>
            <pc:docMk/>
            <pc:sldMk cId="2781758215" sldId="277"/>
            <ac:spMk id="77" creationId="{03937219-4F0C-4BD1-8FAB-5051840D32AF}"/>
          </ac:spMkLst>
        </pc:spChg>
        <pc:spChg chg="mod">
          <ac:chgData name="Antonio Carlos Fernandes Nunes" userId="e446ce60-251a-4b06-9c9d-e3da3a03b7a5" providerId="ADAL" clId="{66037675-86EB-4EA8-8242-649A6B75EC5B}" dt="2024-05-19T12:53:08.394" v="3065" actId="14100"/>
          <ac:spMkLst>
            <pc:docMk/>
            <pc:sldMk cId="2781758215" sldId="277"/>
            <ac:spMk id="78" creationId="{08AA4F19-B523-4F52-8AAD-4A41A92865B2}"/>
          </ac:spMkLst>
        </pc:spChg>
        <pc:spChg chg="mod">
          <ac:chgData name="Antonio Carlos Fernandes Nunes" userId="e446ce60-251a-4b06-9c9d-e3da3a03b7a5" providerId="ADAL" clId="{66037675-86EB-4EA8-8242-649A6B75EC5B}" dt="2024-05-19T12:52:24.827" v="3060" actId="1076"/>
          <ac:spMkLst>
            <pc:docMk/>
            <pc:sldMk cId="2781758215" sldId="277"/>
            <ac:spMk id="86" creationId="{879FF5DA-5E80-4572-9CF7-E811B0CF62BC}"/>
          </ac:spMkLst>
        </pc:spChg>
        <pc:spChg chg="mod">
          <ac:chgData name="Antonio Carlos Fernandes Nunes" userId="e446ce60-251a-4b06-9c9d-e3da3a03b7a5" providerId="ADAL" clId="{66037675-86EB-4EA8-8242-649A6B75EC5B}" dt="2024-05-18T23:10:28.820" v="2368" actId="20577"/>
          <ac:spMkLst>
            <pc:docMk/>
            <pc:sldMk cId="2781758215" sldId="277"/>
            <ac:spMk id="87" creationId="{7B5386E4-AFC7-2968-373D-7B1E99D829B4}"/>
          </ac:spMkLst>
        </pc:spChg>
        <pc:grpChg chg="mod">
          <ac:chgData name="Antonio Carlos Fernandes Nunes" userId="e446ce60-251a-4b06-9c9d-e3da3a03b7a5" providerId="ADAL" clId="{66037675-86EB-4EA8-8242-649A6B75EC5B}" dt="2024-05-19T12:52:24.827" v="3060" actId="1076"/>
          <ac:grpSpMkLst>
            <pc:docMk/>
            <pc:sldMk cId="2781758215" sldId="277"/>
            <ac:grpSpMk id="51" creationId="{8A1CD516-3510-44AE-9652-A99CE1D49B47}"/>
          </ac:grpSpMkLst>
        </pc:grpChg>
        <pc:grpChg chg="mod">
          <ac:chgData name="Antonio Carlos Fernandes Nunes" userId="e446ce60-251a-4b06-9c9d-e3da3a03b7a5" providerId="ADAL" clId="{66037675-86EB-4EA8-8242-649A6B75EC5B}" dt="2024-05-19T12:52:24.827" v="3060" actId="1076"/>
          <ac:grpSpMkLst>
            <pc:docMk/>
            <pc:sldMk cId="2781758215" sldId="277"/>
            <ac:grpSpMk id="54" creationId="{07A63DA4-2995-4B73-938B-A3329F65415D}"/>
          </ac:grpSpMkLst>
        </pc:grpChg>
        <pc:grpChg chg="mod">
          <ac:chgData name="Antonio Carlos Fernandes Nunes" userId="e446ce60-251a-4b06-9c9d-e3da3a03b7a5" providerId="ADAL" clId="{66037675-86EB-4EA8-8242-649A6B75EC5B}" dt="2024-05-19T12:52:24.827" v="3060" actId="1076"/>
          <ac:grpSpMkLst>
            <pc:docMk/>
            <pc:sldMk cId="2781758215" sldId="277"/>
            <ac:grpSpMk id="59" creationId="{9F8828FE-692D-436E-AF0B-DED7F94AD8BB}"/>
          </ac:grpSpMkLst>
        </pc:grpChg>
        <pc:picChg chg="mod">
          <ac:chgData name="Antonio Carlos Fernandes Nunes" userId="e446ce60-251a-4b06-9c9d-e3da3a03b7a5" providerId="ADAL" clId="{66037675-86EB-4EA8-8242-649A6B75EC5B}" dt="2024-05-19T12:52:24.827" v="3060" actId="1076"/>
          <ac:picMkLst>
            <pc:docMk/>
            <pc:sldMk cId="2781758215" sldId="277"/>
            <ac:picMk id="53" creationId="{7436B562-37FB-4641-9959-1ECE08A16108}"/>
          </ac:picMkLst>
        </pc:picChg>
        <pc:picChg chg="mod">
          <ac:chgData name="Antonio Carlos Fernandes Nunes" userId="e446ce60-251a-4b06-9c9d-e3da3a03b7a5" providerId="ADAL" clId="{66037675-86EB-4EA8-8242-649A6B75EC5B}" dt="2024-05-19T12:52:24.827" v="3060" actId="1076"/>
          <ac:picMkLst>
            <pc:docMk/>
            <pc:sldMk cId="2781758215" sldId="277"/>
            <ac:picMk id="56" creationId="{E3B9F4E8-A067-4C84-A009-EE37FCACEE72}"/>
          </ac:picMkLst>
        </pc:picChg>
        <pc:picChg chg="mod">
          <ac:chgData name="Antonio Carlos Fernandes Nunes" userId="e446ce60-251a-4b06-9c9d-e3da3a03b7a5" providerId="ADAL" clId="{66037675-86EB-4EA8-8242-649A6B75EC5B}" dt="2024-05-19T12:52:24.827" v="3060" actId="1076"/>
          <ac:picMkLst>
            <pc:docMk/>
            <pc:sldMk cId="2781758215" sldId="277"/>
            <ac:picMk id="57" creationId="{428382FC-D312-4BB5-AE63-66711EA86B35}"/>
          </ac:picMkLst>
        </pc:picChg>
        <pc:picChg chg="mod">
          <ac:chgData name="Antonio Carlos Fernandes Nunes" userId="e446ce60-251a-4b06-9c9d-e3da3a03b7a5" providerId="ADAL" clId="{66037675-86EB-4EA8-8242-649A6B75EC5B}" dt="2024-05-19T12:52:24.827" v="3060" actId="1076"/>
          <ac:picMkLst>
            <pc:docMk/>
            <pc:sldMk cId="2781758215" sldId="277"/>
            <ac:picMk id="61" creationId="{91D9C79B-DCA4-4048-BA6C-CF3A67D07D0D}"/>
          </ac:picMkLst>
        </pc:picChg>
        <pc:picChg chg="mod">
          <ac:chgData name="Antonio Carlos Fernandes Nunes" userId="e446ce60-251a-4b06-9c9d-e3da3a03b7a5" providerId="ADAL" clId="{66037675-86EB-4EA8-8242-649A6B75EC5B}" dt="2024-05-19T12:52:24.827" v="3060" actId="1076"/>
          <ac:picMkLst>
            <pc:docMk/>
            <pc:sldMk cId="2781758215" sldId="277"/>
            <ac:picMk id="62" creationId="{271A2288-EC47-413C-80B4-7D8F63913A6A}"/>
          </ac:picMkLst>
        </pc:picChg>
        <pc:picChg chg="add del mod">
          <ac:chgData name="Antonio Carlos Fernandes Nunes" userId="e446ce60-251a-4b06-9c9d-e3da3a03b7a5" providerId="ADAL" clId="{66037675-86EB-4EA8-8242-649A6B75EC5B}" dt="2024-05-18T23:13:55.277" v="2394" actId="478"/>
          <ac:picMkLst>
            <pc:docMk/>
            <pc:sldMk cId="2781758215" sldId="277"/>
            <ac:picMk id="90" creationId="{C816675C-941A-427C-8C76-1A4AB8078A71}"/>
          </ac:picMkLst>
        </pc:picChg>
        <pc:picChg chg="add del mod">
          <ac:chgData name="Antonio Carlos Fernandes Nunes" userId="e446ce60-251a-4b06-9c9d-e3da3a03b7a5" providerId="ADAL" clId="{66037675-86EB-4EA8-8242-649A6B75EC5B}" dt="2024-05-18T23:13:58.933" v="2396" actId="478"/>
          <ac:picMkLst>
            <pc:docMk/>
            <pc:sldMk cId="2781758215" sldId="277"/>
            <ac:picMk id="91" creationId="{8D3BC857-D795-4A14-B20C-645E9A49A054}"/>
          </ac:picMkLst>
        </pc:picChg>
        <pc:picChg chg="add mod">
          <ac:chgData name="Antonio Carlos Fernandes Nunes" userId="e446ce60-251a-4b06-9c9d-e3da3a03b7a5" providerId="ADAL" clId="{66037675-86EB-4EA8-8242-649A6B75EC5B}" dt="2024-05-18T23:14:04.787" v="2397"/>
          <ac:picMkLst>
            <pc:docMk/>
            <pc:sldMk cId="2781758215" sldId="277"/>
            <ac:picMk id="92" creationId="{26F10062-DEEC-4ADD-9367-F01F19E18345}"/>
          </ac:picMkLst>
        </pc:picChg>
      </pc:sldChg>
      <pc:sldChg chg="addSp delSp modSp mod">
        <pc:chgData name="Antonio Carlos Fernandes Nunes" userId="e446ce60-251a-4b06-9c9d-e3da3a03b7a5" providerId="ADAL" clId="{66037675-86EB-4EA8-8242-649A6B75EC5B}" dt="2024-05-18T23:13:43.539" v="2393" actId="1076"/>
        <pc:sldMkLst>
          <pc:docMk/>
          <pc:sldMk cId="2872090576" sldId="279"/>
        </pc:sldMkLst>
        <pc:spChg chg="mod">
          <ac:chgData name="Antonio Carlos Fernandes Nunes" userId="e446ce60-251a-4b06-9c9d-e3da3a03b7a5" providerId="ADAL" clId="{66037675-86EB-4EA8-8242-649A6B75EC5B}" dt="2024-05-18T23:11:01.743" v="2376" actId="20577"/>
          <ac:spMkLst>
            <pc:docMk/>
            <pc:sldMk cId="2872090576" sldId="279"/>
            <ac:spMk id="10" creationId="{8D4FDA90-9EEE-6408-06FB-B610924CCA6E}"/>
          </ac:spMkLst>
        </pc:spChg>
        <pc:picChg chg="add del mod">
          <ac:chgData name="Antonio Carlos Fernandes Nunes" userId="e446ce60-251a-4b06-9c9d-e3da3a03b7a5" providerId="ADAL" clId="{66037675-86EB-4EA8-8242-649A6B75EC5B}" dt="2024-05-18T23:13:15.267" v="2385" actId="478"/>
          <ac:picMkLst>
            <pc:docMk/>
            <pc:sldMk cId="2872090576" sldId="279"/>
            <ac:picMk id="15" creationId="{8E225719-6CBF-4B30-894C-86F6A57847F9}"/>
          </ac:picMkLst>
        </pc:picChg>
        <pc:picChg chg="add del mod">
          <ac:chgData name="Antonio Carlos Fernandes Nunes" userId="e446ce60-251a-4b06-9c9d-e3da3a03b7a5" providerId="ADAL" clId="{66037675-86EB-4EA8-8242-649A6B75EC5B}" dt="2024-05-18T23:12:48.078" v="2383"/>
          <ac:picMkLst>
            <pc:docMk/>
            <pc:sldMk cId="2872090576" sldId="279"/>
            <ac:picMk id="16" creationId="{202D0A32-6D5A-4F9C-A25B-7FAC15E28256}"/>
          </ac:picMkLst>
        </pc:picChg>
        <pc:picChg chg="add mod">
          <ac:chgData name="Antonio Carlos Fernandes Nunes" userId="e446ce60-251a-4b06-9c9d-e3da3a03b7a5" providerId="ADAL" clId="{66037675-86EB-4EA8-8242-649A6B75EC5B}" dt="2024-05-18T23:13:43.539" v="2393" actId="1076"/>
          <ac:picMkLst>
            <pc:docMk/>
            <pc:sldMk cId="2872090576" sldId="279"/>
            <ac:picMk id="17" creationId="{B8B00EDE-A483-433C-A9F1-8C8F2A47A536}"/>
          </ac:picMkLst>
        </pc:picChg>
      </pc:sldChg>
      <pc:sldChg chg="del">
        <pc:chgData name="Antonio Carlos Fernandes Nunes" userId="e446ce60-251a-4b06-9c9d-e3da3a03b7a5" providerId="ADAL" clId="{66037675-86EB-4EA8-8242-649A6B75EC5B}" dt="2024-05-20T02:57:02.475" v="3244" actId="2696"/>
        <pc:sldMkLst>
          <pc:docMk/>
          <pc:sldMk cId="453549535" sldId="303"/>
        </pc:sldMkLst>
      </pc:sldChg>
      <pc:sldChg chg="del">
        <pc:chgData name="Antonio Carlos Fernandes Nunes" userId="e446ce60-251a-4b06-9c9d-e3da3a03b7a5" providerId="ADAL" clId="{66037675-86EB-4EA8-8242-649A6B75EC5B}" dt="2024-05-20T02:57:02.475" v="3244" actId="2696"/>
        <pc:sldMkLst>
          <pc:docMk/>
          <pc:sldMk cId="2718631368" sldId="311"/>
        </pc:sldMkLst>
      </pc:sldChg>
      <pc:sldChg chg="del">
        <pc:chgData name="Antonio Carlos Fernandes Nunes" userId="e446ce60-251a-4b06-9c9d-e3da3a03b7a5" providerId="ADAL" clId="{66037675-86EB-4EA8-8242-649A6B75EC5B}" dt="2024-05-20T02:57:02.475" v="3244" actId="2696"/>
        <pc:sldMkLst>
          <pc:docMk/>
          <pc:sldMk cId="3312187873" sldId="313"/>
        </pc:sldMkLst>
      </pc:sldChg>
      <pc:sldChg chg="del">
        <pc:chgData name="Antonio Carlos Fernandes Nunes" userId="e446ce60-251a-4b06-9c9d-e3da3a03b7a5" providerId="ADAL" clId="{66037675-86EB-4EA8-8242-649A6B75EC5B}" dt="2024-05-20T02:57:02.475" v="3244" actId="2696"/>
        <pc:sldMkLst>
          <pc:docMk/>
          <pc:sldMk cId="806853916" sldId="315"/>
        </pc:sldMkLst>
      </pc:sldChg>
      <pc:sldChg chg="del">
        <pc:chgData name="Antonio Carlos Fernandes Nunes" userId="e446ce60-251a-4b06-9c9d-e3da3a03b7a5" providerId="ADAL" clId="{66037675-86EB-4EA8-8242-649A6B75EC5B}" dt="2024-05-20T02:57:02.475" v="3244" actId="2696"/>
        <pc:sldMkLst>
          <pc:docMk/>
          <pc:sldMk cId="1073774929" sldId="316"/>
        </pc:sldMkLst>
      </pc:sldChg>
      <pc:sldChg chg="del">
        <pc:chgData name="Antonio Carlos Fernandes Nunes" userId="e446ce60-251a-4b06-9c9d-e3da3a03b7a5" providerId="ADAL" clId="{66037675-86EB-4EA8-8242-649A6B75EC5B}" dt="2024-05-20T02:57:02.475" v="3244" actId="2696"/>
        <pc:sldMkLst>
          <pc:docMk/>
          <pc:sldMk cId="688757479" sldId="318"/>
        </pc:sldMkLst>
      </pc:sldChg>
      <pc:sldChg chg="modSp mod">
        <pc:chgData name="Antonio Carlos Fernandes Nunes" userId="e446ce60-251a-4b06-9c9d-e3da3a03b7a5" providerId="ADAL" clId="{66037675-86EB-4EA8-8242-649A6B75EC5B}" dt="2024-05-19T13:01:55.096" v="3139" actId="20577"/>
        <pc:sldMkLst>
          <pc:docMk/>
          <pc:sldMk cId="3886428530" sldId="319"/>
        </pc:sldMkLst>
        <pc:spChg chg="mod">
          <ac:chgData name="Antonio Carlos Fernandes Nunes" userId="e446ce60-251a-4b06-9c9d-e3da3a03b7a5" providerId="ADAL" clId="{66037675-86EB-4EA8-8242-649A6B75EC5B}" dt="2024-05-19T13:01:55.096" v="3139" actId="20577"/>
          <ac:spMkLst>
            <pc:docMk/>
            <pc:sldMk cId="3886428530" sldId="319"/>
            <ac:spMk id="8" creationId="{5BDAD64B-C1DF-44FF-8484-F0C194FD46C9}"/>
          </ac:spMkLst>
        </pc:spChg>
      </pc:sldChg>
      <pc:sldChg chg="addSp delSp modSp mod">
        <pc:chgData name="Antonio Carlos Fernandes Nunes" userId="e446ce60-251a-4b06-9c9d-e3da3a03b7a5" providerId="ADAL" clId="{66037675-86EB-4EA8-8242-649A6B75EC5B}" dt="2024-05-19T12:27:32.880" v="2522" actId="20577"/>
        <pc:sldMkLst>
          <pc:docMk/>
          <pc:sldMk cId="3373616669" sldId="440"/>
        </pc:sldMkLst>
        <pc:spChg chg="mod">
          <ac:chgData name="Antonio Carlos Fernandes Nunes" userId="e446ce60-251a-4b06-9c9d-e3da3a03b7a5" providerId="ADAL" clId="{66037675-86EB-4EA8-8242-649A6B75EC5B}" dt="2024-05-19T12:27:32.880" v="2522" actId="20577"/>
          <ac:spMkLst>
            <pc:docMk/>
            <pc:sldMk cId="3373616669" sldId="440"/>
            <ac:spMk id="3" creationId="{30AFF5A1-D295-9251-E710-0AE401659A2A}"/>
          </ac:spMkLst>
        </pc:spChg>
        <pc:picChg chg="add del mod">
          <ac:chgData name="Antonio Carlos Fernandes Nunes" userId="e446ce60-251a-4b06-9c9d-e3da3a03b7a5" providerId="ADAL" clId="{66037675-86EB-4EA8-8242-649A6B75EC5B}" dt="2024-05-18T23:14:13.730" v="2398" actId="478"/>
          <ac:picMkLst>
            <pc:docMk/>
            <pc:sldMk cId="3373616669" sldId="440"/>
            <ac:picMk id="5" creationId="{371ED4F8-6034-48D4-8353-B3A05BF98B12}"/>
          </ac:picMkLst>
        </pc:picChg>
        <pc:picChg chg="add mod">
          <ac:chgData name="Antonio Carlos Fernandes Nunes" userId="e446ce60-251a-4b06-9c9d-e3da3a03b7a5" providerId="ADAL" clId="{66037675-86EB-4EA8-8242-649A6B75EC5B}" dt="2024-05-18T23:14:14.347" v="2399"/>
          <ac:picMkLst>
            <pc:docMk/>
            <pc:sldMk cId="3373616669" sldId="440"/>
            <ac:picMk id="8" creationId="{66BC27A6-E0B6-4C7D-B6F8-F61E19F7601E}"/>
          </ac:picMkLst>
        </pc:picChg>
      </pc:sldChg>
      <pc:sldChg chg="addSp delSp modSp mod">
        <pc:chgData name="Antonio Carlos Fernandes Nunes" userId="e446ce60-251a-4b06-9c9d-e3da3a03b7a5" providerId="ADAL" clId="{66037675-86EB-4EA8-8242-649A6B75EC5B}" dt="2024-05-18T23:14:19.952" v="2401"/>
        <pc:sldMkLst>
          <pc:docMk/>
          <pc:sldMk cId="147305941" sldId="483"/>
        </pc:sldMkLst>
        <pc:spChg chg="mod">
          <ac:chgData name="Antonio Carlos Fernandes Nunes" userId="e446ce60-251a-4b06-9c9d-e3da3a03b7a5" providerId="ADAL" clId="{66037675-86EB-4EA8-8242-649A6B75EC5B}" dt="2024-05-18T20:52:45.788" v="1365" actId="207"/>
          <ac:spMkLst>
            <pc:docMk/>
            <pc:sldMk cId="147305941" sldId="483"/>
            <ac:spMk id="3" creationId="{30AFF5A1-D295-9251-E710-0AE401659A2A}"/>
          </ac:spMkLst>
        </pc:spChg>
        <pc:picChg chg="add del mod">
          <ac:chgData name="Antonio Carlos Fernandes Nunes" userId="e446ce60-251a-4b06-9c9d-e3da3a03b7a5" providerId="ADAL" clId="{66037675-86EB-4EA8-8242-649A6B75EC5B}" dt="2024-05-18T23:14:19.218" v="2400" actId="478"/>
          <ac:picMkLst>
            <pc:docMk/>
            <pc:sldMk cId="147305941" sldId="483"/>
            <ac:picMk id="5" creationId="{312EF939-C0A0-459A-B7AB-821A71CC3B87}"/>
          </ac:picMkLst>
        </pc:picChg>
        <pc:picChg chg="add mod">
          <ac:chgData name="Antonio Carlos Fernandes Nunes" userId="e446ce60-251a-4b06-9c9d-e3da3a03b7a5" providerId="ADAL" clId="{66037675-86EB-4EA8-8242-649A6B75EC5B}" dt="2024-05-18T23:14:19.952" v="2401"/>
          <ac:picMkLst>
            <pc:docMk/>
            <pc:sldMk cId="147305941" sldId="483"/>
            <ac:picMk id="6" creationId="{521A11EC-BAB9-4087-B294-55845D88F4CC}"/>
          </ac:picMkLst>
        </pc:picChg>
      </pc:sldChg>
      <pc:sldChg chg="del">
        <pc:chgData name="Antonio Carlos Fernandes Nunes" userId="e446ce60-251a-4b06-9c9d-e3da3a03b7a5" providerId="ADAL" clId="{66037675-86EB-4EA8-8242-649A6B75EC5B}" dt="2024-05-20T02:57:02.475" v="3244" actId="2696"/>
        <pc:sldMkLst>
          <pc:docMk/>
          <pc:sldMk cId="3550006402" sldId="484"/>
        </pc:sldMkLst>
      </pc:sldChg>
      <pc:sldChg chg="addSp delSp modSp mod">
        <pc:chgData name="Antonio Carlos Fernandes Nunes" userId="e446ce60-251a-4b06-9c9d-e3da3a03b7a5" providerId="ADAL" clId="{66037675-86EB-4EA8-8242-649A6B75EC5B}" dt="2024-05-20T02:47:03.491" v="3242" actId="1076"/>
        <pc:sldMkLst>
          <pc:docMk/>
          <pc:sldMk cId="3221657383" sldId="485"/>
        </pc:sldMkLst>
        <pc:picChg chg="add del mod">
          <ac:chgData name="Antonio Carlos Fernandes Nunes" userId="e446ce60-251a-4b06-9c9d-e3da3a03b7a5" providerId="ADAL" clId="{66037675-86EB-4EA8-8242-649A6B75EC5B}" dt="2024-05-18T23:14:24.824" v="2402" actId="478"/>
          <ac:picMkLst>
            <pc:docMk/>
            <pc:sldMk cId="3221657383" sldId="485"/>
            <ac:picMk id="5" creationId="{2E52E1D3-6229-4077-847A-903500F53F5B}"/>
          </ac:picMkLst>
        </pc:picChg>
        <pc:picChg chg="add mod">
          <ac:chgData name="Antonio Carlos Fernandes Nunes" userId="e446ce60-251a-4b06-9c9d-e3da3a03b7a5" providerId="ADAL" clId="{66037675-86EB-4EA8-8242-649A6B75EC5B}" dt="2024-05-18T23:14:25.448" v="2403"/>
          <ac:picMkLst>
            <pc:docMk/>
            <pc:sldMk cId="3221657383" sldId="485"/>
            <ac:picMk id="6" creationId="{8FFF9434-F66A-49C7-8320-471A58DC2F7E}"/>
          </ac:picMkLst>
        </pc:picChg>
        <pc:picChg chg="mod">
          <ac:chgData name="Antonio Carlos Fernandes Nunes" userId="e446ce60-251a-4b06-9c9d-e3da3a03b7a5" providerId="ADAL" clId="{66037675-86EB-4EA8-8242-649A6B75EC5B}" dt="2024-05-20T02:47:03.491" v="3242" actId="1076"/>
          <ac:picMkLst>
            <pc:docMk/>
            <pc:sldMk cId="3221657383" sldId="485"/>
            <ac:picMk id="9218" creationId="{6D73BFDC-CA7E-B902-AF72-0D568F65E0FC}"/>
          </ac:picMkLst>
        </pc:picChg>
      </pc:sldChg>
      <pc:sldChg chg="addSp delSp modSp mod">
        <pc:chgData name="Antonio Carlos Fernandes Nunes" userId="e446ce60-251a-4b06-9c9d-e3da3a03b7a5" providerId="ADAL" clId="{66037675-86EB-4EA8-8242-649A6B75EC5B}" dt="2024-05-20T02:54:47.473" v="3243" actId="20577"/>
        <pc:sldMkLst>
          <pc:docMk/>
          <pc:sldMk cId="1201378912" sldId="533"/>
        </pc:sldMkLst>
        <pc:spChg chg="mod">
          <ac:chgData name="Antonio Carlos Fernandes Nunes" userId="e446ce60-251a-4b06-9c9d-e3da3a03b7a5" providerId="ADAL" clId="{66037675-86EB-4EA8-8242-649A6B75EC5B}" dt="2024-05-20T02:54:47.473" v="3243" actId="20577"/>
          <ac:spMkLst>
            <pc:docMk/>
            <pc:sldMk cId="1201378912" sldId="533"/>
            <ac:spMk id="5" creationId="{E6638976-CD5D-12A8-720C-C2B7DA6C3EB8}"/>
          </ac:spMkLst>
        </pc:spChg>
        <pc:spChg chg="mod">
          <ac:chgData name="Antonio Carlos Fernandes Nunes" userId="e446ce60-251a-4b06-9c9d-e3da3a03b7a5" providerId="ADAL" clId="{66037675-86EB-4EA8-8242-649A6B75EC5B}" dt="2024-05-19T12:30:26.282" v="2528" actId="207"/>
          <ac:spMkLst>
            <pc:docMk/>
            <pc:sldMk cId="1201378912" sldId="533"/>
            <ac:spMk id="8" creationId="{99B19BCA-B5EE-491E-98D0-577EDC53C72F}"/>
          </ac:spMkLst>
        </pc:spChg>
        <pc:picChg chg="add del mod">
          <ac:chgData name="Antonio Carlos Fernandes Nunes" userId="e446ce60-251a-4b06-9c9d-e3da3a03b7a5" providerId="ADAL" clId="{66037675-86EB-4EA8-8242-649A6B75EC5B}" dt="2024-05-18T23:14:43.528" v="2408" actId="478"/>
          <ac:picMkLst>
            <pc:docMk/>
            <pc:sldMk cId="1201378912" sldId="533"/>
            <ac:picMk id="6" creationId="{E021FE7D-8B29-4A44-B36C-7669896DB013}"/>
          </ac:picMkLst>
        </pc:picChg>
        <pc:picChg chg="add mod">
          <ac:chgData name="Antonio Carlos Fernandes Nunes" userId="e446ce60-251a-4b06-9c9d-e3da3a03b7a5" providerId="ADAL" clId="{66037675-86EB-4EA8-8242-649A6B75EC5B}" dt="2024-05-18T23:14:44.099" v="2409"/>
          <ac:picMkLst>
            <pc:docMk/>
            <pc:sldMk cId="1201378912" sldId="533"/>
            <ac:picMk id="7" creationId="{BFE047FF-8FD0-4CBA-844D-529619599832}"/>
          </ac:picMkLst>
        </pc:picChg>
      </pc:sldChg>
      <pc:sldChg chg="addSp modSp mod modAnim">
        <pc:chgData name="Antonio Carlos Fernandes Nunes" userId="e446ce60-251a-4b06-9c9d-e3da3a03b7a5" providerId="ADAL" clId="{66037675-86EB-4EA8-8242-649A6B75EC5B}" dt="2024-05-19T13:01:05.486" v="3111" actId="1076"/>
        <pc:sldMkLst>
          <pc:docMk/>
          <pc:sldMk cId="3198070918" sldId="534"/>
        </pc:sldMkLst>
        <pc:spChg chg="mod">
          <ac:chgData name="Antonio Carlos Fernandes Nunes" userId="e446ce60-251a-4b06-9c9d-e3da3a03b7a5" providerId="ADAL" clId="{66037675-86EB-4EA8-8242-649A6B75EC5B}" dt="2024-05-19T12:59:14.095" v="3093" actId="114"/>
          <ac:spMkLst>
            <pc:docMk/>
            <pc:sldMk cId="3198070918" sldId="534"/>
            <ac:spMk id="2" creationId="{E2B673F0-C014-4D80-AF22-5BA76AD86654}"/>
          </ac:spMkLst>
        </pc:spChg>
        <pc:spChg chg="mod">
          <ac:chgData name="Antonio Carlos Fernandes Nunes" userId="e446ce60-251a-4b06-9c9d-e3da3a03b7a5" providerId="ADAL" clId="{66037675-86EB-4EA8-8242-649A6B75EC5B}" dt="2024-05-19T13:01:05.486" v="3111" actId="1076"/>
          <ac:spMkLst>
            <pc:docMk/>
            <pc:sldMk cId="3198070918" sldId="534"/>
            <ac:spMk id="12" creationId="{68673DC6-C992-4E38-9E52-17CA0B26A486}"/>
          </ac:spMkLst>
        </pc:spChg>
        <pc:picChg chg="add mod">
          <ac:chgData name="Antonio Carlos Fernandes Nunes" userId="e446ce60-251a-4b06-9c9d-e3da3a03b7a5" providerId="ADAL" clId="{66037675-86EB-4EA8-8242-649A6B75EC5B}" dt="2024-05-18T23:11:40.839" v="2378" actId="1076"/>
          <ac:picMkLst>
            <pc:docMk/>
            <pc:sldMk cId="3198070918" sldId="534"/>
            <ac:picMk id="13" creationId="{419CB55C-7BF3-4C48-99A1-5C2EA70AE77A}"/>
          </ac:picMkLst>
        </pc:picChg>
        <pc:picChg chg="add mod">
          <ac:chgData name="Antonio Carlos Fernandes Nunes" userId="e446ce60-251a-4b06-9c9d-e3da3a03b7a5" providerId="ADAL" clId="{66037675-86EB-4EA8-8242-649A6B75EC5B}" dt="2024-05-19T12:54:52.498" v="3074" actId="1076"/>
          <ac:picMkLst>
            <pc:docMk/>
            <pc:sldMk cId="3198070918" sldId="534"/>
            <ac:picMk id="5122" creationId="{44811D70-4C2B-4920-B80F-C1CFB9FE9F0F}"/>
          </ac:picMkLst>
        </pc:picChg>
      </pc:sldChg>
      <pc:sldChg chg="modSp mod">
        <pc:chgData name="Antonio Carlos Fernandes Nunes" userId="e446ce60-251a-4b06-9c9d-e3da3a03b7a5" providerId="ADAL" clId="{66037675-86EB-4EA8-8242-649A6B75EC5B}" dt="2024-05-19T13:23:54.453" v="3144" actId="1076"/>
        <pc:sldMkLst>
          <pc:docMk/>
          <pc:sldMk cId="1187910585" sldId="535"/>
        </pc:sldMkLst>
        <pc:picChg chg="mod">
          <ac:chgData name="Antonio Carlos Fernandes Nunes" userId="e446ce60-251a-4b06-9c9d-e3da3a03b7a5" providerId="ADAL" clId="{66037675-86EB-4EA8-8242-649A6B75EC5B}" dt="2024-05-19T13:23:52.632" v="3143" actId="1076"/>
          <ac:picMkLst>
            <pc:docMk/>
            <pc:sldMk cId="1187910585" sldId="535"/>
            <ac:picMk id="9" creationId="{DF41E178-4D61-4AB9-A729-F143A88DA0B4}"/>
          </ac:picMkLst>
        </pc:picChg>
        <pc:picChg chg="mod">
          <ac:chgData name="Antonio Carlos Fernandes Nunes" userId="e446ce60-251a-4b06-9c9d-e3da3a03b7a5" providerId="ADAL" clId="{66037675-86EB-4EA8-8242-649A6B75EC5B}" dt="2024-05-19T13:23:50.328" v="3142" actId="1076"/>
          <ac:picMkLst>
            <pc:docMk/>
            <pc:sldMk cId="1187910585" sldId="535"/>
            <ac:picMk id="10" creationId="{60B232A6-4DD4-451B-9BDB-6C368E028F78}"/>
          </ac:picMkLst>
        </pc:picChg>
        <pc:picChg chg="mod">
          <ac:chgData name="Antonio Carlos Fernandes Nunes" userId="e446ce60-251a-4b06-9c9d-e3da3a03b7a5" providerId="ADAL" clId="{66037675-86EB-4EA8-8242-649A6B75EC5B}" dt="2024-05-19T13:23:50.328" v="3142" actId="1076"/>
          <ac:picMkLst>
            <pc:docMk/>
            <pc:sldMk cId="1187910585" sldId="535"/>
            <ac:picMk id="11" creationId="{79FA7CF8-C96A-4AD6-8E73-FD0562693DD4}"/>
          </ac:picMkLst>
        </pc:picChg>
        <pc:picChg chg="mod">
          <ac:chgData name="Antonio Carlos Fernandes Nunes" userId="e446ce60-251a-4b06-9c9d-e3da3a03b7a5" providerId="ADAL" clId="{66037675-86EB-4EA8-8242-649A6B75EC5B}" dt="2024-05-19T13:23:50.328" v="3142" actId="1076"/>
          <ac:picMkLst>
            <pc:docMk/>
            <pc:sldMk cId="1187910585" sldId="535"/>
            <ac:picMk id="12" creationId="{6AAD4755-2771-466F-B38D-750814871361}"/>
          </ac:picMkLst>
        </pc:picChg>
        <pc:picChg chg="mod">
          <ac:chgData name="Antonio Carlos Fernandes Nunes" userId="e446ce60-251a-4b06-9c9d-e3da3a03b7a5" providerId="ADAL" clId="{66037675-86EB-4EA8-8242-649A6B75EC5B}" dt="2024-05-19T13:23:50.328" v="3142" actId="1076"/>
          <ac:picMkLst>
            <pc:docMk/>
            <pc:sldMk cId="1187910585" sldId="535"/>
            <ac:picMk id="13" creationId="{6398F6D6-68C6-4487-9D09-2BC273BF1AF6}"/>
          </ac:picMkLst>
        </pc:picChg>
        <pc:picChg chg="mod">
          <ac:chgData name="Antonio Carlos Fernandes Nunes" userId="e446ce60-251a-4b06-9c9d-e3da3a03b7a5" providerId="ADAL" clId="{66037675-86EB-4EA8-8242-649A6B75EC5B}" dt="2024-05-19T13:23:50.328" v="3142" actId="1076"/>
          <ac:picMkLst>
            <pc:docMk/>
            <pc:sldMk cId="1187910585" sldId="535"/>
            <ac:picMk id="14" creationId="{41C00F16-0C9C-4394-8482-EDF43C4E427F}"/>
          </ac:picMkLst>
        </pc:picChg>
        <pc:picChg chg="mod">
          <ac:chgData name="Antonio Carlos Fernandes Nunes" userId="e446ce60-251a-4b06-9c9d-e3da3a03b7a5" providerId="ADAL" clId="{66037675-86EB-4EA8-8242-649A6B75EC5B}" dt="2024-05-19T13:23:50.328" v="3142" actId="1076"/>
          <ac:picMkLst>
            <pc:docMk/>
            <pc:sldMk cId="1187910585" sldId="535"/>
            <ac:picMk id="15" creationId="{FA33A142-548E-4E99-A4F4-0CD7722BBADC}"/>
          </ac:picMkLst>
        </pc:picChg>
        <pc:picChg chg="mod">
          <ac:chgData name="Antonio Carlos Fernandes Nunes" userId="e446ce60-251a-4b06-9c9d-e3da3a03b7a5" providerId="ADAL" clId="{66037675-86EB-4EA8-8242-649A6B75EC5B}" dt="2024-05-19T13:23:50.328" v="3142" actId="1076"/>
          <ac:picMkLst>
            <pc:docMk/>
            <pc:sldMk cId="1187910585" sldId="535"/>
            <ac:picMk id="16" creationId="{F4BA96BB-BC7E-4C84-8C0C-14ED2DA6ECCC}"/>
          </ac:picMkLst>
        </pc:picChg>
        <pc:picChg chg="mod">
          <ac:chgData name="Antonio Carlos Fernandes Nunes" userId="e446ce60-251a-4b06-9c9d-e3da3a03b7a5" providerId="ADAL" clId="{66037675-86EB-4EA8-8242-649A6B75EC5B}" dt="2024-05-19T13:23:54.453" v="3144" actId="1076"/>
          <ac:picMkLst>
            <pc:docMk/>
            <pc:sldMk cId="1187910585" sldId="535"/>
            <ac:picMk id="18" creationId="{0AF5F8F2-47C9-4E00-BCE1-B1065F47ACA2}"/>
          </ac:picMkLst>
        </pc:picChg>
      </pc:sldChg>
      <pc:sldChg chg="addSp delSp modSp mod modAnim">
        <pc:chgData name="Antonio Carlos Fernandes Nunes" userId="e446ce60-251a-4b06-9c9d-e3da3a03b7a5" providerId="ADAL" clId="{66037675-86EB-4EA8-8242-649A6B75EC5B}" dt="2024-05-19T13:45:47.877" v="3188" actId="20577"/>
        <pc:sldMkLst>
          <pc:docMk/>
          <pc:sldMk cId="1959872341" sldId="536"/>
        </pc:sldMkLst>
        <pc:spChg chg="add mod">
          <ac:chgData name="Antonio Carlos Fernandes Nunes" userId="e446ce60-251a-4b06-9c9d-e3da3a03b7a5" providerId="ADAL" clId="{66037675-86EB-4EA8-8242-649A6B75EC5B}" dt="2024-05-18T20:01:44.659" v="621" actId="1076"/>
          <ac:spMkLst>
            <pc:docMk/>
            <pc:sldMk cId="1959872341" sldId="536"/>
            <ac:spMk id="2" creationId="{B2DA8481-8949-4A0E-A9E6-84B8B662B4CA}"/>
          </ac:spMkLst>
        </pc:spChg>
        <pc:spChg chg="add mod">
          <ac:chgData name="Antonio Carlos Fernandes Nunes" userId="e446ce60-251a-4b06-9c9d-e3da3a03b7a5" providerId="ADAL" clId="{66037675-86EB-4EA8-8242-649A6B75EC5B}" dt="2024-05-17T21:59:04.279" v="195" actId="1076"/>
          <ac:spMkLst>
            <pc:docMk/>
            <pc:sldMk cId="1959872341" sldId="536"/>
            <ac:spMk id="3" creationId="{CEDC0F03-2B0E-49A4-B88A-41D6A72FECEF}"/>
          </ac:spMkLst>
        </pc:spChg>
        <pc:spChg chg="mod">
          <ac:chgData name="Antonio Carlos Fernandes Nunes" userId="e446ce60-251a-4b06-9c9d-e3da3a03b7a5" providerId="ADAL" clId="{66037675-86EB-4EA8-8242-649A6B75EC5B}" dt="2024-05-19T12:32:04.902" v="2537" actId="1076"/>
          <ac:spMkLst>
            <pc:docMk/>
            <pc:sldMk cId="1959872341" sldId="536"/>
            <ac:spMk id="6" creationId="{06F76C04-5D28-027F-3057-B56762A6F6C1}"/>
          </ac:spMkLst>
        </pc:spChg>
        <pc:spChg chg="mod">
          <ac:chgData name="Antonio Carlos Fernandes Nunes" userId="e446ce60-251a-4b06-9c9d-e3da3a03b7a5" providerId="ADAL" clId="{66037675-86EB-4EA8-8242-649A6B75EC5B}" dt="2024-05-19T13:45:47.877" v="3188" actId="20577"/>
          <ac:spMkLst>
            <pc:docMk/>
            <pc:sldMk cId="1959872341" sldId="536"/>
            <ac:spMk id="7" creationId="{ECD90190-8B97-11F8-BAB7-CEA15EF79031}"/>
          </ac:spMkLst>
        </pc:spChg>
        <pc:spChg chg="add mod">
          <ac:chgData name="Antonio Carlos Fernandes Nunes" userId="e446ce60-251a-4b06-9c9d-e3da3a03b7a5" providerId="ADAL" clId="{66037675-86EB-4EA8-8242-649A6B75EC5B}" dt="2024-05-18T20:00:21.193" v="607" actId="1076"/>
          <ac:spMkLst>
            <pc:docMk/>
            <pc:sldMk cId="1959872341" sldId="536"/>
            <ac:spMk id="9" creationId="{CB08D54D-1538-4B85-A296-6631F75D170F}"/>
          </ac:spMkLst>
        </pc:spChg>
        <pc:grpChg chg="add del mod">
          <ac:chgData name="Antonio Carlos Fernandes Nunes" userId="e446ce60-251a-4b06-9c9d-e3da3a03b7a5" providerId="ADAL" clId="{66037675-86EB-4EA8-8242-649A6B75EC5B}" dt="2024-05-17T21:59:48.249" v="206" actId="21"/>
          <ac:grpSpMkLst>
            <pc:docMk/>
            <pc:sldMk cId="1959872341" sldId="536"/>
            <ac:grpSpMk id="4" creationId="{0FA39A7B-C5F1-48D1-9ED5-7D7661DBD33E}"/>
          </ac:grpSpMkLst>
        </pc:grpChg>
        <pc:picChg chg="mod">
          <ac:chgData name="Antonio Carlos Fernandes Nunes" userId="e446ce60-251a-4b06-9c9d-e3da3a03b7a5" providerId="ADAL" clId="{66037675-86EB-4EA8-8242-649A6B75EC5B}" dt="2024-05-18T20:01:30.629" v="619" actId="1076"/>
          <ac:picMkLst>
            <pc:docMk/>
            <pc:sldMk cId="1959872341" sldId="536"/>
            <ac:picMk id="10" creationId="{506C9234-01A0-45AA-B868-25AAE15CA2DE}"/>
          </ac:picMkLst>
        </pc:picChg>
        <pc:picChg chg="mod">
          <ac:chgData name="Antonio Carlos Fernandes Nunes" userId="e446ce60-251a-4b06-9c9d-e3da3a03b7a5" providerId="ADAL" clId="{66037675-86EB-4EA8-8242-649A6B75EC5B}" dt="2024-05-18T23:04:41.325" v="2272" actId="1076"/>
          <ac:picMkLst>
            <pc:docMk/>
            <pc:sldMk cId="1959872341" sldId="536"/>
            <ac:picMk id="12" creationId="{2AFB89E1-6B1D-4698-9262-B8DB58ED3F84}"/>
          </ac:picMkLst>
        </pc:picChg>
        <pc:picChg chg="add mod">
          <ac:chgData name="Antonio Carlos Fernandes Nunes" userId="e446ce60-251a-4b06-9c9d-e3da3a03b7a5" providerId="ADAL" clId="{66037675-86EB-4EA8-8242-649A6B75EC5B}" dt="2024-05-18T20:02:33.737" v="625" actId="1076"/>
          <ac:picMkLst>
            <pc:docMk/>
            <pc:sldMk cId="1959872341" sldId="536"/>
            <ac:picMk id="14" creationId="{37A83A28-6FDA-4D77-8B6A-8A4778E3CE44}"/>
          </ac:picMkLst>
        </pc:picChg>
        <pc:picChg chg="add mod">
          <ac:chgData name="Antonio Carlos Fernandes Nunes" userId="e446ce60-251a-4b06-9c9d-e3da3a03b7a5" providerId="ADAL" clId="{66037675-86EB-4EA8-8242-649A6B75EC5B}" dt="2024-05-18T23:04:23.081" v="2271"/>
          <ac:picMkLst>
            <pc:docMk/>
            <pc:sldMk cId="1959872341" sldId="536"/>
            <ac:picMk id="15" creationId="{C7627CFA-9D68-4A88-94B0-CA2EC051B757}"/>
          </ac:picMkLst>
        </pc:picChg>
        <pc:picChg chg="add mod">
          <ac:chgData name="Antonio Carlos Fernandes Nunes" userId="e446ce60-251a-4b06-9c9d-e3da3a03b7a5" providerId="ADAL" clId="{66037675-86EB-4EA8-8242-649A6B75EC5B}" dt="2024-05-18T20:01:16.820" v="617" actId="14100"/>
          <ac:picMkLst>
            <pc:docMk/>
            <pc:sldMk cId="1959872341" sldId="536"/>
            <ac:picMk id="1026" creationId="{14437A96-4F25-4B1B-A9F2-91A79724D0F1}"/>
          </ac:picMkLst>
        </pc:picChg>
        <pc:picChg chg="add mod">
          <ac:chgData name="Antonio Carlos Fernandes Nunes" userId="e446ce60-251a-4b06-9c9d-e3da3a03b7a5" providerId="ADAL" clId="{66037675-86EB-4EA8-8242-649A6B75EC5B}" dt="2024-05-17T21:59:04.279" v="195" actId="1076"/>
          <ac:picMkLst>
            <pc:docMk/>
            <pc:sldMk cId="1959872341" sldId="536"/>
            <ac:picMk id="1028" creationId="{D7EF530E-087E-4770-845E-BADF8771DE7A}"/>
          </ac:picMkLst>
        </pc:picChg>
        <pc:picChg chg="add mod">
          <ac:chgData name="Antonio Carlos Fernandes Nunes" userId="e446ce60-251a-4b06-9c9d-e3da3a03b7a5" providerId="ADAL" clId="{66037675-86EB-4EA8-8242-649A6B75EC5B}" dt="2024-05-17T21:59:04.279" v="195" actId="1076"/>
          <ac:picMkLst>
            <pc:docMk/>
            <pc:sldMk cId="1959872341" sldId="536"/>
            <ac:picMk id="1030" creationId="{4C5F9579-9E97-46A8-A5A4-17614A94C22B}"/>
          </ac:picMkLst>
        </pc:picChg>
        <pc:picChg chg="mod">
          <ac:chgData name="Antonio Carlos Fernandes Nunes" userId="e446ce60-251a-4b06-9c9d-e3da3a03b7a5" providerId="ADAL" clId="{66037675-86EB-4EA8-8242-649A6B75EC5B}" dt="2024-05-18T20:01:20.962" v="618" actId="1076"/>
          <ac:picMkLst>
            <pc:docMk/>
            <pc:sldMk cId="1959872341" sldId="536"/>
            <ac:picMk id="5122" creationId="{1F70D7AB-FB78-4DC5-98E4-31C2F407E8BF}"/>
          </ac:picMkLst>
        </pc:picChg>
      </pc:sldChg>
      <pc:sldChg chg="addSp delSp modSp mod">
        <pc:chgData name="Antonio Carlos Fernandes Nunes" userId="e446ce60-251a-4b06-9c9d-e3da3a03b7a5" providerId="ADAL" clId="{66037675-86EB-4EA8-8242-649A6B75EC5B}" dt="2024-05-19T12:46:20.943" v="3013" actId="20577"/>
        <pc:sldMkLst>
          <pc:docMk/>
          <pc:sldMk cId="3999063564" sldId="537"/>
        </pc:sldMkLst>
        <pc:spChg chg="mod">
          <ac:chgData name="Antonio Carlos Fernandes Nunes" userId="e446ce60-251a-4b06-9c9d-e3da3a03b7a5" providerId="ADAL" clId="{66037675-86EB-4EA8-8242-649A6B75EC5B}" dt="2024-05-19T12:45:37.389" v="3003" actId="1076"/>
          <ac:spMkLst>
            <pc:docMk/>
            <pc:sldMk cId="3999063564" sldId="537"/>
            <ac:spMk id="6" creationId="{06F76C04-5D28-027F-3057-B56762A6F6C1}"/>
          </ac:spMkLst>
        </pc:spChg>
        <pc:spChg chg="mod">
          <ac:chgData name="Antonio Carlos Fernandes Nunes" userId="e446ce60-251a-4b06-9c9d-e3da3a03b7a5" providerId="ADAL" clId="{66037675-86EB-4EA8-8242-649A6B75EC5B}" dt="2024-05-19T12:46:20.943" v="3013" actId="20577"/>
          <ac:spMkLst>
            <pc:docMk/>
            <pc:sldMk cId="3999063564" sldId="537"/>
            <ac:spMk id="7" creationId="{ECD90190-8B97-11F8-BAB7-CEA15EF79031}"/>
          </ac:spMkLst>
        </pc:spChg>
        <pc:spChg chg="del">
          <ac:chgData name="Antonio Carlos Fernandes Nunes" userId="e446ce60-251a-4b06-9c9d-e3da3a03b7a5" providerId="ADAL" clId="{66037675-86EB-4EA8-8242-649A6B75EC5B}" dt="2024-05-17T22:35:06.332" v="370" actId="478"/>
          <ac:spMkLst>
            <pc:docMk/>
            <pc:sldMk cId="3999063564" sldId="537"/>
            <ac:spMk id="8" creationId="{D6F4A97B-56F2-32FF-7DCF-4D4B30BEFEAC}"/>
          </ac:spMkLst>
        </pc:spChg>
        <pc:picChg chg="add mod ord">
          <ac:chgData name="Antonio Carlos Fernandes Nunes" userId="e446ce60-251a-4b06-9c9d-e3da3a03b7a5" providerId="ADAL" clId="{66037675-86EB-4EA8-8242-649A6B75EC5B}" dt="2024-05-18T21:40:46.731" v="1698" actId="14100"/>
          <ac:picMkLst>
            <pc:docMk/>
            <pc:sldMk cId="3999063564" sldId="537"/>
            <ac:picMk id="3" creationId="{3BE0214C-4D0F-4604-936E-E01C0DCE51C4}"/>
          </ac:picMkLst>
        </pc:picChg>
        <pc:picChg chg="add mod">
          <ac:chgData name="Antonio Carlos Fernandes Nunes" userId="e446ce60-251a-4b06-9c9d-e3da3a03b7a5" providerId="ADAL" clId="{66037675-86EB-4EA8-8242-649A6B75EC5B}" dt="2024-05-18T21:36:04.176" v="1626" actId="14100"/>
          <ac:picMkLst>
            <pc:docMk/>
            <pc:sldMk cId="3999063564" sldId="537"/>
            <ac:picMk id="5" creationId="{9910CBB3-AA9A-43C7-ADA7-B085755917AA}"/>
          </ac:picMkLst>
        </pc:picChg>
        <pc:picChg chg="add mod">
          <ac:chgData name="Antonio Carlos Fernandes Nunes" userId="e446ce60-251a-4b06-9c9d-e3da3a03b7a5" providerId="ADAL" clId="{66037675-86EB-4EA8-8242-649A6B75EC5B}" dt="2024-05-18T23:05:09.123" v="2274"/>
          <ac:picMkLst>
            <pc:docMk/>
            <pc:sldMk cId="3999063564" sldId="537"/>
            <ac:picMk id="12" creationId="{40B8E35B-5883-4E3F-A704-DCFBFF0A6897}"/>
          </ac:picMkLst>
        </pc:picChg>
        <pc:picChg chg="add mod">
          <ac:chgData name="Antonio Carlos Fernandes Nunes" userId="e446ce60-251a-4b06-9c9d-e3da3a03b7a5" providerId="ADAL" clId="{66037675-86EB-4EA8-8242-649A6B75EC5B}" dt="2024-05-18T23:52:38.728" v="2513" actId="1076"/>
          <ac:picMkLst>
            <pc:docMk/>
            <pc:sldMk cId="3999063564" sldId="537"/>
            <ac:picMk id="2050" creationId="{CEAE5C5C-730B-450F-A714-159D9C66021C}"/>
          </ac:picMkLst>
        </pc:picChg>
        <pc:picChg chg="add mod">
          <ac:chgData name="Antonio Carlos Fernandes Nunes" userId="e446ce60-251a-4b06-9c9d-e3da3a03b7a5" providerId="ADAL" clId="{66037675-86EB-4EA8-8242-649A6B75EC5B}" dt="2024-05-18T21:32:13.680" v="1607" actId="14100"/>
          <ac:picMkLst>
            <pc:docMk/>
            <pc:sldMk cId="3999063564" sldId="537"/>
            <ac:picMk id="2052" creationId="{6922D913-4429-4CC2-832E-2EA8D5E9F0C3}"/>
          </ac:picMkLst>
        </pc:picChg>
        <pc:picChg chg="add mod">
          <ac:chgData name="Antonio Carlos Fernandes Nunes" userId="e446ce60-251a-4b06-9c9d-e3da3a03b7a5" providerId="ADAL" clId="{66037675-86EB-4EA8-8242-649A6B75EC5B}" dt="2024-05-18T21:34:33.145" v="1622" actId="14100"/>
          <ac:picMkLst>
            <pc:docMk/>
            <pc:sldMk cId="3999063564" sldId="537"/>
            <ac:picMk id="2054" creationId="{A29684C0-3177-40BC-B586-5E2A12EF2E64}"/>
          </ac:picMkLst>
        </pc:picChg>
      </pc:sldChg>
      <pc:sldChg chg="addSp delSp modSp mod">
        <pc:chgData name="Antonio Carlos Fernandes Nunes" userId="e446ce60-251a-4b06-9c9d-e3da3a03b7a5" providerId="ADAL" clId="{66037675-86EB-4EA8-8242-649A6B75EC5B}" dt="2024-05-20T02:57:14.728" v="3245" actId="1076"/>
        <pc:sldMkLst>
          <pc:docMk/>
          <pc:sldMk cId="1347973389" sldId="538"/>
        </pc:sldMkLst>
        <pc:spChg chg="add del mod">
          <ac:chgData name="Antonio Carlos Fernandes Nunes" userId="e446ce60-251a-4b06-9c9d-e3da3a03b7a5" providerId="ADAL" clId="{66037675-86EB-4EA8-8242-649A6B75EC5B}" dt="2024-05-18T21:50:45.113" v="1742" actId="478"/>
          <ac:spMkLst>
            <pc:docMk/>
            <pc:sldMk cId="1347973389" sldId="538"/>
            <ac:spMk id="3" creationId="{0A6EEA29-EDB5-470C-A16C-338A9606DA22}"/>
          </ac:spMkLst>
        </pc:spChg>
        <pc:spChg chg="mod">
          <ac:chgData name="Antonio Carlos Fernandes Nunes" userId="e446ce60-251a-4b06-9c9d-e3da3a03b7a5" providerId="ADAL" clId="{66037675-86EB-4EA8-8242-649A6B75EC5B}" dt="2024-05-18T23:50:31.494" v="2499" actId="1076"/>
          <ac:spMkLst>
            <pc:docMk/>
            <pc:sldMk cId="1347973389" sldId="538"/>
            <ac:spMk id="6" creationId="{06F76C04-5D28-027F-3057-B56762A6F6C1}"/>
          </ac:spMkLst>
        </pc:spChg>
        <pc:spChg chg="del">
          <ac:chgData name="Antonio Carlos Fernandes Nunes" userId="e446ce60-251a-4b06-9c9d-e3da3a03b7a5" providerId="ADAL" clId="{66037675-86EB-4EA8-8242-649A6B75EC5B}" dt="2024-05-18T21:50:42.226" v="1741" actId="478"/>
          <ac:spMkLst>
            <pc:docMk/>
            <pc:sldMk cId="1347973389" sldId="538"/>
            <ac:spMk id="7" creationId="{ECD90190-8B97-11F8-BAB7-CEA15EF79031}"/>
          </ac:spMkLst>
        </pc:spChg>
        <pc:spChg chg="del">
          <ac:chgData name="Antonio Carlos Fernandes Nunes" userId="e446ce60-251a-4b06-9c9d-e3da3a03b7a5" providerId="ADAL" clId="{66037675-86EB-4EA8-8242-649A6B75EC5B}" dt="2024-05-18T21:50:39.235" v="1740" actId="478"/>
          <ac:spMkLst>
            <pc:docMk/>
            <pc:sldMk cId="1347973389" sldId="538"/>
            <ac:spMk id="8" creationId="{D6F4A97B-56F2-32FF-7DCF-4D4B30BEFEAC}"/>
          </ac:spMkLst>
        </pc:spChg>
        <pc:spChg chg="add mod ord">
          <ac:chgData name="Antonio Carlos Fernandes Nunes" userId="e446ce60-251a-4b06-9c9d-e3da3a03b7a5" providerId="ADAL" clId="{66037675-86EB-4EA8-8242-649A6B75EC5B}" dt="2024-05-20T02:57:14.728" v="3245" actId="1076"/>
          <ac:spMkLst>
            <pc:docMk/>
            <pc:sldMk cId="1347973389" sldId="538"/>
            <ac:spMk id="9" creationId="{51BB8D7B-C9C6-4996-B951-88A44CC1F66E}"/>
          </ac:spMkLst>
        </pc:spChg>
        <pc:spChg chg="add mod">
          <ac:chgData name="Antonio Carlos Fernandes Nunes" userId="e446ce60-251a-4b06-9c9d-e3da3a03b7a5" providerId="ADAL" clId="{66037675-86EB-4EA8-8242-649A6B75EC5B}" dt="2024-05-19T12:34:12.003" v="2548" actId="1076"/>
          <ac:spMkLst>
            <pc:docMk/>
            <pc:sldMk cId="1347973389" sldId="538"/>
            <ac:spMk id="12" creationId="{9F0FBC65-CDB2-4E48-A676-9B9B0C753D2F}"/>
          </ac:spMkLst>
        </pc:spChg>
        <pc:picChg chg="add mod ord">
          <ac:chgData name="Antonio Carlos Fernandes Nunes" userId="e446ce60-251a-4b06-9c9d-e3da3a03b7a5" providerId="ADAL" clId="{66037675-86EB-4EA8-8242-649A6B75EC5B}" dt="2024-05-19T12:33:53.959" v="2545" actId="14100"/>
          <ac:picMkLst>
            <pc:docMk/>
            <pc:sldMk cId="1347973389" sldId="538"/>
            <ac:picMk id="5" creationId="{D92604B4-5338-420B-B2F7-920AF53D2205}"/>
          </ac:picMkLst>
        </pc:picChg>
        <pc:picChg chg="add del mod">
          <ac:chgData name="Antonio Carlos Fernandes Nunes" userId="e446ce60-251a-4b06-9c9d-e3da3a03b7a5" providerId="ADAL" clId="{66037675-86EB-4EA8-8242-649A6B75EC5B}" dt="2024-05-18T23:46:27.532" v="2432" actId="21"/>
          <ac:picMkLst>
            <pc:docMk/>
            <pc:sldMk cId="1347973389" sldId="538"/>
            <ac:picMk id="10" creationId="{5C8CA9AA-A05A-46C7-B3DF-DEA177905F73}"/>
          </ac:picMkLst>
        </pc:picChg>
        <pc:picChg chg="add mod">
          <ac:chgData name="Antonio Carlos Fernandes Nunes" userId="e446ce60-251a-4b06-9c9d-e3da3a03b7a5" providerId="ADAL" clId="{66037675-86EB-4EA8-8242-649A6B75EC5B}" dt="2024-05-18T23:46:41.873" v="2436" actId="1076"/>
          <ac:picMkLst>
            <pc:docMk/>
            <pc:sldMk cId="1347973389" sldId="538"/>
            <ac:picMk id="11" creationId="{E8E52511-3224-473F-963B-4747FB6EADAE}"/>
          </ac:picMkLst>
        </pc:picChg>
      </pc:sldChg>
      <pc:sldChg chg="modSp mod">
        <pc:chgData name="Antonio Carlos Fernandes Nunes" userId="e446ce60-251a-4b06-9c9d-e3da3a03b7a5" providerId="ADAL" clId="{66037675-86EB-4EA8-8242-649A6B75EC5B}" dt="2024-05-19T13:50:31.907" v="3233" actId="20577"/>
        <pc:sldMkLst>
          <pc:docMk/>
          <pc:sldMk cId="2466432973" sldId="540"/>
        </pc:sldMkLst>
        <pc:spChg chg="mod">
          <ac:chgData name="Antonio Carlos Fernandes Nunes" userId="e446ce60-251a-4b06-9c9d-e3da3a03b7a5" providerId="ADAL" clId="{66037675-86EB-4EA8-8242-649A6B75EC5B}" dt="2024-05-19T13:50:31.907" v="3233" actId="20577"/>
          <ac:spMkLst>
            <pc:docMk/>
            <pc:sldMk cId="2466432973" sldId="540"/>
            <ac:spMk id="11" creationId="{7B5386E4-AFC7-2968-373D-7B1E99D829B4}"/>
          </ac:spMkLst>
        </pc:spChg>
      </pc:sldChg>
      <pc:sldChg chg="addSp delSp modSp mod">
        <pc:chgData name="Antonio Carlos Fernandes Nunes" userId="e446ce60-251a-4b06-9c9d-e3da3a03b7a5" providerId="ADAL" clId="{66037675-86EB-4EA8-8242-649A6B75EC5B}" dt="2024-05-19T12:30:15.666" v="2527" actId="207"/>
        <pc:sldMkLst>
          <pc:docMk/>
          <pc:sldMk cId="3671625021" sldId="543"/>
        </pc:sldMkLst>
        <pc:spChg chg="mod">
          <ac:chgData name="Antonio Carlos Fernandes Nunes" userId="e446ce60-251a-4b06-9c9d-e3da3a03b7a5" providerId="ADAL" clId="{66037675-86EB-4EA8-8242-649A6B75EC5B}" dt="2024-05-19T12:29:45.998" v="2524" actId="1076"/>
          <ac:spMkLst>
            <pc:docMk/>
            <pc:sldMk cId="3671625021" sldId="543"/>
            <ac:spMk id="6" creationId="{C32139D7-C421-4CEE-B8F1-17B0C85AFB56}"/>
          </ac:spMkLst>
        </pc:spChg>
        <pc:spChg chg="mod">
          <ac:chgData name="Antonio Carlos Fernandes Nunes" userId="e446ce60-251a-4b06-9c9d-e3da3a03b7a5" providerId="ADAL" clId="{66037675-86EB-4EA8-8242-649A6B75EC5B}" dt="2024-05-19T12:30:15.666" v="2527" actId="207"/>
          <ac:spMkLst>
            <pc:docMk/>
            <pc:sldMk cId="3671625021" sldId="543"/>
            <ac:spMk id="9" creationId="{8717D2D9-3E4C-47B8-A9F9-9070B4DB69A7}"/>
          </ac:spMkLst>
        </pc:spChg>
        <pc:picChg chg="add del mod">
          <ac:chgData name="Antonio Carlos Fernandes Nunes" userId="e446ce60-251a-4b06-9c9d-e3da3a03b7a5" providerId="ADAL" clId="{66037675-86EB-4EA8-8242-649A6B75EC5B}" dt="2024-05-18T23:14:36.402" v="2406" actId="478"/>
          <ac:picMkLst>
            <pc:docMk/>
            <pc:sldMk cId="3671625021" sldId="543"/>
            <ac:picMk id="10" creationId="{C6EE190F-942F-4329-A6FD-0F20055CB4E5}"/>
          </ac:picMkLst>
        </pc:picChg>
        <pc:picChg chg="add mod">
          <ac:chgData name="Antonio Carlos Fernandes Nunes" userId="e446ce60-251a-4b06-9c9d-e3da3a03b7a5" providerId="ADAL" clId="{66037675-86EB-4EA8-8242-649A6B75EC5B}" dt="2024-05-18T23:14:37.019" v="2407"/>
          <ac:picMkLst>
            <pc:docMk/>
            <pc:sldMk cId="3671625021" sldId="543"/>
            <ac:picMk id="11" creationId="{C924D0D7-AFED-47F4-84AC-35FCA6C886AA}"/>
          </ac:picMkLst>
        </pc:picChg>
      </pc:sldChg>
      <pc:sldChg chg="addSp delSp modSp mod">
        <pc:chgData name="Antonio Carlos Fernandes Nunes" userId="e446ce60-251a-4b06-9c9d-e3da3a03b7a5" providerId="ADAL" clId="{66037675-86EB-4EA8-8242-649A6B75EC5B}" dt="2024-05-19T12:30:09.494" v="2526" actId="207"/>
        <pc:sldMkLst>
          <pc:docMk/>
          <pc:sldMk cId="3360003515" sldId="544"/>
        </pc:sldMkLst>
        <pc:spChg chg="mod">
          <ac:chgData name="Antonio Carlos Fernandes Nunes" userId="e446ce60-251a-4b06-9c9d-e3da3a03b7a5" providerId="ADAL" clId="{66037675-86EB-4EA8-8242-649A6B75EC5B}" dt="2024-05-19T12:30:09.494" v="2526" actId="207"/>
          <ac:spMkLst>
            <pc:docMk/>
            <pc:sldMk cId="3360003515" sldId="544"/>
            <ac:spMk id="11" creationId="{FF29E82F-8CD4-454C-B6A1-1141628F7999}"/>
          </ac:spMkLst>
        </pc:spChg>
        <pc:picChg chg="add del mod">
          <ac:chgData name="Antonio Carlos Fernandes Nunes" userId="e446ce60-251a-4b06-9c9d-e3da3a03b7a5" providerId="ADAL" clId="{66037675-86EB-4EA8-8242-649A6B75EC5B}" dt="2024-05-18T23:14:31.004" v="2404" actId="478"/>
          <ac:picMkLst>
            <pc:docMk/>
            <pc:sldMk cId="3360003515" sldId="544"/>
            <ac:picMk id="6" creationId="{F9CEA3C8-2500-444E-8481-D0FF8023B8BB}"/>
          </ac:picMkLst>
        </pc:picChg>
        <pc:picChg chg="add mod">
          <ac:chgData name="Antonio Carlos Fernandes Nunes" userId="e446ce60-251a-4b06-9c9d-e3da3a03b7a5" providerId="ADAL" clId="{66037675-86EB-4EA8-8242-649A6B75EC5B}" dt="2024-05-18T23:14:31.605" v="2405"/>
          <ac:picMkLst>
            <pc:docMk/>
            <pc:sldMk cId="3360003515" sldId="544"/>
            <ac:picMk id="8" creationId="{589FE194-01CB-4E0E-892C-509F4ACF6D60}"/>
          </ac:picMkLst>
        </pc:picChg>
      </pc:sldChg>
      <pc:sldChg chg="addSp delSp modSp add mod modAnim">
        <pc:chgData name="Antonio Carlos Fernandes Nunes" userId="e446ce60-251a-4b06-9c9d-e3da3a03b7a5" providerId="ADAL" clId="{66037675-86EB-4EA8-8242-649A6B75EC5B}" dt="2024-05-19T13:52:55.721" v="3235" actId="478"/>
        <pc:sldMkLst>
          <pc:docMk/>
          <pc:sldMk cId="1842621679" sldId="545"/>
        </pc:sldMkLst>
        <pc:spChg chg="del">
          <ac:chgData name="Antonio Carlos Fernandes Nunes" userId="e446ce60-251a-4b06-9c9d-e3da3a03b7a5" providerId="ADAL" clId="{66037675-86EB-4EA8-8242-649A6B75EC5B}" dt="2024-05-17T21:59:32.098" v="201" actId="478"/>
          <ac:spMkLst>
            <pc:docMk/>
            <pc:sldMk cId="1842621679" sldId="545"/>
            <ac:spMk id="2" creationId="{B2DA8481-8949-4A0E-A9E6-84B8B662B4CA}"/>
          </ac:spMkLst>
        </pc:spChg>
        <pc:spChg chg="del">
          <ac:chgData name="Antonio Carlos Fernandes Nunes" userId="e446ce60-251a-4b06-9c9d-e3da3a03b7a5" providerId="ADAL" clId="{66037675-86EB-4EA8-8242-649A6B75EC5B}" dt="2024-05-17T21:59:42.407" v="204" actId="478"/>
          <ac:spMkLst>
            <pc:docMk/>
            <pc:sldMk cId="1842621679" sldId="545"/>
            <ac:spMk id="6" creationId="{06F76C04-5D28-027F-3057-B56762A6F6C1}"/>
          </ac:spMkLst>
        </pc:spChg>
        <pc:spChg chg="del">
          <ac:chgData name="Antonio Carlos Fernandes Nunes" userId="e446ce60-251a-4b06-9c9d-e3da3a03b7a5" providerId="ADAL" clId="{66037675-86EB-4EA8-8242-649A6B75EC5B}" dt="2024-05-17T21:59:26.438" v="199" actId="478"/>
          <ac:spMkLst>
            <pc:docMk/>
            <pc:sldMk cId="1842621679" sldId="545"/>
            <ac:spMk id="7" creationId="{ECD90190-8B97-11F8-BAB7-CEA15EF79031}"/>
          </ac:spMkLst>
        </pc:spChg>
        <pc:spChg chg="add del mod">
          <ac:chgData name="Antonio Carlos Fernandes Nunes" userId="e446ce60-251a-4b06-9c9d-e3da3a03b7a5" providerId="ADAL" clId="{66037675-86EB-4EA8-8242-649A6B75EC5B}" dt="2024-05-17T21:59:28.742" v="200" actId="478"/>
          <ac:spMkLst>
            <pc:docMk/>
            <pc:sldMk cId="1842621679" sldId="545"/>
            <ac:spMk id="8" creationId="{96CB2C0A-4137-4A55-9DEE-36119E40FE68}"/>
          </ac:spMkLst>
        </pc:spChg>
        <pc:spChg chg="del">
          <ac:chgData name="Antonio Carlos Fernandes Nunes" userId="e446ce60-251a-4b06-9c9d-e3da3a03b7a5" providerId="ADAL" clId="{66037675-86EB-4EA8-8242-649A6B75EC5B}" dt="2024-05-17T21:59:36.508" v="202" actId="478"/>
          <ac:spMkLst>
            <pc:docMk/>
            <pc:sldMk cId="1842621679" sldId="545"/>
            <ac:spMk id="9" creationId="{CB08D54D-1538-4B85-A296-6631F75D170F}"/>
          </ac:spMkLst>
        </pc:spChg>
        <pc:spChg chg="add del mod">
          <ac:chgData name="Antonio Carlos Fernandes Nunes" userId="e446ce60-251a-4b06-9c9d-e3da3a03b7a5" providerId="ADAL" clId="{66037675-86EB-4EA8-8242-649A6B75EC5B}" dt="2024-05-17T21:59:45.326" v="205" actId="478"/>
          <ac:spMkLst>
            <pc:docMk/>
            <pc:sldMk cId="1842621679" sldId="545"/>
            <ac:spMk id="13" creationId="{7C1DA022-C89A-43A5-BFA2-7293CE1D6D8A}"/>
          </ac:spMkLst>
        </pc:spChg>
        <pc:spChg chg="mod ord">
          <ac:chgData name="Antonio Carlos Fernandes Nunes" userId="e446ce60-251a-4b06-9c9d-e3da3a03b7a5" providerId="ADAL" clId="{66037675-86EB-4EA8-8242-649A6B75EC5B}" dt="2024-05-18T19:45:56.099" v="581" actId="1076"/>
          <ac:spMkLst>
            <pc:docMk/>
            <pc:sldMk cId="1842621679" sldId="545"/>
            <ac:spMk id="20" creationId="{A05582DE-DB5E-48C0-AF5F-4590EF3E2CFA}"/>
          </ac:spMkLst>
        </pc:spChg>
        <pc:spChg chg="add del mod">
          <ac:chgData name="Antonio Carlos Fernandes Nunes" userId="e446ce60-251a-4b06-9c9d-e3da3a03b7a5" providerId="ADAL" clId="{66037675-86EB-4EA8-8242-649A6B75EC5B}" dt="2024-05-17T22:03:36.341" v="279"/>
          <ac:spMkLst>
            <pc:docMk/>
            <pc:sldMk cId="1842621679" sldId="545"/>
            <ac:spMk id="22" creationId="{46832276-4FB4-4296-AE54-CCD7345D35BD}"/>
          </ac:spMkLst>
        </pc:spChg>
        <pc:grpChg chg="del">
          <ac:chgData name="Antonio Carlos Fernandes Nunes" userId="e446ce60-251a-4b06-9c9d-e3da3a03b7a5" providerId="ADAL" clId="{66037675-86EB-4EA8-8242-649A6B75EC5B}" dt="2024-05-17T21:59:20.341" v="198" actId="478"/>
          <ac:grpSpMkLst>
            <pc:docMk/>
            <pc:sldMk cId="1842621679" sldId="545"/>
            <ac:grpSpMk id="4" creationId="{0FA39A7B-C5F1-48D1-9ED5-7D7661DBD33E}"/>
          </ac:grpSpMkLst>
        </pc:grpChg>
        <pc:grpChg chg="add mod">
          <ac:chgData name="Antonio Carlos Fernandes Nunes" userId="e446ce60-251a-4b06-9c9d-e3da3a03b7a5" providerId="ADAL" clId="{66037675-86EB-4EA8-8242-649A6B75EC5B}" dt="2024-05-18T19:45:40.848" v="578" actId="478"/>
          <ac:grpSpMkLst>
            <pc:docMk/>
            <pc:sldMk cId="1842621679" sldId="545"/>
            <ac:grpSpMk id="18" creationId="{AB041D42-0E8C-48BC-9ECB-613732621B2E}"/>
          </ac:grpSpMkLst>
        </pc:grpChg>
        <pc:picChg chg="del">
          <ac:chgData name="Antonio Carlos Fernandes Nunes" userId="e446ce60-251a-4b06-9c9d-e3da3a03b7a5" providerId="ADAL" clId="{66037675-86EB-4EA8-8242-649A6B75EC5B}" dt="2024-05-17T21:59:32.098" v="201" actId="478"/>
          <ac:picMkLst>
            <pc:docMk/>
            <pc:sldMk cId="1842621679" sldId="545"/>
            <ac:picMk id="10" creationId="{506C9234-01A0-45AA-B868-25AAE15CA2DE}"/>
          </ac:picMkLst>
        </pc:picChg>
        <pc:picChg chg="del">
          <ac:chgData name="Antonio Carlos Fernandes Nunes" userId="e446ce60-251a-4b06-9c9d-e3da3a03b7a5" providerId="ADAL" clId="{66037675-86EB-4EA8-8242-649A6B75EC5B}" dt="2024-05-17T21:59:32.098" v="201" actId="478"/>
          <ac:picMkLst>
            <pc:docMk/>
            <pc:sldMk cId="1842621679" sldId="545"/>
            <ac:picMk id="12" creationId="{2AFB89E1-6B1D-4698-9262-B8DB58ED3F84}"/>
          </ac:picMkLst>
        </pc:picChg>
        <pc:picChg chg="add del mod ord">
          <ac:chgData name="Antonio Carlos Fernandes Nunes" userId="e446ce60-251a-4b06-9c9d-e3da3a03b7a5" providerId="ADAL" clId="{66037675-86EB-4EA8-8242-649A6B75EC5B}" dt="2024-05-18T19:46:47.986" v="585" actId="1076"/>
          <ac:picMkLst>
            <pc:docMk/>
            <pc:sldMk cId="1842621679" sldId="545"/>
            <ac:picMk id="15" creationId="{6ED70867-9D00-4AC8-BBB8-D178ED0CFC66}"/>
          </ac:picMkLst>
        </pc:picChg>
        <pc:picChg chg="del mod">
          <ac:chgData name="Antonio Carlos Fernandes Nunes" userId="e446ce60-251a-4b06-9c9d-e3da3a03b7a5" providerId="ADAL" clId="{66037675-86EB-4EA8-8242-649A6B75EC5B}" dt="2024-05-18T19:45:40.848" v="578" actId="478"/>
          <ac:picMkLst>
            <pc:docMk/>
            <pc:sldMk cId="1842621679" sldId="545"/>
            <ac:picMk id="19" creationId="{8A3C321B-D068-4F43-9692-80AC229BBBA3}"/>
          </ac:picMkLst>
        </pc:picChg>
        <pc:picChg chg="mod">
          <ac:chgData name="Antonio Carlos Fernandes Nunes" userId="e446ce60-251a-4b06-9c9d-e3da3a03b7a5" providerId="ADAL" clId="{66037675-86EB-4EA8-8242-649A6B75EC5B}" dt="2024-05-18T19:45:40.848" v="578" actId="478"/>
          <ac:picMkLst>
            <pc:docMk/>
            <pc:sldMk cId="1842621679" sldId="545"/>
            <ac:picMk id="21" creationId="{9995EFCE-EC06-42FD-8349-E9CFB8649BF7}"/>
          </ac:picMkLst>
        </pc:picChg>
        <pc:picChg chg="add del mod">
          <ac:chgData name="Antonio Carlos Fernandes Nunes" userId="e446ce60-251a-4b06-9c9d-e3da3a03b7a5" providerId="ADAL" clId="{66037675-86EB-4EA8-8242-649A6B75EC5B}" dt="2024-05-18T19:42:22.036" v="549"/>
          <ac:picMkLst>
            <pc:docMk/>
            <pc:sldMk cId="1842621679" sldId="545"/>
            <ac:picMk id="25" creationId="{741157E7-CC55-4CCE-8F9B-2EB24854F7D2}"/>
          </ac:picMkLst>
        </pc:picChg>
        <pc:picChg chg="add del mod">
          <ac:chgData name="Antonio Carlos Fernandes Nunes" userId="e446ce60-251a-4b06-9c9d-e3da3a03b7a5" providerId="ADAL" clId="{66037675-86EB-4EA8-8242-649A6B75EC5B}" dt="2024-05-18T19:43:43.437" v="561"/>
          <ac:picMkLst>
            <pc:docMk/>
            <pc:sldMk cId="1842621679" sldId="545"/>
            <ac:picMk id="26" creationId="{676C77A2-A97A-41F0-A056-BBB7168C4E1D}"/>
          </ac:picMkLst>
        </pc:picChg>
        <pc:picChg chg="add del mod">
          <ac:chgData name="Antonio Carlos Fernandes Nunes" userId="e446ce60-251a-4b06-9c9d-e3da3a03b7a5" providerId="ADAL" clId="{66037675-86EB-4EA8-8242-649A6B75EC5B}" dt="2024-05-18T19:43:49.774" v="565"/>
          <ac:picMkLst>
            <pc:docMk/>
            <pc:sldMk cId="1842621679" sldId="545"/>
            <ac:picMk id="27" creationId="{4191FC25-B96A-48FA-A641-03A85414383C}"/>
          </ac:picMkLst>
        </pc:picChg>
        <pc:picChg chg="add del mod">
          <ac:chgData name="Antonio Carlos Fernandes Nunes" userId="e446ce60-251a-4b06-9c9d-e3da3a03b7a5" providerId="ADAL" clId="{66037675-86EB-4EA8-8242-649A6B75EC5B}" dt="2024-05-18T19:43:49.425" v="564"/>
          <ac:picMkLst>
            <pc:docMk/>
            <pc:sldMk cId="1842621679" sldId="545"/>
            <ac:picMk id="28" creationId="{A2DEDA61-A110-440A-BB01-B979BA9242AE}"/>
          </ac:picMkLst>
        </pc:picChg>
        <pc:picChg chg="add mod">
          <ac:chgData name="Antonio Carlos Fernandes Nunes" userId="e446ce60-251a-4b06-9c9d-e3da3a03b7a5" providerId="ADAL" clId="{66037675-86EB-4EA8-8242-649A6B75EC5B}" dt="2024-05-18T23:04:56.088" v="2273"/>
          <ac:picMkLst>
            <pc:docMk/>
            <pc:sldMk cId="1842621679" sldId="545"/>
            <ac:picMk id="29" creationId="{EFC69D7F-BCD1-4A57-9A08-58DFEAAFE519}"/>
          </ac:picMkLst>
        </pc:picChg>
        <pc:picChg chg="add del mod">
          <ac:chgData name="Antonio Carlos Fernandes Nunes" userId="e446ce60-251a-4b06-9c9d-e3da3a03b7a5" providerId="ADAL" clId="{66037675-86EB-4EA8-8242-649A6B75EC5B}" dt="2024-05-19T13:52:55.721" v="3235" actId="478"/>
          <ac:picMkLst>
            <pc:docMk/>
            <pc:sldMk cId="1842621679" sldId="545"/>
            <ac:picMk id="30" creationId="{46862263-181F-4A4A-85AC-B6D4E93D89E1}"/>
          </ac:picMkLst>
        </pc:picChg>
        <pc:picChg chg="del">
          <ac:chgData name="Antonio Carlos Fernandes Nunes" userId="e446ce60-251a-4b06-9c9d-e3da3a03b7a5" providerId="ADAL" clId="{66037675-86EB-4EA8-8242-649A6B75EC5B}" dt="2024-05-17T21:59:32.098" v="201" actId="478"/>
          <ac:picMkLst>
            <pc:docMk/>
            <pc:sldMk cId="1842621679" sldId="545"/>
            <ac:picMk id="1026" creationId="{14437A96-4F25-4B1B-A9F2-91A79724D0F1}"/>
          </ac:picMkLst>
        </pc:picChg>
        <pc:picChg chg="del">
          <ac:chgData name="Antonio Carlos Fernandes Nunes" userId="e446ce60-251a-4b06-9c9d-e3da3a03b7a5" providerId="ADAL" clId="{66037675-86EB-4EA8-8242-649A6B75EC5B}" dt="2024-05-17T21:59:38.306" v="203" actId="478"/>
          <ac:picMkLst>
            <pc:docMk/>
            <pc:sldMk cId="1842621679" sldId="545"/>
            <ac:picMk id="5122" creationId="{1F70D7AB-FB78-4DC5-98E4-31C2F407E8BF}"/>
          </ac:picMkLst>
        </pc:picChg>
      </pc:sldChg>
      <pc:sldChg chg="addSp delSp modSp new del mod">
        <pc:chgData name="Antonio Carlos Fernandes Nunes" userId="e446ce60-251a-4b06-9c9d-e3da3a03b7a5" providerId="ADAL" clId="{66037675-86EB-4EA8-8242-649A6B75EC5B}" dt="2024-05-18T20:15:56.667" v="661" actId="680"/>
        <pc:sldMkLst>
          <pc:docMk/>
          <pc:sldMk cId="82788924" sldId="546"/>
        </pc:sldMkLst>
        <pc:picChg chg="add del mod">
          <ac:chgData name="Antonio Carlos Fernandes Nunes" userId="e446ce60-251a-4b06-9c9d-e3da3a03b7a5" providerId="ADAL" clId="{66037675-86EB-4EA8-8242-649A6B75EC5B}" dt="2024-05-18T20:15:56.090" v="660" actId="22"/>
          <ac:picMkLst>
            <pc:docMk/>
            <pc:sldMk cId="82788924" sldId="546"/>
            <ac:picMk id="5" creationId="{FDA3CDF2-D2DE-4E08-AAAA-25EAB4E7BAA4}"/>
          </ac:picMkLst>
        </pc:picChg>
      </pc:sldChg>
      <pc:sldChg chg="addSp delSp modSp add mod modAnim">
        <pc:chgData name="Antonio Carlos Fernandes Nunes" userId="e446ce60-251a-4b06-9c9d-e3da3a03b7a5" providerId="ADAL" clId="{66037675-86EB-4EA8-8242-649A6B75EC5B}" dt="2024-05-19T12:49:19.148" v="3055"/>
        <pc:sldMkLst>
          <pc:docMk/>
          <pc:sldMk cId="4007802112" sldId="546"/>
        </pc:sldMkLst>
        <pc:spChg chg="add mod">
          <ac:chgData name="Antonio Carlos Fernandes Nunes" userId="e446ce60-251a-4b06-9c9d-e3da3a03b7a5" providerId="ADAL" clId="{66037675-86EB-4EA8-8242-649A6B75EC5B}" dt="2024-05-18T20:39:15.322" v="1360" actId="1076"/>
          <ac:spMkLst>
            <pc:docMk/>
            <pc:sldMk cId="4007802112" sldId="546"/>
            <ac:spMk id="6" creationId="{2B6A51C8-BE88-4367-9F1B-FD6579D66FAE}"/>
          </ac:spMkLst>
        </pc:spChg>
        <pc:spChg chg="del">
          <ac:chgData name="Antonio Carlos Fernandes Nunes" userId="e446ce60-251a-4b06-9c9d-e3da3a03b7a5" providerId="ADAL" clId="{66037675-86EB-4EA8-8242-649A6B75EC5B}" dt="2024-05-18T20:16:18.835" v="664" actId="478"/>
          <ac:spMkLst>
            <pc:docMk/>
            <pc:sldMk cId="4007802112" sldId="546"/>
            <ac:spMk id="9" creationId="{BBA8E999-D8ED-6C6A-B7B6-344FB9060740}"/>
          </ac:spMkLst>
        </pc:spChg>
        <pc:spChg chg="del">
          <ac:chgData name="Antonio Carlos Fernandes Nunes" userId="e446ce60-251a-4b06-9c9d-e3da3a03b7a5" providerId="ADAL" clId="{66037675-86EB-4EA8-8242-649A6B75EC5B}" dt="2024-05-18T20:16:18.835" v="664" actId="478"/>
          <ac:spMkLst>
            <pc:docMk/>
            <pc:sldMk cId="4007802112" sldId="546"/>
            <ac:spMk id="10" creationId="{0CE4194F-4EAD-CA5B-428A-AA1ECDA47623}"/>
          </ac:spMkLst>
        </pc:spChg>
        <pc:spChg chg="del">
          <ac:chgData name="Antonio Carlos Fernandes Nunes" userId="e446ce60-251a-4b06-9c9d-e3da3a03b7a5" providerId="ADAL" clId="{66037675-86EB-4EA8-8242-649A6B75EC5B}" dt="2024-05-18T20:16:18.835" v="664" actId="478"/>
          <ac:spMkLst>
            <pc:docMk/>
            <pc:sldMk cId="4007802112" sldId="546"/>
            <ac:spMk id="11" creationId="{B17045F3-3E13-7211-F52B-4B98A5E87F8B}"/>
          </ac:spMkLst>
        </pc:spChg>
        <pc:spChg chg="del">
          <ac:chgData name="Antonio Carlos Fernandes Nunes" userId="e446ce60-251a-4b06-9c9d-e3da3a03b7a5" providerId="ADAL" clId="{66037675-86EB-4EA8-8242-649A6B75EC5B}" dt="2024-05-18T20:16:18.835" v="664" actId="478"/>
          <ac:spMkLst>
            <pc:docMk/>
            <pc:sldMk cId="4007802112" sldId="546"/>
            <ac:spMk id="13" creationId="{F1693BCE-A3EE-FCD4-B3F4-61F76CD70F4B}"/>
          </ac:spMkLst>
        </pc:spChg>
        <pc:spChg chg="del">
          <ac:chgData name="Antonio Carlos Fernandes Nunes" userId="e446ce60-251a-4b06-9c9d-e3da3a03b7a5" providerId="ADAL" clId="{66037675-86EB-4EA8-8242-649A6B75EC5B}" dt="2024-05-18T20:16:18.835" v="664" actId="478"/>
          <ac:spMkLst>
            <pc:docMk/>
            <pc:sldMk cId="4007802112" sldId="546"/>
            <ac:spMk id="14" creationId="{DF5C7617-B59B-2D4E-E6E7-A95BAA956B07}"/>
          </ac:spMkLst>
        </pc:spChg>
        <pc:spChg chg="del">
          <ac:chgData name="Antonio Carlos Fernandes Nunes" userId="e446ce60-251a-4b06-9c9d-e3da3a03b7a5" providerId="ADAL" clId="{66037675-86EB-4EA8-8242-649A6B75EC5B}" dt="2024-05-18T20:16:18.835" v="664" actId="478"/>
          <ac:spMkLst>
            <pc:docMk/>
            <pc:sldMk cId="4007802112" sldId="546"/>
            <ac:spMk id="17" creationId="{1B230F0D-87EC-BE02-45DB-B2B8ACA30797}"/>
          </ac:spMkLst>
        </pc:spChg>
        <pc:spChg chg="del">
          <ac:chgData name="Antonio Carlos Fernandes Nunes" userId="e446ce60-251a-4b06-9c9d-e3da3a03b7a5" providerId="ADAL" clId="{66037675-86EB-4EA8-8242-649A6B75EC5B}" dt="2024-05-18T20:16:18.835" v="664" actId="478"/>
          <ac:spMkLst>
            <pc:docMk/>
            <pc:sldMk cId="4007802112" sldId="546"/>
            <ac:spMk id="19" creationId="{AD8FC5C7-F7B0-961B-1DE7-5802074E09C7}"/>
          </ac:spMkLst>
        </pc:spChg>
        <pc:spChg chg="del">
          <ac:chgData name="Antonio Carlos Fernandes Nunes" userId="e446ce60-251a-4b06-9c9d-e3da3a03b7a5" providerId="ADAL" clId="{66037675-86EB-4EA8-8242-649A6B75EC5B}" dt="2024-05-18T20:16:18.835" v="664" actId="478"/>
          <ac:spMkLst>
            <pc:docMk/>
            <pc:sldMk cId="4007802112" sldId="546"/>
            <ac:spMk id="22" creationId="{30ABF821-07DD-B427-DF4C-90F071B942B3}"/>
          </ac:spMkLst>
        </pc:spChg>
        <pc:spChg chg="add mod">
          <ac:chgData name="Antonio Carlos Fernandes Nunes" userId="e446ce60-251a-4b06-9c9d-e3da3a03b7a5" providerId="ADAL" clId="{66037675-86EB-4EA8-8242-649A6B75EC5B}" dt="2024-05-18T23:08:43.340" v="2289" actId="14100"/>
          <ac:spMkLst>
            <pc:docMk/>
            <pc:sldMk cId="4007802112" sldId="546"/>
            <ac:spMk id="26" creationId="{E9C82A75-D2D9-47F1-A015-75FCB519B26C}"/>
          </ac:spMkLst>
        </pc:spChg>
        <pc:spChg chg="del">
          <ac:chgData name="Antonio Carlos Fernandes Nunes" userId="e446ce60-251a-4b06-9c9d-e3da3a03b7a5" providerId="ADAL" clId="{66037675-86EB-4EA8-8242-649A6B75EC5B}" dt="2024-05-18T20:16:18.835" v="664" actId="478"/>
          <ac:spMkLst>
            <pc:docMk/>
            <pc:sldMk cId="4007802112" sldId="546"/>
            <ac:spMk id="27" creationId="{ED25470A-9BB9-724B-D074-DA656A00C2A5}"/>
          </ac:spMkLst>
        </pc:spChg>
        <pc:spChg chg="del">
          <ac:chgData name="Antonio Carlos Fernandes Nunes" userId="e446ce60-251a-4b06-9c9d-e3da3a03b7a5" providerId="ADAL" clId="{66037675-86EB-4EA8-8242-649A6B75EC5B}" dt="2024-05-18T20:16:18.835" v="664" actId="478"/>
          <ac:spMkLst>
            <pc:docMk/>
            <pc:sldMk cId="4007802112" sldId="546"/>
            <ac:spMk id="28" creationId="{3B8F9B80-2444-04F5-2B50-6FDCA9B699C8}"/>
          </ac:spMkLst>
        </pc:spChg>
        <pc:spChg chg="del">
          <ac:chgData name="Antonio Carlos Fernandes Nunes" userId="e446ce60-251a-4b06-9c9d-e3da3a03b7a5" providerId="ADAL" clId="{66037675-86EB-4EA8-8242-649A6B75EC5B}" dt="2024-05-18T20:16:18.835" v="664" actId="478"/>
          <ac:spMkLst>
            <pc:docMk/>
            <pc:sldMk cId="4007802112" sldId="546"/>
            <ac:spMk id="30" creationId="{9C31DDE6-264B-3A5E-AC9C-931796977674}"/>
          </ac:spMkLst>
        </pc:spChg>
        <pc:spChg chg="del">
          <ac:chgData name="Antonio Carlos Fernandes Nunes" userId="e446ce60-251a-4b06-9c9d-e3da3a03b7a5" providerId="ADAL" clId="{66037675-86EB-4EA8-8242-649A6B75EC5B}" dt="2024-05-18T20:16:18.835" v="664" actId="478"/>
          <ac:spMkLst>
            <pc:docMk/>
            <pc:sldMk cId="4007802112" sldId="546"/>
            <ac:spMk id="40" creationId="{87F0990F-16DB-88CF-B7A0-D48A656D2A51}"/>
          </ac:spMkLst>
        </pc:spChg>
        <pc:spChg chg="del">
          <ac:chgData name="Antonio Carlos Fernandes Nunes" userId="e446ce60-251a-4b06-9c9d-e3da3a03b7a5" providerId="ADAL" clId="{66037675-86EB-4EA8-8242-649A6B75EC5B}" dt="2024-05-18T20:16:18.835" v="664" actId="478"/>
          <ac:spMkLst>
            <pc:docMk/>
            <pc:sldMk cId="4007802112" sldId="546"/>
            <ac:spMk id="43" creationId="{5A4C6737-24EA-324D-3E5A-95074967C8BA}"/>
          </ac:spMkLst>
        </pc:spChg>
        <pc:graphicFrameChg chg="add del mod modGraphic">
          <ac:chgData name="Antonio Carlos Fernandes Nunes" userId="e446ce60-251a-4b06-9c9d-e3da3a03b7a5" providerId="ADAL" clId="{66037675-86EB-4EA8-8242-649A6B75EC5B}" dt="2024-05-18T20:18:59.467" v="697" actId="3680"/>
          <ac:graphicFrameMkLst>
            <pc:docMk/>
            <pc:sldMk cId="4007802112" sldId="546"/>
            <ac:graphicFrameMk id="2" creationId="{6112CC1D-7DB4-441E-9FA5-0EFB5DF7CF0B}"/>
          </ac:graphicFrameMkLst>
        </pc:graphicFrameChg>
        <pc:graphicFrameChg chg="add mod modGraphic">
          <ac:chgData name="Antonio Carlos Fernandes Nunes" userId="e446ce60-251a-4b06-9c9d-e3da3a03b7a5" providerId="ADAL" clId="{66037675-86EB-4EA8-8242-649A6B75EC5B}" dt="2024-05-18T20:39:24.873" v="1363" actId="404"/>
          <ac:graphicFrameMkLst>
            <pc:docMk/>
            <pc:sldMk cId="4007802112" sldId="546"/>
            <ac:graphicFrameMk id="5" creationId="{5A597C85-111B-4C93-B915-6DE0E038F963}"/>
          </ac:graphicFrameMkLst>
        </pc:graphicFrameChg>
        <pc:picChg chg="del">
          <ac:chgData name="Antonio Carlos Fernandes Nunes" userId="e446ce60-251a-4b06-9c9d-e3da3a03b7a5" providerId="ADAL" clId="{66037675-86EB-4EA8-8242-649A6B75EC5B}" dt="2024-05-18T20:16:13.518" v="663" actId="478"/>
          <ac:picMkLst>
            <pc:docMk/>
            <pc:sldMk cId="4007802112" sldId="546"/>
            <ac:picMk id="3" creationId="{653E8ABA-E5C5-847E-2A41-ED9AC825F3CD}"/>
          </ac:picMkLst>
        </pc:picChg>
        <pc:picChg chg="mod">
          <ac:chgData name="Antonio Carlos Fernandes Nunes" userId="e446ce60-251a-4b06-9c9d-e3da3a03b7a5" providerId="ADAL" clId="{66037675-86EB-4EA8-8242-649A6B75EC5B}" dt="2024-05-18T20:37:22.931" v="1348" actId="1076"/>
          <ac:picMkLst>
            <pc:docMk/>
            <pc:sldMk cId="4007802112" sldId="546"/>
            <ac:picMk id="4" creationId="{6FAE3D89-15FC-BC9D-2454-C60DF6C50DC1}"/>
          </ac:picMkLst>
        </pc:picChg>
        <pc:picChg chg="del">
          <ac:chgData name="Antonio Carlos Fernandes Nunes" userId="e446ce60-251a-4b06-9c9d-e3da3a03b7a5" providerId="ADAL" clId="{66037675-86EB-4EA8-8242-649A6B75EC5B}" dt="2024-05-18T20:16:18.835" v="664" actId="478"/>
          <ac:picMkLst>
            <pc:docMk/>
            <pc:sldMk cId="4007802112" sldId="546"/>
            <ac:picMk id="16" creationId="{5C8C0950-C2BD-156B-40EB-EBF9E89AD86A}"/>
          </ac:picMkLst>
        </pc:picChg>
        <pc:picChg chg="del">
          <ac:chgData name="Antonio Carlos Fernandes Nunes" userId="e446ce60-251a-4b06-9c9d-e3da3a03b7a5" providerId="ADAL" clId="{66037675-86EB-4EA8-8242-649A6B75EC5B}" dt="2024-05-18T20:16:18.835" v="664" actId="478"/>
          <ac:picMkLst>
            <pc:docMk/>
            <pc:sldMk cId="4007802112" sldId="546"/>
            <ac:picMk id="21" creationId="{E561636C-8185-E700-2515-BA5A54B9D27D}"/>
          </ac:picMkLst>
        </pc:picChg>
        <pc:picChg chg="del">
          <ac:chgData name="Antonio Carlos Fernandes Nunes" userId="e446ce60-251a-4b06-9c9d-e3da3a03b7a5" providerId="ADAL" clId="{66037675-86EB-4EA8-8242-649A6B75EC5B}" dt="2024-05-18T20:16:18.835" v="664" actId="478"/>
          <ac:picMkLst>
            <pc:docMk/>
            <pc:sldMk cId="4007802112" sldId="546"/>
            <ac:picMk id="25" creationId="{F294DEF4-DBBF-7014-BEA5-E839A9F0D2EC}"/>
          </ac:picMkLst>
        </pc:picChg>
        <pc:picChg chg="del">
          <ac:chgData name="Antonio Carlos Fernandes Nunes" userId="e446ce60-251a-4b06-9c9d-e3da3a03b7a5" providerId="ADAL" clId="{66037675-86EB-4EA8-8242-649A6B75EC5B}" dt="2024-05-18T20:16:18.835" v="664" actId="478"/>
          <ac:picMkLst>
            <pc:docMk/>
            <pc:sldMk cId="4007802112" sldId="546"/>
            <ac:picMk id="36" creationId="{81A65B70-0E57-05C5-99B4-3432C4FE294C}"/>
          </ac:picMkLst>
        </pc:picChg>
        <pc:picChg chg="del">
          <ac:chgData name="Antonio Carlos Fernandes Nunes" userId="e446ce60-251a-4b06-9c9d-e3da3a03b7a5" providerId="ADAL" clId="{66037675-86EB-4EA8-8242-649A6B75EC5B}" dt="2024-05-18T20:16:18.835" v="664" actId="478"/>
          <ac:picMkLst>
            <pc:docMk/>
            <pc:sldMk cId="4007802112" sldId="546"/>
            <ac:picMk id="37" creationId="{07058CF4-B7B0-6FFE-509A-10E147A4CB76}"/>
          </ac:picMkLst>
        </pc:picChg>
        <pc:picChg chg="del">
          <ac:chgData name="Antonio Carlos Fernandes Nunes" userId="e446ce60-251a-4b06-9c9d-e3da3a03b7a5" providerId="ADAL" clId="{66037675-86EB-4EA8-8242-649A6B75EC5B}" dt="2024-05-18T20:16:18.835" v="664" actId="478"/>
          <ac:picMkLst>
            <pc:docMk/>
            <pc:sldMk cId="4007802112" sldId="546"/>
            <ac:picMk id="39" creationId="{35111BC8-E354-753A-FC16-51D9CA3F6252}"/>
          </ac:picMkLst>
        </pc:picChg>
        <pc:picChg chg="del">
          <ac:chgData name="Antonio Carlos Fernandes Nunes" userId="e446ce60-251a-4b06-9c9d-e3da3a03b7a5" providerId="ADAL" clId="{66037675-86EB-4EA8-8242-649A6B75EC5B}" dt="2024-05-18T20:16:18.835" v="664" actId="478"/>
          <ac:picMkLst>
            <pc:docMk/>
            <pc:sldMk cId="4007802112" sldId="546"/>
            <ac:picMk id="44" creationId="{154C62AE-F490-B487-0993-E7B0EC23E310}"/>
          </ac:picMkLst>
        </pc:picChg>
      </pc:sldChg>
      <pc:sldChg chg="new del">
        <pc:chgData name="Antonio Carlos Fernandes Nunes" userId="e446ce60-251a-4b06-9c9d-e3da3a03b7a5" providerId="ADAL" clId="{66037675-86EB-4EA8-8242-649A6B75EC5B}" dt="2024-05-19T12:35:20.016" v="2550" actId="680"/>
        <pc:sldMkLst>
          <pc:docMk/>
          <pc:sldMk cId="1118738653" sldId="547"/>
        </pc:sldMkLst>
      </pc:sldChg>
      <pc:sldChg chg="addSp delSp modSp add mod ord">
        <pc:chgData name="Antonio Carlos Fernandes Nunes" userId="e446ce60-251a-4b06-9c9d-e3da3a03b7a5" providerId="ADAL" clId="{66037675-86EB-4EA8-8242-649A6B75EC5B}" dt="2024-05-19T12:48:10.811" v="3049" actId="1076"/>
        <pc:sldMkLst>
          <pc:docMk/>
          <pc:sldMk cId="1919071009" sldId="547"/>
        </pc:sldMkLst>
        <pc:spChg chg="add del">
          <ac:chgData name="Antonio Carlos Fernandes Nunes" userId="e446ce60-251a-4b06-9c9d-e3da3a03b7a5" providerId="ADAL" clId="{66037675-86EB-4EA8-8242-649A6B75EC5B}" dt="2024-05-19T12:35:41.529" v="2562" actId="11529"/>
          <ac:spMkLst>
            <pc:docMk/>
            <pc:sldMk cId="1919071009" sldId="547"/>
            <ac:spMk id="2" creationId="{73E44512-67BB-4893-B411-81B6B6117677}"/>
          </ac:spMkLst>
        </pc:spChg>
        <pc:spChg chg="add mod">
          <ac:chgData name="Antonio Carlos Fernandes Nunes" userId="e446ce60-251a-4b06-9c9d-e3da3a03b7a5" providerId="ADAL" clId="{66037675-86EB-4EA8-8242-649A6B75EC5B}" dt="2024-05-19T12:48:10.811" v="3049" actId="1076"/>
          <ac:spMkLst>
            <pc:docMk/>
            <pc:sldMk cId="1919071009" sldId="547"/>
            <ac:spMk id="3" creationId="{031976F9-F3D5-4A87-8674-056F26CAFB03}"/>
          </ac:spMkLst>
        </pc:spChg>
        <pc:spChg chg="del">
          <ac:chgData name="Antonio Carlos Fernandes Nunes" userId="e446ce60-251a-4b06-9c9d-e3da3a03b7a5" providerId="ADAL" clId="{66037675-86EB-4EA8-8242-649A6B75EC5B}" dt="2024-05-19T12:35:34.047" v="2560" actId="478"/>
          <ac:spMkLst>
            <pc:docMk/>
            <pc:sldMk cId="1919071009" sldId="547"/>
            <ac:spMk id="6" creationId="{2B6A51C8-BE88-4367-9F1B-FD6579D66FAE}"/>
          </ac:spMkLst>
        </pc:spChg>
        <pc:spChg chg="mod">
          <ac:chgData name="Antonio Carlos Fernandes Nunes" userId="e446ce60-251a-4b06-9c9d-e3da3a03b7a5" providerId="ADAL" clId="{66037675-86EB-4EA8-8242-649A6B75EC5B}" dt="2024-05-19T12:35:30.088" v="2559" actId="20577"/>
          <ac:spMkLst>
            <pc:docMk/>
            <pc:sldMk cId="1919071009" sldId="547"/>
            <ac:spMk id="26" creationId="{E9C82A75-D2D9-47F1-A015-75FCB519B26C}"/>
          </ac:spMkLst>
        </pc:spChg>
        <pc:graphicFrameChg chg="del">
          <ac:chgData name="Antonio Carlos Fernandes Nunes" userId="e446ce60-251a-4b06-9c9d-e3da3a03b7a5" providerId="ADAL" clId="{66037675-86EB-4EA8-8242-649A6B75EC5B}" dt="2024-05-19T12:35:34.047" v="2560" actId="478"/>
          <ac:graphicFrameMkLst>
            <pc:docMk/>
            <pc:sldMk cId="1919071009" sldId="547"/>
            <ac:graphicFrameMk id="5" creationId="{5A597C85-111B-4C93-B915-6DE0E038F963}"/>
          </ac:graphicFrameMkLst>
        </pc:graphicFrameChg>
      </pc:sldChg>
      <pc:sldMasterChg chg="delSldLayout">
        <pc:chgData name="Antonio Carlos Fernandes Nunes" userId="e446ce60-251a-4b06-9c9d-e3da3a03b7a5" providerId="ADAL" clId="{66037675-86EB-4EA8-8242-649A6B75EC5B}" dt="2024-05-20T02:57:02.475" v="3244" actId="2696"/>
        <pc:sldMasterMkLst>
          <pc:docMk/>
          <pc:sldMasterMk cId="4125463419" sldId="2147483662"/>
        </pc:sldMasterMkLst>
        <pc:sldLayoutChg chg="del">
          <pc:chgData name="Antonio Carlos Fernandes Nunes" userId="e446ce60-251a-4b06-9c9d-e3da3a03b7a5" providerId="ADAL" clId="{66037675-86EB-4EA8-8242-649A6B75EC5B}" dt="2024-05-20T02:57:02.475" v="3244" actId="2696"/>
          <pc:sldLayoutMkLst>
            <pc:docMk/>
            <pc:sldMasterMk cId="4125463419" sldId="2147483662"/>
            <pc:sldLayoutMk cId="3372902647" sldId="21474836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96D92-F9AE-BE40-B8DC-7EFEA2BCA01F}" type="datetimeFigureOut">
              <a:rPr lang="pt-BR" smtClean="0"/>
              <a:t>17/05/2024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50279-B371-2540-9EEC-102D418A1CCD}" type="slidenum">
              <a:rPr lang="pt-BR" smtClean="0"/>
              <a:t>‹nº›</a:t>
            </a:fld>
            <a:endParaRPr lang="pt-BR"/>
          </a:p>
        </p:txBody>
      </p:sp>
    </p:spTree>
    <p:extLst>
      <p:ext uri="{BB962C8B-B14F-4D97-AF65-F5344CB8AC3E}">
        <p14:creationId xmlns:p14="http://schemas.microsoft.com/office/powerpoint/2010/main" val="357014800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cs typeface="Calibri"/>
              </a:rPr>
              <a:t>ALEX OU ANTÔNIO</a:t>
            </a:r>
          </a:p>
        </p:txBody>
      </p:sp>
      <p:sp>
        <p:nvSpPr>
          <p:cNvPr id="4" name="Espaço Reservado para Número de Slide 3"/>
          <p:cNvSpPr>
            <a:spLocks noGrp="1"/>
          </p:cNvSpPr>
          <p:nvPr>
            <p:ph type="sldNum" sz="quarter" idx="5"/>
          </p:nvPr>
        </p:nvSpPr>
        <p:spPr/>
        <p:txBody>
          <a:bodyPr/>
          <a:lstStyle/>
          <a:p>
            <a:fld id="{CD70E64B-3A50-4E2E-9F03-A586EB2C9AC3}" type="slidenum">
              <a:rPr lang="pt-BR" smtClean="0"/>
              <a:t>6</a:t>
            </a:fld>
            <a:endParaRPr lang="pt-BR"/>
          </a:p>
        </p:txBody>
      </p:sp>
    </p:spTree>
    <p:extLst>
      <p:ext uri="{BB962C8B-B14F-4D97-AF65-F5344CB8AC3E}">
        <p14:creationId xmlns:p14="http://schemas.microsoft.com/office/powerpoint/2010/main" val="1412419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5B50279-B371-2540-9EEC-102D418A1CCD}" type="slidenum">
              <a:rPr lang="pt-BR" smtClean="0"/>
              <a:t>31</a:t>
            </a:fld>
            <a:endParaRPr lang="pt-BR"/>
          </a:p>
        </p:txBody>
      </p:sp>
    </p:spTree>
    <p:extLst>
      <p:ext uri="{BB962C8B-B14F-4D97-AF65-F5344CB8AC3E}">
        <p14:creationId xmlns:p14="http://schemas.microsoft.com/office/powerpoint/2010/main" val="3416727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cs typeface="Calibri"/>
              </a:rPr>
              <a:t>Assim como Rede Ipê é o nome do </a:t>
            </a:r>
            <a:r>
              <a:rPr lang="pt-BR" err="1">
                <a:cs typeface="Calibri"/>
              </a:rPr>
              <a:t>backbone</a:t>
            </a:r>
            <a:r>
              <a:rPr lang="pt-BR">
                <a:cs typeface="Calibri"/>
              </a:rPr>
              <a:t>, CND é o nome dos novos datacenters da RNP.</a:t>
            </a:r>
          </a:p>
          <a:p>
            <a:r>
              <a:rPr lang="pt-BR">
                <a:cs typeface="Calibri"/>
              </a:rPr>
              <a:t>Os </a:t>
            </a:r>
            <a:r>
              <a:rPr lang="pt-BR" err="1">
                <a:cs typeface="Calibri"/>
              </a:rPr>
              <a:t>CNDs</a:t>
            </a:r>
            <a:r>
              <a:rPr lang="pt-BR">
                <a:cs typeface="Calibri"/>
              </a:rPr>
              <a:t> estarão integrados à Rede Ipê e serão distribuídos geograficamente, instalados em pontos estratégicos do </a:t>
            </a:r>
            <a:r>
              <a:rPr lang="pt-BR" err="1">
                <a:cs typeface="Calibri"/>
              </a:rPr>
              <a:t>backbone</a:t>
            </a:r>
            <a:r>
              <a:rPr lang="pt-BR">
                <a:cs typeface="Calibri"/>
              </a:rPr>
              <a:t>.</a:t>
            </a:r>
          </a:p>
          <a:p>
            <a:r>
              <a:rPr lang="pt-BR">
                <a:cs typeface="Calibri"/>
              </a:rPr>
              <a:t>Em DF, podemos entender como uma</a:t>
            </a:r>
            <a:r>
              <a:rPr lang="pt-BR" baseline="0">
                <a:cs typeface="Calibri"/>
              </a:rPr>
              <a:t> atualização do atual IDC.</a:t>
            </a:r>
            <a:endParaRPr lang="pt-BR"/>
          </a:p>
        </p:txBody>
      </p:sp>
      <p:sp>
        <p:nvSpPr>
          <p:cNvPr id="4" name="Espaço Reservado para Número de Slide 3"/>
          <p:cNvSpPr>
            <a:spLocks noGrp="1"/>
          </p:cNvSpPr>
          <p:nvPr>
            <p:ph type="sldNum" sz="quarter" idx="10"/>
          </p:nvPr>
        </p:nvSpPr>
        <p:spPr/>
        <p:txBody>
          <a:bodyPr/>
          <a:lstStyle/>
          <a:p>
            <a:fld id="{DC687DEF-23EF-45C0-BB11-209E319BDA35}" type="slidenum">
              <a:rPr lang="pt-BR" smtClean="0"/>
              <a:t>8</a:t>
            </a:fld>
            <a:endParaRPr lang="pt-BR"/>
          </a:p>
        </p:txBody>
      </p:sp>
    </p:spTree>
    <p:extLst>
      <p:ext uri="{BB962C8B-B14F-4D97-AF65-F5344CB8AC3E}">
        <p14:creationId xmlns:p14="http://schemas.microsoft.com/office/powerpoint/2010/main" val="73686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O CND e a </a:t>
            </a:r>
            <a:r>
              <a:rPr lang="en-US" err="1"/>
              <a:t>própria</a:t>
            </a:r>
            <a:r>
              <a:rPr lang="en-US"/>
              <a:t> RNP </a:t>
            </a:r>
            <a:r>
              <a:rPr lang="en-US" err="1"/>
              <a:t>existem</a:t>
            </a:r>
            <a:r>
              <a:rPr lang="en-US"/>
              <a:t> para e </a:t>
            </a:r>
            <a:r>
              <a:rPr lang="en-US" err="1"/>
              <a:t>acelerar</a:t>
            </a:r>
            <a:r>
              <a:rPr lang="en-US"/>
              <a:t> a </a:t>
            </a:r>
            <a:r>
              <a:rPr lang="en-US" err="1"/>
              <a:t>pesquisa</a:t>
            </a:r>
            <a:r>
              <a:rPr lang="en-US"/>
              <a:t> no </a:t>
            </a:r>
            <a:r>
              <a:rPr lang="en-US" err="1"/>
              <a:t>Brasil</a:t>
            </a:r>
            <a:r>
              <a:rPr lang="en-US"/>
              <a:t>, </a:t>
            </a:r>
            <a:r>
              <a:rPr lang="en-US" err="1"/>
              <a:t>viabilizando</a:t>
            </a:r>
            <a:r>
              <a:rPr lang="en-US"/>
              <a:t> </a:t>
            </a:r>
            <a:r>
              <a:rPr lang="en-US" err="1"/>
              <a:t>condições</a:t>
            </a:r>
            <a:r>
              <a:rPr lang="en-US"/>
              <a:t> para que as </a:t>
            </a:r>
            <a:r>
              <a:rPr lang="en-US" err="1"/>
              <a:t>instituições</a:t>
            </a:r>
            <a:r>
              <a:rPr lang="en-US"/>
              <a:t> e </a:t>
            </a:r>
            <a:r>
              <a:rPr lang="en-US" err="1"/>
              <a:t>seus</a:t>
            </a:r>
            <a:r>
              <a:rPr lang="en-US"/>
              <a:t> </a:t>
            </a:r>
            <a:r>
              <a:rPr lang="en-US" err="1"/>
              <a:t>pesquisadores</a:t>
            </a:r>
            <a:r>
              <a:rPr lang="en-US"/>
              <a:t> se </a:t>
            </a:r>
            <a:r>
              <a:rPr lang="en-US" err="1"/>
              <a:t>concentrem</a:t>
            </a:r>
            <a:r>
              <a:rPr lang="en-US"/>
              <a:t> </a:t>
            </a:r>
            <a:r>
              <a:rPr lang="en-US" err="1"/>
              <a:t>em</a:t>
            </a:r>
            <a:r>
              <a:rPr lang="en-US"/>
              <a:t> </a:t>
            </a:r>
            <a:r>
              <a:rPr lang="en-US" err="1"/>
              <a:t>suas</a:t>
            </a:r>
            <a:r>
              <a:rPr lang="en-US"/>
              <a:t> </a:t>
            </a:r>
            <a:r>
              <a:rPr lang="en-US" err="1"/>
              <a:t>atividades</a:t>
            </a:r>
            <a:r>
              <a:rPr lang="en-US"/>
              <a:t> </a:t>
            </a:r>
            <a:r>
              <a:rPr lang="en-US" err="1"/>
              <a:t>finalísiticas</a:t>
            </a:r>
            <a:r>
              <a:rPr lang="en-US"/>
              <a:t>: a </a:t>
            </a:r>
            <a:r>
              <a:rPr lang="en-US" err="1"/>
              <a:t>pesquisa</a:t>
            </a:r>
            <a:r>
              <a:rPr lang="en-US"/>
              <a:t>.</a:t>
            </a:r>
          </a:p>
        </p:txBody>
      </p:sp>
      <p:sp>
        <p:nvSpPr>
          <p:cNvPr id="4" name="Espaço Reservado para Número de Slide 3"/>
          <p:cNvSpPr>
            <a:spLocks noGrp="1"/>
          </p:cNvSpPr>
          <p:nvPr>
            <p:ph type="sldNum" sz="quarter" idx="5"/>
          </p:nvPr>
        </p:nvSpPr>
        <p:spPr/>
        <p:txBody>
          <a:bodyPr/>
          <a:lstStyle/>
          <a:p>
            <a:fld id="{CD70E64B-3A50-4E2E-9F03-A586EB2C9AC3}" type="slidenum">
              <a:rPr lang="pt-BR" smtClean="0"/>
              <a:t>12</a:t>
            </a:fld>
            <a:endParaRPr lang="pt-BR"/>
          </a:p>
        </p:txBody>
      </p:sp>
    </p:spTree>
    <p:extLst>
      <p:ext uri="{BB962C8B-B14F-4D97-AF65-F5344CB8AC3E}">
        <p14:creationId xmlns:p14="http://schemas.microsoft.com/office/powerpoint/2010/main" val="3741057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1DB49FE-9695-0948-BDCD-6B762CE9CB12}" type="slidenum">
              <a:rPr lang="pt-BR" smtClean="0"/>
              <a:t>13</a:t>
            </a:fld>
            <a:endParaRPr lang="pt-BR"/>
          </a:p>
        </p:txBody>
      </p:sp>
    </p:spTree>
    <p:extLst>
      <p:ext uri="{BB962C8B-B14F-4D97-AF65-F5344CB8AC3E}">
        <p14:creationId xmlns:p14="http://schemas.microsoft.com/office/powerpoint/2010/main" val="396663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1DB49FE-9695-0948-BDCD-6B762CE9CB12}" type="slidenum">
              <a:rPr lang="pt-BR" smtClean="0"/>
              <a:t>14</a:t>
            </a:fld>
            <a:endParaRPr lang="pt-BR"/>
          </a:p>
        </p:txBody>
      </p:sp>
    </p:spTree>
    <p:extLst>
      <p:ext uri="{BB962C8B-B14F-4D97-AF65-F5344CB8AC3E}">
        <p14:creationId xmlns:p14="http://schemas.microsoft.com/office/powerpoint/2010/main" val="405273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CD70E64B-3A50-4E2E-9F03-A586EB2C9AC3}" type="slidenum">
              <a:rPr lang="pt-BR" smtClean="0"/>
              <a:t>15</a:t>
            </a:fld>
            <a:endParaRPr lang="pt-BR"/>
          </a:p>
        </p:txBody>
      </p:sp>
    </p:spTree>
    <p:extLst>
      <p:ext uri="{BB962C8B-B14F-4D97-AF65-F5344CB8AC3E}">
        <p14:creationId xmlns:p14="http://schemas.microsoft.com/office/powerpoint/2010/main" val="248224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1DB49FE-9695-0948-BDCD-6B762CE9CB12}" type="slidenum">
              <a:rPr lang="pt-BR" smtClean="0"/>
              <a:t>16</a:t>
            </a:fld>
            <a:endParaRPr lang="pt-BR"/>
          </a:p>
        </p:txBody>
      </p:sp>
    </p:spTree>
    <p:extLst>
      <p:ext uri="{BB962C8B-B14F-4D97-AF65-F5344CB8AC3E}">
        <p14:creationId xmlns:p14="http://schemas.microsoft.com/office/powerpoint/2010/main" val="383503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O CND </a:t>
            </a:r>
            <a:r>
              <a:rPr lang="en-US" err="1"/>
              <a:t>proporciona</a:t>
            </a:r>
            <a:r>
              <a:rPr lang="en-US"/>
              <a:t>:</a:t>
            </a:r>
            <a:endParaRPr lang="pt-BR"/>
          </a:p>
          <a:p>
            <a:r>
              <a:rPr lang="en-US" err="1"/>
              <a:t>Melhor</a:t>
            </a:r>
            <a:r>
              <a:rPr lang="en-US"/>
              <a:t> </a:t>
            </a:r>
            <a:r>
              <a:rPr lang="en-US" err="1"/>
              <a:t>gestão</a:t>
            </a:r>
            <a:r>
              <a:rPr lang="en-US"/>
              <a:t> </a:t>
            </a:r>
            <a:r>
              <a:rPr lang="en-US" err="1"/>
              <a:t>sobre</a:t>
            </a:r>
            <a:r>
              <a:rPr lang="en-US"/>
              <a:t> </a:t>
            </a:r>
            <a:r>
              <a:rPr lang="en-US" err="1"/>
              <a:t>ativos</a:t>
            </a:r>
            <a:r>
              <a:rPr lang="en-US"/>
              <a:t> de TI</a:t>
            </a:r>
          </a:p>
          <a:p>
            <a:r>
              <a:rPr lang="en-US" err="1">
                <a:cs typeface="Calibri"/>
              </a:rPr>
              <a:t>Proteção</a:t>
            </a:r>
            <a:r>
              <a:rPr lang="en-US">
                <a:cs typeface="Calibri"/>
              </a:rPr>
              <a:t> (patrimonial) dos </a:t>
            </a:r>
            <a:r>
              <a:rPr lang="en-US" err="1">
                <a:cs typeface="Calibri"/>
              </a:rPr>
              <a:t>ativos</a:t>
            </a:r>
            <a:endParaRPr lang="en-US">
              <a:cs typeface="Calibri"/>
            </a:endParaRPr>
          </a:p>
          <a:p>
            <a:r>
              <a:rPr lang="en-US" err="1">
                <a:cs typeface="Calibri"/>
              </a:rPr>
              <a:t>Acelera</a:t>
            </a:r>
            <a:r>
              <a:rPr lang="en-US">
                <a:cs typeface="Calibri"/>
              </a:rPr>
              <a:t> a </a:t>
            </a:r>
            <a:r>
              <a:rPr lang="en-US" err="1">
                <a:cs typeface="Calibri"/>
              </a:rPr>
              <a:t>implantação</a:t>
            </a:r>
            <a:r>
              <a:rPr lang="en-US">
                <a:cs typeface="Calibri"/>
              </a:rPr>
              <a:t> com </a:t>
            </a:r>
            <a:r>
              <a:rPr lang="en-US" err="1">
                <a:cs typeface="Calibri"/>
              </a:rPr>
              <a:t>redução</a:t>
            </a:r>
            <a:r>
              <a:rPr lang="en-US">
                <a:cs typeface="Calibri"/>
              </a:rPr>
              <a:t> de custos</a:t>
            </a:r>
          </a:p>
          <a:p>
            <a:r>
              <a:rPr lang="en-US" err="1">
                <a:cs typeface="Calibri"/>
              </a:rPr>
              <a:t>Prevenção</a:t>
            </a:r>
            <a:r>
              <a:rPr lang="en-US">
                <a:cs typeface="Calibri"/>
              </a:rPr>
              <a:t> e </a:t>
            </a:r>
            <a:r>
              <a:rPr lang="en-US" err="1">
                <a:cs typeface="Calibri"/>
              </a:rPr>
              <a:t>mitigação</a:t>
            </a:r>
            <a:r>
              <a:rPr lang="en-US">
                <a:cs typeface="Calibri"/>
              </a:rPr>
              <a:t> de </a:t>
            </a:r>
            <a:r>
              <a:rPr lang="en-US" err="1">
                <a:cs typeface="Calibri"/>
              </a:rPr>
              <a:t>ameaças</a:t>
            </a:r>
            <a:r>
              <a:rPr lang="en-US">
                <a:cs typeface="Calibri"/>
              </a:rPr>
              <a:t> </a:t>
            </a:r>
            <a:r>
              <a:rPr lang="en-US" err="1">
                <a:cs typeface="Calibri"/>
              </a:rPr>
              <a:t>cibernéticas</a:t>
            </a:r>
          </a:p>
          <a:p>
            <a:r>
              <a:rPr lang="en-US" err="1">
                <a:cs typeface="Calibri"/>
              </a:rPr>
              <a:t>Hiperconectado</a:t>
            </a:r>
            <a:r>
              <a:rPr lang="en-US">
                <a:cs typeface="Calibri"/>
              </a:rPr>
              <a:t> à Rede </a:t>
            </a:r>
            <a:r>
              <a:rPr lang="en-US" err="1">
                <a:cs typeface="Calibri"/>
              </a:rPr>
              <a:t>Ipê</a:t>
            </a:r>
          </a:p>
        </p:txBody>
      </p:sp>
      <p:sp>
        <p:nvSpPr>
          <p:cNvPr id="4" name="Espaço Reservado para Número de Slide 3"/>
          <p:cNvSpPr>
            <a:spLocks noGrp="1"/>
          </p:cNvSpPr>
          <p:nvPr>
            <p:ph type="sldNum" sz="quarter" idx="5"/>
          </p:nvPr>
        </p:nvSpPr>
        <p:spPr/>
        <p:txBody>
          <a:bodyPr/>
          <a:lstStyle/>
          <a:p>
            <a:fld id="{CD70E64B-3A50-4E2E-9F03-A586EB2C9AC3}" type="slidenum">
              <a:rPr lang="pt-BR" smtClean="0"/>
              <a:t>17</a:t>
            </a:fld>
            <a:endParaRPr lang="pt-BR"/>
          </a:p>
        </p:txBody>
      </p:sp>
    </p:spTree>
    <p:extLst>
      <p:ext uri="{BB962C8B-B14F-4D97-AF65-F5344CB8AC3E}">
        <p14:creationId xmlns:p14="http://schemas.microsoft.com/office/powerpoint/2010/main" val="2695458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5B50279-B371-2540-9EEC-102D418A1CCD}" type="slidenum">
              <a:rPr lang="pt-BR" smtClean="0"/>
              <a:t>20</a:t>
            </a:fld>
            <a:endParaRPr lang="pt-BR"/>
          </a:p>
        </p:txBody>
      </p:sp>
    </p:spTree>
    <p:extLst>
      <p:ext uri="{BB962C8B-B14F-4D97-AF65-F5344CB8AC3E}">
        <p14:creationId xmlns:p14="http://schemas.microsoft.com/office/powerpoint/2010/main" val="11898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RNP25_CA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2862" y="1943030"/>
            <a:ext cx="3344982" cy="753277"/>
          </a:xfrm>
        </p:spPr>
        <p:txBody>
          <a:bodyPr anchor="b">
            <a:normAutofit/>
          </a:bodyPr>
          <a:lstStyle>
            <a:lvl1pPr algn="l">
              <a:defRPr sz="2200" b="0" i="0">
                <a:solidFill>
                  <a:schemeClr val="tx1"/>
                </a:solidFill>
                <a:latin typeface="Barlow" pitchFamily="2" charset="77"/>
              </a:defRPr>
            </a:lvl1pPr>
          </a:lstStyle>
          <a:p>
            <a:r>
              <a:rPr lang="pt-BR" dirty="0"/>
              <a:t>Clique para editar o título Mestre da PALESTRA</a:t>
            </a:r>
            <a:endParaRPr lang="en-US" dirty="0"/>
          </a:p>
        </p:txBody>
      </p:sp>
      <p:sp>
        <p:nvSpPr>
          <p:cNvPr id="3" name="Subtitle 2"/>
          <p:cNvSpPr>
            <a:spLocks noGrp="1"/>
          </p:cNvSpPr>
          <p:nvPr>
            <p:ph type="subTitle" idx="1" hasCustomPrompt="1"/>
          </p:nvPr>
        </p:nvSpPr>
        <p:spPr>
          <a:xfrm>
            <a:off x="5225332" y="3518168"/>
            <a:ext cx="3332514" cy="600540"/>
          </a:xfrm>
        </p:spPr>
        <p:txBody>
          <a:bodyPr>
            <a:noAutofit/>
          </a:bodyPr>
          <a:lstStyle>
            <a:lvl1pPr marL="0" indent="0" algn="l">
              <a:buNone/>
              <a:defRPr sz="1700" b="0" i="0">
                <a:solidFill>
                  <a:schemeClr val="tx1"/>
                </a:solidFill>
                <a:latin typeface="Barlow"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dirty="0"/>
              <a:t>Clique para editar NOME PALESTRANTE</a:t>
            </a:r>
          </a:p>
          <a:p>
            <a:endParaRPr lang="en-US" dirty="0"/>
          </a:p>
        </p:txBody>
      </p:sp>
      <p:sp>
        <p:nvSpPr>
          <p:cNvPr id="13" name="Espaço Reservado para Conteúdo 12">
            <a:extLst>
              <a:ext uri="{FF2B5EF4-FFF2-40B4-BE49-F238E27FC236}">
                <a16:creationId xmlns:a16="http://schemas.microsoft.com/office/drawing/2014/main" id="{998E250F-0937-D913-0888-E8FDEE0D29D6}"/>
              </a:ext>
            </a:extLst>
          </p:cNvPr>
          <p:cNvSpPr>
            <a:spLocks noGrp="1"/>
          </p:cNvSpPr>
          <p:nvPr>
            <p:ph sz="quarter" idx="10" hasCustomPrompt="1"/>
          </p:nvPr>
        </p:nvSpPr>
        <p:spPr>
          <a:xfrm>
            <a:off x="5212861" y="4414322"/>
            <a:ext cx="3344983" cy="326572"/>
          </a:xfr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lang="pt-BR" sz="1700" b="0" i="1" kern="1200" dirty="0">
                <a:solidFill>
                  <a:schemeClr val="tx1"/>
                </a:solidFill>
                <a:latin typeface="Barlow" pitchFamily="2" charset="77"/>
                <a:ea typeface="+mn-ea"/>
                <a:cs typeface="+mn-cs"/>
              </a:defRPr>
            </a:lvl1pPr>
          </a:lstStyle>
          <a:p>
            <a:pPr lvl="0"/>
            <a:r>
              <a:rPr lang="pt-BR" dirty="0"/>
              <a:t>Clique para editar CARGO</a:t>
            </a:r>
          </a:p>
        </p:txBody>
      </p:sp>
    </p:spTree>
    <p:extLst>
      <p:ext uri="{BB962C8B-B14F-4D97-AF65-F5344CB8AC3E}">
        <p14:creationId xmlns:p14="http://schemas.microsoft.com/office/powerpoint/2010/main" val="3135460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RNP25_MIOLO_1COLUN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BA84C-D28B-7B20-37D8-C1CACF0F3EE6}"/>
              </a:ext>
            </a:extLst>
          </p:cNvPr>
          <p:cNvSpPr>
            <a:spLocks noGrp="1"/>
          </p:cNvSpPr>
          <p:nvPr>
            <p:ph type="title" hasCustomPrompt="1"/>
          </p:nvPr>
        </p:nvSpPr>
        <p:spPr>
          <a:xfrm>
            <a:off x="2266461" y="274638"/>
            <a:ext cx="6510215" cy="509133"/>
          </a:xfrm>
          <a:prstGeom prst="rect">
            <a:avLst/>
          </a:prstGeom>
        </p:spPr>
        <p:txBody>
          <a:bodyPr/>
          <a:lstStyle>
            <a:lvl1pPr>
              <a:defRPr sz="2000" b="1" i="0">
                <a:solidFill>
                  <a:schemeClr val="tx1"/>
                </a:solidFill>
                <a:latin typeface="Barlow" pitchFamily="2" charset="77"/>
              </a:defRPr>
            </a:lvl1pPr>
          </a:lstStyle>
          <a:p>
            <a:r>
              <a:rPr lang="pt-BR" dirty="0"/>
              <a:t>Clique para editar o título Mestre da PALESTRA</a:t>
            </a:r>
          </a:p>
        </p:txBody>
      </p:sp>
      <p:sp>
        <p:nvSpPr>
          <p:cNvPr id="3" name="Espaço Reservado para Conteúdo 2">
            <a:extLst>
              <a:ext uri="{FF2B5EF4-FFF2-40B4-BE49-F238E27FC236}">
                <a16:creationId xmlns:a16="http://schemas.microsoft.com/office/drawing/2014/main" id="{6831EC9F-C6DB-F568-D9A0-69FF494EF9A7}"/>
              </a:ext>
            </a:extLst>
          </p:cNvPr>
          <p:cNvSpPr>
            <a:spLocks noGrp="1"/>
          </p:cNvSpPr>
          <p:nvPr>
            <p:ph idx="1" hasCustomPrompt="1"/>
          </p:nvPr>
        </p:nvSpPr>
        <p:spPr>
          <a:xfrm>
            <a:off x="2266462" y="1168855"/>
            <a:ext cx="6510214" cy="382360"/>
          </a:xfrm>
          <a:prstGeom prst="rect">
            <a:avLst/>
          </a:prstGeom>
        </p:spPr>
        <p:txBody>
          <a:bodyPr/>
          <a:lstStyle>
            <a:lvl1pPr marL="0" indent="0">
              <a:buNone/>
              <a:defRPr sz="1800" b="0" i="0">
                <a:solidFill>
                  <a:srgbClr val="001EFF"/>
                </a:solidFill>
                <a:latin typeface="Barlow" pitchFamily="2" charset="77"/>
              </a:defRPr>
            </a:lvl1pPr>
            <a:lvl2pPr marL="457200" indent="0">
              <a:buNone/>
              <a:defRPr/>
            </a:lvl2pPr>
          </a:lstStyle>
          <a:p>
            <a:pPr lvl="0"/>
            <a:r>
              <a:rPr lang="pt-BR" dirty="0"/>
              <a:t>Clique para editar os estilos de TÍTULO</a:t>
            </a:r>
          </a:p>
        </p:txBody>
      </p:sp>
      <p:sp>
        <p:nvSpPr>
          <p:cNvPr id="7" name="Espaço Reservado para Conteúdo 2">
            <a:extLst>
              <a:ext uri="{FF2B5EF4-FFF2-40B4-BE49-F238E27FC236}">
                <a16:creationId xmlns:a16="http://schemas.microsoft.com/office/drawing/2014/main" id="{21E14165-E4C0-E7C7-C8D7-AD396FFC8862}"/>
              </a:ext>
            </a:extLst>
          </p:cNvPr>
          <p:cNvSpPr>
            <a:spLocks noGrp="1"/>
          </p:cNvSpPr>
          <p:nvPr>
            <p:ph idx="13" hasCustomPrompt="1"/>
          </p:nvPr>
        </p:nvSpPr>
        <p:spPr>
          <a:xfrm>
            <a:off x="2266462" y="1808593"/>
            <a:ext cx="6510214" cy="3036940"/>
          </a:xfrm>
          <a:prstGeom prst="rect">
            <a:avLst/>
          </a:prstGeom>
        </p:spPr>
        <p:txBody>
          <a:bodyPr/>
          <a:lstStyle>
            <a:lvl1pPr marL="0" indent="0">
              <a:buNone/>
              <a:defRPr lang="pt-BR" sz="1700" b="0" i="0" kern="1200" dirty="0" smtClean="0">
                <a:solidFill>
                  <a:schemeClr val="tx1"/>
                </a:solidFill>
                <a:latin typeface="Barlow" pitchFamily="2" charset="77"/>
                <a:ea typeface="+mn-ea"/>
                <a:cs typeface="+mn-cs"/>
              </a:defRPr>
            </a:lvl1pPr>
            <a:lvl2pPr marL="457200" indent="0">
              <a:buNone/>
              <a:defRPr/>
            </a:lvl2pPr>
          </a:lstStyle>
          <a:p>
            <a:pPr marL="0" lvl="0" indent="0" algn="l" defTabSz="914400" rtl="0" eaLnBrk="1" latinLnBrk="0" hangingPunct="1">
              <a:lnSpc>
                <a:spcPct val="90000"/>
              </a:lnSpc>
              <a:spcBef>
                <a:spcPts val="1000"/>
              </a:spcBef>
              <a:buFont typeface="Arial" panose="020B0604020202020204" pitchFamily="34" charset="0"/>
              <a:buNone/>
            </a:pPr>
            <a:r>
              <a:rPr lang="pt-BR" dirty="0"/>
              <a:t>Clique para editar os estilos de TEXTO CORRIDO – 1 COLUNA</a:t>
            </a:r>
          </a:p>
        </p:txBody>
      </p:sp>
    </p:spTree>
    <p:extLst>
      <p:ext uri="{BB962C8B-B14F-4D97-AF65-F5344CB8AC3E}">
        <p14:creationId xmlns:p14="http://schemas.microsoft.com/office/powerpoint/2010/main" val="174473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WRNP25_MIOLO_2COLUNA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BA84C-D28B-7B20-37D8-C1CACF0F3EE6}"/>
              </a:ext>
            </a:extLst>
          </p:cNvPr>
          <p:cNvSpPr>
            <a:spLocks noGrp="1"/>
          </p:cNvSpPr>
          <p:nvPr>
            <p:ph type="title" hasCustomPrompt="1"/>
          </p:nvPr>
        </p:nvSpPr>
        <p:spPr>
          <a:xfrm>
            <a:off x="2266461" y="274638"/>
            <a:ext cx="6510215" cy="509133"/>
          </a:xfrm>
          <a:prstGeom prst="rect">
            <a:avLst/>
          </a:prstGeom>
        </p:spPr>
        <p:txBody>
          <a:bodyPr/>
          <a:lstStyle>
            <a:lvl1pPr>
              <a:defRPr sz="2000" b="1" i="0">
                <a:solidFill>
                  <a:schemeClr val="tx1"/>
                </a:solidFill>
                <a:latin typeface="Barlow" pitchFamily="2" charset="77"/>
              </a:defRPr>
            </a:lvl1pPr>
          </a:lstStyle>
          <a:p>
            <a:r>
              <a:rPr lang="pt-BR" dirty="0"/>
              <a:t>Clique para editar o título Mestre da PALESTRA</a:t>
            </a:r>
          </a:p>
        </p:txBody>
      </p:sp>
      <p:sp>
        <p:nvSpPr>
          <p:cNvPr id="3" name="Espaço Reservado para Conteúdo 2">
            <a:extLst>
              <a:ext uri="{FF2B5EF4-FFF2-40B4-BE49-F238E27FC236}">
                <a16:creationId xmlns:a16="http://schemas.microsoft.com/office/drawing/2014/main" id="{6831EC9F-C6DB-F568-D9A0-69FF494EF9A7}"/>
              </a:ext>
            </a:extLst>
          </p:cNvPr>
          <p:cNvSpPr>
            <a:spLocks noGrp="1"/>
          </p:cNvSpPr>
          <p:nvPr>
            <p:ph idx="1" hasCustomPrompt="1"/>
          </p:nvPr>
        </p:nvSpPr>
        <p:spPr>
          <a:xfrm>
            <a:off x="2266462" y="1168855"/>
            <a:ext cx="6510214" cy="382360"/>
          </a:xfrm>
          <a:prstGeom prst="rect">
            <a:avLst/>
          </a:prstGeom>
        </p:spPr>
        <p:txBody>
          <a:bodyPr/>
          <a:lstStyle>
            <a:lvl1pPr marL="0" indent="0">
              <a:buNone/>
              <a:defRPr sz="1800" b="0" i="0">
                <a:solidFill>
                  <a:srgbClr val="001EFF"/>
                </a:solidFill>
                <a:latin typeface="Barlow" pitchFamily="2" charset="77"/>
              </a:defRPr>
            </a:lvl1pPr>
            <a:lvl2pPr marL="457200" indent="0">
              <a:buNone/>
              <a:defRPr/>
            </a:lvl2pPr>
          </a:lstStyle>
          <a:p>
            <a:pPr lvl="0"/>
            <a:r>
              <a:rPr lang="pt-BR" dirty="0"/>
              <a:t>Clique para editar os estilos de TÍTULO</a:t>
            </a:r>
          </a:p>
        </p:txBody>
      </p:sp>
      <p:sp>
        <p:nvSpPr>
          <p:cNvPr id="7" name="Espaço Reservado para Conteúdo 2">
            <a:extLst>
              <a:ext uri="{FF2B5EF4-FFF2-40B4-BE49-F238E27FC236}">
                <a16:creationId xmlns:a16="http://schemas.microsoft.com/office/drawing/2014/main" id="{21E14165-E4C0-E7C7-C8D7-AD396FFC8862}"/>
              </a:ext>
            </a:extLst>
          </p:cNvPr>
          <p:cNvSpPr>
            <a:spLocks noGrp="1"/>
          </p:cNvSpPr>
          <p:nvPr>
            <p:ph idx="13" hasCustomPrompt="1"/>
          </p:nvPr>
        </p:nvSpPr>
        <p:spPr>
          <a:xfrm>
            <a:off x="2266462" y="1808593"/>
            <a:ext cx="6510214" cy="3036940"/>
          </a:xfrm>
          <a:prstGeom prst="rect">
            <a:avLst/>
          </a:prstGeom>
        </p:spPr>
        <p:txBody>
          <a:bodyPr numCol="2" spcCol="360000"/>
          <a:lstStyle>
            <a:lvl1pPr marL="0" indent="0">
              <a:buNone/>
              <a:defRPr lang="pt-BR" sz="1700" b="0" i="0" kern="1200" dirty="0" smtClean="0">
                <a:solidFill>
                  <a:schemeClr val="tx1"/>
                </a:solidFill>
                <a:latin typeface="Barlow" pitchFamily="2" charset="77"/>
                <a:ea typeface="+mn-ea"/>
                <a:cs typeface="+mn-cs"/>
              </a:defRPr>
            </a:lvl1pPr>
            <a:lvl2pPr marL="457200" indent="0">
              <a:buNone/>
              <a:defRPr/>
            </a:lvl2pPr>
          </a:lstStyle>
          <a:p>
            <a:pPr marL="0" lvl="0" indent="0" algn="l" defTabSz="914400" rtl="0" eaLnBrk="1" latinLnBrk="0" hangingPunct="1">
              <a:lnSpc>
                <a:spcPct val="90000"/>
              </a:lnSpc>
              <a:spcBef>
                <a:spcPts val="1000"/>
              </a:spcBef>
              <a:buFont typeface="Arial" panose="020B0604020202020204" pitchFamily="34" charset="0"/>
              <a:buNone/>
            </a:pPr>
            <a:r>
              <a:rPr lang="pt-BR" dirty="0"/>
              <a:t>Clique para editar os estilos de TEXTO CORRIDO – 2 COLUNAS</a:t>
            </a:r>
          </a:p>
        </p:txBody>
      </p:sp>
    </p:spTree>
    <p:extLst>
      <p:ext uri="{BB962C8B-B14F-4D97-AF65-F5344CB8AC3E}">
        <p14:creationId xmlns:p14="http://schemas.microsoft.com/office/powerpoint/2010/main" val="62201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RNP25_MIOLO_1COLUNA+IM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BA84C-D28B-7B20-37D8-C1CACF0F3EE6}"/>
              </a:ext>
            </a:extLst>
          </p:cNvPr>
          <p:cNvSpPr>
            <a:spLocks noGrp="1"/>
          </p:cNvSpPr>
          <p:nvPr>
            <p:ph type="title" hasCustomPrompt="1"/>
          </p:nvPr>
        </p:nvSpPr>
        <p:spPr>
          <a:xfrm>
            <a:off x="2266461" y="274638"/>
            <a:ext cx="6510215" cy="509133"/>
          </a:xfrm>
          <a:prstGeom prst="rect">
            <a:avLst/>
          </a:prstGeom>
        </p:spPr>
        <p:txBody>
          <a:bodyPr/>
          <a:lstStyle>
            <a:lvl1pPr>
              <a:defRPr sz="2000" b="1" i="0">
                <a:solidFill>
                  <a:schemeClr val="tx1"/>
                </a:solidFill>
                <a:latin typeface="Barlow" pitchFamily="2" charset="77"/>
              </a:defRPr>
            </a:lvl1pPr>
          </a:lstStyle>
          <a:p>
            <a:r>
              <a:rPr lang="pt-BR" dirty="0"/>
              <a:t>Clique para editar o título Mestre da PALESTRA</a:t>
            </a:r>
          </a:p>
        </p:txBody>
      </p:sp>
      <p:sp>
        <p:nvSpPr>
          <p:cNvPr id="3" name="Espaço Reservado para Conteúdo 2">
            <a:extLst>
              <a:ext uri="{FF2B5EF4-FFF2-40B4-BE49-F238E27FC236}">
                <a16:creationId xmlns:a16="http://schemas.microsoft.com/office/drawing/2014/main" id="{6831EC9F-C6DB-F568-D9A0-69FF494EF9A7}"/>
              </a:ext>
            </a:extLst>
          </p:cNvPr>
          <p:cNvSpPr>
            <a:spLocks noGrp="1"/>
          </p:cNvSpPr>
          <p:nvPr>
            <p:ph idx="1" hasCustomPrompt="1"/>
          </p:nvPr>
        </p:nvSpPr>
        <p:spPr>
          <a:xfrm>
            <a:off x="2266462" y="1168855"/>
            <a:ext cx="6510214" cy="382360"/>
          </a:xfrm>
          <a:prstGeom prst="rect">
            <a:avLst/>
          </a:prstGeom>
        </p:spPr>
        <p:txBody>
          <a:bodyPr/>
          <a:lstStyle>
            <a:lvl1pPr marL="0" indent="0">
              <a:buNone/>
              <a:defRPr sz="1800" b="0" i="0">
                <a:solidFill>
                  <a:srgbClr val="001EFF"/>
                </a:solidFill>
                <a:latin typeface="Barlow" pitchFamily="2" charset="77"/>
              </a:defRPr>
            </a:lvl1pPr>
            <a:lvl2pPr marL="457200" indent="0">
              <a:buNone/>
              <a:defRPr/>
            </a:lvl2pPr>
          </a:lstStyle>
          <a:p>
            <a:pPr lvl="0"/>
            <a:r>
              <a:rPr lang="pt-BR" dirty="0"/>
              <a:t>Clique para editar os estilos de TÍTULO</a:t>
            </a:r>
          </a:p>
        </p:txBody>
      </p:sp>
      <p:sp>
        <p:nvSpPr>
          <p:cNvPr id="7" name="Espaço Reservado para Conteúdo 2">
            <a:extLst>
              <a:ext uri="{FF2B5EF4-FFF2-40B4-BE49-F238E27FC236}">
                <a16:creationId xmlns:a16="http://schemas.microsoft.com/office/drawing/2014/main" id="{21E14165-E4C0-E7C7-C8D7-AD396FFC8862}"/>
              </a:ext>
            </a:extLst>
          </p:cNvPr>
          <p:cNvSpPr>
            <a:spLocks noGrp="1"/>
          </p:cNvSpPr>
          <p:nvPr>
            <p:ph idx="13" hasCustomPrompt="1"/>
          </p:nvPr>
        </p:nvSpPr>
        <p:spPr>
          <a:xfrm>
            <a:off x="2266462" y="1808593"/>
            <a:ext cx="3110523" cy="3036940"/>
          </a:xfrm>
          <a:prstGeom prst="rect">
            <a:avLst/>
          </a:prstGeom>
        </p:spPr>
        <p:txBody>
          <a:bodyPr/>
          <a:lstStyle>
            <a:lvl1pPr marL="0" indent="0">
              <a:buNone/>
              <a:defRPr lang="pt-BR" sz="1700" b="0" i="0" kern="1200" dirty="0" smtClean="0">
                <a:solidFill>
                  <a:schemeClr val="tx1"/>
                </a:solidFill>
                <a:latin typeface="Barlow" pitchFamily="2" charset="77"/>
                <a:ea typeface="+mn-ea"/>
                <a:cs typeface="+mn-cs"/>
              </a:defRPr>
            </a:lvl1pPr>
            <a:lvl2pPr marL="457200" indent="0">
              <a:buNone/>
              <a:defRPr/>
            </a:lvl2pPr>
          </a:lstStyle>
          <a:p>
            <a:pPr marL="0" lvl="0" indent="0" algn="l" defTabSz="914400" rtl="0" eaLnBrk="1" latinLnBrk="0" hangingPunct="1">
              <a:lnSpc>
                <a:spcPct val="90000"/>
              </a:lnSpc>
              <a:spcBef>
                <a:spcPts val="1000"/>
              </a:spcBef>
              <a:buFont typeface="Arial" panose="020B0604020202020204" pitchFamily="34" charset="0"/>
              <a:buNone/>
            </a:pPr>
            <a:r>
              <a:rPr lang="pt-BR" dirty="0"/>
              <a:t>Clique para editar os estilos de TEXTO CORRIDO – 1 COLUNA</a:t>
            </a:r>
          </a:p>
        </p:txBody>
      </p:sp>
      <p:sp>
        <p:nvSpPr>
          <p:cNvPr id="5" name="Espaço Reservado para Imagem 4">
            <a:extLst>
              <a:ext uri="{FF2B5EF4-FFF2-40B4-BE49-F238E27FC236}">
                <a16:creationId xmlns:a16="http://schemas.microsoft.com/office/drawing/2014/main" id="{73FED905-7FEC-941A-50D2-EB714E657916}"/>
              </a:ext>
            </a:extLst>
          </p:cNvPr>
          <p:cNvSpPr>
            <a:spLocks noGrp="1"/>
          </p:cNvSpPr>
          <p:nvPr>
            <p:ph type="pic" sz="quarter" idx="14"/>
          </p:nvPr>
        </p:nvSpPr>
        <p:spPr>
          <a:xfrm>
            <a:off x="5791200" y="1828800"/>
            <a:ext cx="2986088" cy="3040063"/>
          </a:xfrm>
          <a:prstGeom prst="rect">
            <a:avLst/>
          </a:prstGeom>
        </p:spPr>
        <p:txBody>
          <a:bodyPr/>
          <a:lstStyle/>
          <a:p>
            <a:endParaRPr lang="pt-BR"/>
          </a:p>
        </p:txBody>
      </p:sp>
    </p:spTree>
    <p:extLst>
      <p:ext uri="{BB962C8B-B14F-4D97-AF65-F5344CB8AC3E}">
        <p14:creationId xmlns:p14="http://schemas.microsoft.com/office/powerpoint/2010/main" val="226296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RNP25_MIOLO_IM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BA84C-D28B-7B20-37D8-C1CACF0F3EE6}"/>
              </a:ext>
            </a:extLst>
          </p:cNvPr>
          <p:cNvSpPr>
            <a:spLocks noGrp="1"/>
          </p:cNvSpPr>
          <p:nvPr>
            <p:ph type="title" hasCustomPrompt="1"/>
          </p:nvPr>
        </p:nvSpPr>
        <p:spPr>
          <a:xfrm>
            <a:off x="2266461" y="274638"/>
            <a:ext cx="6510215" cy="509133"/>
          </a:xfrm>
          <a:prstGeom prst="rect">
            <a:avLst/>
          </a:prstGeom>
        </p:spPr>
        <p:txBody>
          <a:bodyPr/>
          <a:lstStyle>
            <a:lvl1pPr>
              <a:defRPr sz="2000" b="1" i="0">
                <a:solidFill>
                  <a:schemeClr val="tx1"/>
                </a:solidFill>
                <a:latin typeface="Barlow" pitchFamily="2" charset="77"/>
              </a:defRPr>
            </a:lvl1pPr>
          </a:lstStyle>
          <a:p>
            <a:r>
              <a:rPr lang="pt-BR" dirty="0"/>
              <a:t>Clique para editar o título Mestre da PALESTRA</a:t>
            </a:r>
          </a:p>
        </p:txBody>
      </p:sp>
      <p:sp>
        <p:nvSpPr>
          <p:cNvPr id="3" name="Espaço Reservado para Conteúdo 2">
            <a:extLst>
              <a:ext uri="{FF2B5EF4-FFF2-40B4-BE49-F238E27FC236}">
                <a16:creationId xmlns:a16="http://schemas.microsoft.com/office/drawing/2014/main" id="{6831EC9F-C6DB-F568-D9A0-69FF494EF9A7}"/>
              </a:ext>
            </a:extLst>
          </p:cNvPr>
          <p:cNvSpPr>
            <a:spLocks noGrp="1"/>
          </p:cNvSpPr>
          <p:nvPr>
            <p:ph idx="1" hasCustomPrompt="1"/>
          </p:nvPr>
        </p:nvSpPr>
        <p:spPr>
          <a:xfrm>
            <a:off x="2266462" y="1168855"/>
            <a:ext cx="6510214" cy="382360"/>
          </a:xfrm>
          <a:prstGeom prst="rect">
            <a:avLst/>
          </a:prstGeom>
        </p:spPr>
        <p:txBody>
          <a:bodyPr/>
          <a:lstStyle>
            <a:lvl1pPr marL="0" indent="0">
              <a:buNone/>
              <a:defRPr sz="1800" b="0" i="0">
                <a:solidFill>
                  <a:srgbClr val="001EFF"/>
                </a:solidFill>
                <a:latin typeface="Barlow" pitchFamily="2" charset="77"/>
              </a:defRPr>
            </a:lvl1pPr>
            <a:lvl2pPr marL="457200" indent="0">
              <a:buNone/>
              <a:defRPr/>
            </a:lvl2pPr>
          </a:lstStyle>
          <a:p>
            <a:pPr lvl="0"/>
            <a:r>
              <a:rPr lang="pt-BR" dirty="0"/>
              <a:t>Clique para editar os estilos de TÍTULO</a:t>
            </a:r>
          </a:p>
        </p:txBody>
      </p:sp>
      <p:sp>
        <p:nvSpPr>
          <p:cNvPr id="5" name="Espaço Reservado para Imagem 4">
            <a:extLst>
              <a:ext uri="{FF2B5EF4-FFF2-40B4-BE49-F238E27FC236}">
                <a16:creationId xmlns:a16="http://schemas.microsoft.com/office/drawing/2014/main" id="{73FED905-7FEC-941A-50D2-EB714E657916}"/>
              </a:ext>
            </a:extLst>
          </p:cNvPr>
          <p:cNvSpPr>
            <a:spLocks noGrp="1"/>
          </p:cNvSpPr>
          <p:nvPr>
            <p:ph type="pic" sz="quarter" idx="14"/>
          </p:nvPr>
        </p:nvSpPr>
        <p:spPr>
          <a:xfrm>
            <a:off x="2266461" y="1828800"/>
            <a:ext cx="6510827" cy="3040063"/>
          </a:xfrm>
          <a:prstGeom prst="rect">
            <a:avLst/>
          </a:prstGeom>
        </p:spPr>
        <p:txBody>
          <a:bodyPr/>
          <a:lstStyle/>
          <a:p>
            <a:endParaRPr lang="pt-BR"/>
          </a:p>
        </p:txBody>
      </p:sp>
    </p:spTree>
    <p:extLst>
      <p:ext uri="{BB962C8B-B14F-4D97-AF65-F5344CB8AC3E}">
        <p14:creationId xmlns:p14="http://schemas.microsoft.com/office/powerpoint/2010/main" val="61121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CE9D-32B8-D169-A51E-0A68950E74EB}"/>
              </a:ext>
            </a:extLst>
          </p:cNvPr>
          <p:cNvSpPr>
            <a:spLocks noGrp="1"/>
          </p:cNvSpPr>
          <p:nvPr>
            <p:ph type="title"/>
          </p:nvPr>
        </p:nvSpPr>
        <p:spPr/>
        <p:txBody>
          <a:bodyPr/>
          <a:lstStyle/>
          <a:p>
            <a:r>
              <a:rPr lang="en-US"/>
              <a:t>Click to edit Master title style</a:t>
            </a:r>
            <a:endParaRPr lang="en-BR"/>
          </a:p>
        </p:txBody>
      </p:sp>
      <p:sp>
        <p:nvSpPr>
          <p:cNvPr id="3" name="Content Placeholder 2">
            <a:extLst>
              <a:ext uri="{FF2B5EF4-FFF2-40B4-BE49-F238E27FC236}">
                <a16:creationId xmlns:a16="http://schemas.microsoft.com/office/drawing/2014/main" id="{768C359E-A80C-B95B-9B4B-B5CA5FF9DD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1E00AE42-7B75-19E9-4A20-EFA162A53FCF}"/>
              </a:ext>
            </a:extLst>
          </p:cNvPr>
          <p:cNvSpPr>
            <a:spLocks noGrp="1"/>
          </p:cNvSpPr>
          <p:nvPr>
            <p:ph type="dt" sz="half" idx="10"/>
          </p:nvPr>
        </p:nvSpPr>
        <p:spPr>
          <a:xfrm>
            <a:off x="628650" y="4767263"/>
            <a:ext cx="2057400" cy="273844"/>
          </a:xfrm>
          <a:prstGeom prst="rect">
            <a:avLst/>
          </a:prstGeom>
        </p:spPr>
        <p:txBody>
          <a:bodyPr/>
          <a:lstStyle/>
          <a:p>
            <a:fld id="{93A3622A-33A8-E54C-BC93-8023F64DD0DF}" type="datetimeFigureOut">
              <a:rPr lang="en-BR" smtClean="0"/>
              <a:t>05/17/2024</a:t>
            </a:fld>
            <a:endParaRPr lang="en-BR"/>
          </a:p>
        </p:txBody>
      </p:sp>
      <p:sp>
        <p:nvSpPr>
          <p:cNvPr id="5" name="Footer Placeholder 4">
            <a:extLst>
              <a:ext uri="{FF2B5EF4-FFF2-40B4-BE49-F238E27FC236}">
                <a16:creationId xmlns:a16="http://schemas.microsoft.com/office/drawing/2014/main" id="{E7922351-B659-FF8D-CEE6-DB4891CF0AEE}"/>
              </a:ext>
            </a:extLst>
          </p:cNvPr>
          <p:cNvSpPr>
            <a:spLocks noGrp="1"/>
          </p:cNvSpPr>
          <p:nvPr>
            <p:ph type="ftr" sz="quarter" idx="11"/>
          </p:nvPr>
        </p:nvSpPr>
        <p:spPr>
          <a:xfrm>
            <a:off x="3028950" y="4767263"/>
            <a:ext cx="3086100" cy="273844"/>
          </a:xfrm>
          <a:prstGeom prst="rect">
            <a:avLst/>
          </a:prstGeom>
        </p:spPr>
        <p:txBody>
          <a:bodyPr/>
          <a:lstStyle/>
          <a:p>
            <a:endParaRPr lang="en-BR"/>
          </a:p>
        </p:txBody>
      </p:sp>
      <p:sp>
        <p:nvSpPr>
          <p:cNvPr id="6" name="Slide Number Placeholder 5">
            <a:extLst>
              <a:ext uri="{FF2B5EF4-FFF2-40B4-BE49-F238E27FC236}">
                <a16:creationId xmlns:a16="http://schemas.microsoft.com/office/drawing/2014/main" id="{BC90E4BE-5002-36F2-64DA-9F8B37CB9DB6}"/>
              </a:ext>
            </a:extLst>
          </p:cNvPr>
          <p:cNvSpPr>
            <a:spLocks noGrp="1"/>
          </p:cNvSpPr>
          <p:nvPr>
            <p:ph type="sldNum" sz="quarter" idx="12"/>
          </p:nvPr>
        </p:nvSpPr>
        <p:spPr>
          <a:xfrm>
            <a:off x="6457950" y="4767263"/>
            <a:ext cx="2057400" cy="273844"/>
          </a:xfrm>
          <a:prstGeom prst="rect">
            <a:avLst/>
          </a:prstGeom>
        </p:spPr>
        <p:txBody>
          <a:bodyPr/>
          <a:lstStyle/>
          <a:p>
            <a:fld id="{425951E4-CF0D-C345-8FAE-519852A0A629}" type="slidenum">
              <a:rPr lang="en-BR" smtClean="0"/>
              <a:t>‹nº›</a:t>
            </a:fld>
            <a:endParaRPr lang="en-BR"/>
          </a:p>
        </p:txBody>
      </p:sp>
    </p:spTree>
    <p:extLst>
      <p:ext uri="{BB962C8B-B14F-4D97-AF65-F5344CB8AC3E}">
        <p14:creationId xmlns:p14="http://schemas.microsoft.com/office/powerpoint/2010/main" val="116883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4AD2A9-BE7E-5B35-59E6-C1458C3669DE}"/>
              </a:ext>
            </a:extLst>
          </p:cNvPr>
          <p:cNvSpPr>
            <a:spLocks noGrp="1"/>
          </p:cNvSpPr>
          <p:nvPr>
            <p:ph type="dt" sz="half" idx="10"/>
          </p:nvPr>
        </p:nvSpPr>
        <p:spPr>
          <a:xfrm>
            <a:off x="628650" y="4767263"/>
            <a:ext cx="2057400" cy="273844"/>
          </a:xfrm>
          <a:prstGeom prst="rect">
            <a:avLst/>
          </a:prstGeom>
        </p:spPr>
        <p:txBody>
          <a:bodyPr/>
          <a:lstStyle/>
          <a:p>
            <a:fld id="{93A3622A-33A8-E54C-BC93-8023F64DD0DF}" type="datetimeFigureOut">
              <a:rPr lang="en-BR" smtClean="0"/>
              <a:t>05/17/2024</a:t>
            </a:fld>
            <a:endParaRPr lang="en-BR"/>
          </a:p>
        </p:txBody>
      </p:sp>
      <p:sp>
        <p:nvSpPr>
          <p:cNvPr id="3" name="Footer Placeholder 2">
            <a:extLst>
              <a:ext uri="{FF2B5EF4-FFF2-40B4-BE49-F238E27FC236}">
                <a16:creationId xmlns:a16="http://schemas.microsoft.com/office/drawing/2014/main" id="{64A6373F-7DB2-7E0E-F56C-A55080C642CC}"/>
              </a:ext>
            </a:extLst>
          </p:cNvPr>
          <p:cNvSpPr>
            <a:spLocks noGrp="1"/>
          </p:cNvSpPr>
          <p:nvPr>
            <p:ph type="ftr" sz="quarter" idx="11"/>
          </p:nvPr>
        </p:nvSpPr>
        <p:spPr>
          <a:xfrm>
            <a:off x="3028950" y="4767263"/>
            <a:ext cx="3086100" cy="273844"/>
          </a:xfrm>
          <a:prstGeom prst="rect">
            <a:avLst/>
          </a:prstGeom>
        </p:spPr>
        <p:txBody>
          <a:bodyPr/>
          <a:lstStyle/>
          <a:p>
            <a:endParaRPr lang="en-BR"/>
          </a:p>
        </p:txBody>
      </p:sp>
      <p:sp>
        <p:nvSpPr>
          <p:cNvPr id="4" name="Slide Number Placeholder 3">
            <a:extLst>
              <a:ext uri="{FF2B5EF4-FFF2-40B4-BE49-F238E27FC236}">
                <a16:creationId xmlns:a16="http://schemas.microsoft.com/office/drawing/2014/main" id="{C1037F18-498A-65CA-F4DB-DDDBE82ACC02}"/>
              </a:ext>
            </a:extLst>
          </p:cNvPr>
          <p:cNvSpPr>
            <a:spLocks noGrp="1"/>
          </p:cNvSpPr>
          <p:nvPr>
            <p:ph type="sldNum" sz="quarter" idx="12"/>
          </p:nvPr>
        </p:nvSpPr>
        <p:spPr>
          <a:xfrm>
            <a:off x="6457950" y="4767263"/>
            <a:ext cx="2057400" cy="273844"/>
          </a:xfrm>
          <a:prstGeom prst="rect">
            <a:avLst/>
          </a:prstGeom>
        </p:spPr>
        <p:txBody>
          <a:bodyPr/>
          <a:lstStyle/>
          <a:p>
            <a:fld id="{425951E4-CF0D-C345-8FAE-519852A0A629}" type="slidenum">
              <a:rPr lang="en-BR" smtClean="0"/>
              <a:t>‹nº›</a:t>
            </a:fld>
            <a:endParaRPr lang="en-BR"/>
          </a:p>
        </p:txBody>
      </p:sp>
    </p:spTree>
    <p:extLst>
      <p:ext uri="{BB962C8B-B14F-4D97-AF65-F5344CB8AC3E}">
        <p14:creationId xmlns:p14="http://schemas.microsoft.com/office/powerpoint/2010/main" val="2751783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IOL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329690" y="590313"/>
            <a:ext cx="6179820" cy="358378"/>
          </a:xfrm>
          <a:prstGeom prst="rect">
            <a:avLst/>
          </a:prstGeom>
        </p:spPr>
        <p:txBody>
          <a:bodyPr anchor="b"/>
          <a:lstStyle>
            <a:lvl1pPr algn="l">
              <a:defRPr sz="2100" b="0" i="0">
                <a:solidFill>
                  <a:srgbClr val="000A92"/>
                </a:solidFill>
                <a:latin typeface="Barlow Medium" pitchFamily="2" charset="77"/>
              </a:defRPr>
            </a:lvl1pPr>
          </a:lstStyle>
          <a:p>
            <a:r>
              <a:rPr lang="en-US" dirty="0"/>
              <a:t>Click to edit Master title style</a:t>
            </a:r>
            <a:endParaRPr lang="en-BR" dirty="0"/>
          </a:p>
        </p:txBody>
      </p:sp>
      <p:sp>
        <p:nvSpPr>
          <p:cNvPr id="8" name="Picture Placeholder 7">
            <a:extLst>
              <a:ext uri="{FF2B5EF4-FFF2-40B4-BE49-F238E27FC236}">
                <a16:creationId xmlns:a16="http://schemas.microsoft.com/office/drawing/2014/main" id="{1679D77E-694C-027C-E35F-420E8496515D}"/>
              </a:ext>
            </a:extLst>
          </p:cNvPr>
          <p:cNvSpPr>
            <a:spLocks noGrp="1"/>
          </p:cNvSpPr>
          <p:nvPr>
            <p:ph type="pic" sz="quarter" idx="10"/>
          </p:nvPr>
        </p:nvSpPr>
        <p:spPr>
          <a:xfrm>
            <a:off x="628650" y="1112044"/>
            <a:ext cx="3943350" cy="3440906"/>
          </a:xfrm>
          <a:prstGeom prst="rect">
            <a:avLst/>
          </a:prstGeom>
        </p:spPr>
        <p:txBody>
          <a:bodyPr/>
          <a:lstStyle>
            <a:lvl1pPr>
              <a:defRPr sz="900" b="0" i="0">
                <a:latin typeface="Barlow" pitchFamily="2" charset="77"/>
              </a:defRPr>
            </a:lvl1pPr>
          </a:lstStyle>
          <a:p>
            <a:endParaRPr lang="en-BR" dirty="0"/>
          </a:p>
        </p:txBody>
      </p:sp>
      <p:sp>
        <p:nvSpPr>
          <p:cNvPr id="10" name="Text Placeholder 9">
            <a:extLst>
              <a:ext uri="{FF2B5EF4-FFF2-40B4-BE49-F238E27FC236}">
                <a16:creationId xmlns:a16="http://schemas.microsoft.com/office/drawing/2014/main" id="{CF2FC732-1207-0DAD-0845-A5F7448BA8E5}"/>
              </a:ext>
            </a:extLst>
          </p:cNvPr>
          <p:cNvSpPr>
            <a:spLocks noGrp="1"/>
          </p:cNvSpPr>
          <p:nvPr>
            <p:ph type="body" sz="quarter" idx="11"/>
          </p:nvPr>
        </p:nvSpPr>
        <p:spPr>
          <a:xfrm>
            <a:off x="4815840" y="1112044"/>
            <a:ext cx="3699510" cy="3440906"/>
          </a:xfrm>
          <a:prstGeom prst="rect">
            <a:avLst/>
          </a:prstGeom>
        </p:spPr>
        <p:txBody>
          <a:bodyPr lIns="72000" rIns="72000"/>
          <a:lstStyle>
            <a:lvl1pPr marL="0" indent="0">
              <a:buFontTx/>
              <a:buNone/>
              <a:defRPr sz="1650" b="0" i="0">
                <a:solidFill>
                  <a:srgbClr val="001EFF"/>
                </a:solidFill>
                <a:latin typeface="Barlow Medium" pitchFamily="2" charset="77"/>
              </a:defRPr>
            </a:lvl1pPr>
            <a:lvl2pPr marL="135000" indent="0">
              <a:buFontTx/>
              <a:buNone/>
              <a:defRPr sz="1500" b="0" i="0">
                <a:latin typeface="Barlow" pitchFamily="2" charset="77"/>
              </a:defRPr>
            </a:lvl2pPr>
            <a:lvl3pPr marL="189000" indent="0">
              <a:buFontTx/>
              <a:buNone/>
              <a:defRPr sz="1200" b="0" i="0">
                <a:latin typeface="Barlow" pitchFamily="2" charset="77"/>
              </a:defRPr>
            </a:lvl3pPr>
            <a:lvl4pPr marL="243000" indent="0">
              <a:buFontTx/>
              <a:buNone/>
              <a:defRPr sz="1050" b="0" i="0">
                <a:latin typeface="Barlow" pitchFamily="2" charset="77"/>
              </a:defRPr>
            </a:lvl4pPr>
            <a:lvl5pPr marL="1371600" indent="0">
              <a:buFontTx/>
              <a:buNone/>
              <a:defRPr sz="900" b="0" i="0">
                <a:latin typeface="Barlow" pitchFamily="2" charset="77"/>
              </a:defRPr>
            </a:lvl5pPr>
          </a:lstStyle>
          <a:p>
            <a:pPr lvl="0"/>
            <a:r>
              <a:rPr lang="en-US" dirty="0"/>
              <a:t>Click to edit Master text styles</a:t>
            </a:r>
          </a:p>
          <a:p>
            <a:pPr lvl="1"/>
            <a:r>
              <a:rPr lang="en-US" dirty="0"/>
              <a:t>Second level</a:t>
            </a:r>
          </a:p>
          <a:p>
            <a:pPr lvl="2"/>
            <a:r>
              <a:rPr lang="en-US" dirty="0"/>
              <a:t>Third level</a:t>
            </a:r>
            <a:endParaRPr lang="en-BR" dirty="0"/>
          </a:p>
        </p:txBody>
      </p:sp>
    </p:spTree>
    <p:extLst>
      <p:ext uri="{BB962C8B-B14F-4D97-AF65-F5344CB8AC3E}">
        <p14:creationId xmlns:p14="http://schemas.microsoft.com/office/powerpoint/2010/main" val="376983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WRNP25_ENCERRAMEN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F6DD00-D899-CE72-DE7B-CAD0DD014670}"/>
              </a:ext>
            </a:extLst>
          </p:cNvPr>
          <p:cNvSpPr>
            <a:spLocks noGrp="1"/>
          </p:cNvSpPr>
          <p:nvPr>
            <p:ph type="ctrTitle" hasCustomPrompt="1"/>
          </p:nvPr>
        </p:nvSpPr>
        <p:spPr>
          <a:xfrm>
            <a:off x="5642708" y="2008064"/>
            <a:ext cx="3243314" cy="334737"/>
          </a:xfrm>
          <a:prstGeom prst="rect">
            <a:avLst/>
          </a:prstGeom>
        </p:spPr>
        <p:txBody>
          <a:bodyPr anchor="b"/>
          <a:lstStyle>
            <a:lvl1pPr algn="l">
              <a:defRPr sz="2000" b="1" i="0">
                <a:solidFill>
                  <a:schemeClr val="bg1"/>
                </a:solidFill>
                <a:latin typeface="Barlow" pitchFamily="2" charset="77"/>
              </a:defRPr>
            </a:lvl1pPr>
          </a:lstStyle>
          <a:p>
            <a:r>
              <a:rPr lang="pt-BR" dirty="0"/>
              <a:t>OBRIGADO (A)!</a:t>
            </a:r>
          </a:p>
        </p:txBody>
      </p:sp>
      <p:sp>
        <p:nvSpPr>
          <p:cNvPr id="3" name="Subtítulo 2">
            <a:extLst>
              <a:ext uri="{FF2B5EF4-FFF2-40B4-BE49-F238E27FC236}">
                <a16:creationId xmlns:a16="http://schemas.microsoft.com/office/drawing/2014/main" id="{0B7B4AAF-35FD-FC08-7FFA-20632D614D32}"/>
              </a:ext>
            </a:extLst>
          </p:cNvPr>
          <p:cNvSpPr>
            <a:spLocks noGrp="1"/>
          </p:cNvSpPr>
          <p:nvPr>
            <p:ph type="subTitle" idx="1" hasCustomPrompt="1"/>
          </p:nvPr>
        </p:nvSpPr>
        <p:spPr>
          <a:xfrm>
            <a:off x="5642706" y="2579565"/>
            <a:ext cx="3243313" cy="334737"/>
          </a:xfrm>
          <a:prstGeom prst="rect">
            <a:avLst/>
          </a:prstGeom>
        </p:spPr>
        <p:txBody>
          <a:bodyPr/>
          <a:lstStyle>
            <a:lvl1pPr marL="0" indent="0" algn="l">
              <a:buNone/>
              <a:defRPr sz="18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Contato palestrante</a:t>
            </a:r>
          </a:p>
        </p:txBody>
      </p:sp>
    </p:spTree>
    <p:extLst>
      <p:ext uri="{BB962C8B-B14F-4D97-AF65-F5344CB8AC3E}">
        <p14:creationId xmlns:p14="http://schemas.microsoft.com/office/powerpoint/2010/main" val="3781979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3B0C0A7-A2BE-7F43-977C-5F04F40EA1F3}" type="datetimeFigureOut">
              <a:rPr lang="pt-BR" smtClean="0"/>
              <a:t>17/05/2024</a:t>
            </a:fld>
            <a:endParaRPr lang="pt-B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BD3CB45-47E9-9545-833C-EE867628789B}" type="slidenum">
              <a:rPr lang="pt-BR" smtClean="0"/>
              <a:t>‹nº›</a:t>
            </a:fld>
            <a:endParaRPr lang="pt-BR"/>
          </a:p>
        </p:txBody>
      </p:sp>
      <p:pic>
        <p:nvPicPr>
          <p:cNvPr id="15" name="Imagem 14">
            <a:extLst>
              <a:ext uri="{FF2B5EF4-FFF2-40B4-BE49-F238E27FC236}">
                <a16:creationId xmlns:a16="http://schemas.microsoft.com/office/drawing/2014/main" id="{E16DB9CF-DF83-573B-392E-7293C7C74E50}"/>
              </a:ext>
            </a:extLst>
          </p:cNvPr>
          <p:cNvPicPr>
            <a:picLocks noChangeAspect="1"/>
          </p:cNvPicPr>
          <p:nvPr userDrawn="1"/>
        </p:nvPicPr>
        <p:blipFill>
          <a:blip r:embed="rId3"/>
          <a:stretch>
            <a:fillRect/>
          </a:stretch>
        </p:blipFill>
        <p:spPr>
          <a:xfrm>
            <a:off x="-1" y="320"/>
            <a:ext cx="9144573" cy="5143179"/>
          </a:xfrm>
          <a:prstGeom prst="rect">
            <a:avLst/>
          </a:prstGeom>
        </p:spPr>
      </p:pic>
    </p:spTree>
    <p:extLst>
      <p:ext uri="{BB962C8B-B14F-4D97-AF65-F5344CB8AC3E}">
        <p14:creationId xmlns:p14="http://schemas.microsoft.com/office/powerpoint/2010/main" val="29931038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2D732011-5326-F0D5-103C-C39927D7384C}"/>
              </a:ext>
            </a:extLst>
          </p:cNvPr>
          <p:cNvPicPr>
            <a:picLocks noChangeAspect="1"/>
          </p:cNvPicPr>
          <p:nvPr userDrawn="1"/>
        </p:nvPicPr>
        <p:blipFill>
          <a:blip r:embed="rId9"/>
          <a:stretch>
            <a:fillRect/>
          </a:stretch>
        </p:blipFill>
        <p:spPr>
          <a:xfrm>
            <a:off x="-1" y="320"/>
            <a:ext cx="9144573" cy="5143179"/>
          </a:xfrm>
          <a:prstGeom prst="rect">
            <a:avLst/>
          </a:prstGeom>
        </p:spPr>
      </p:pic>
    </p:spTree>
    <p:extLst>
      <p:ext uri="{BB962C8B-B14F-4D97-AF65-F5344CB8AC3E}">
        <p14:creationId xmlns:p14="http://schemas.microsoft.com/office/powerpoint/2010/main" val="4125463419"/>
      </p:ext>
    </p:extLst>
  </p:cSld>
  <p:clrMap bg1="lt1" tx1="dk1" bg2="lt2" tx2="dk2" accent1="accent1" accent2="accent2" accent3="accent3" accent4="accent4" accent5="accent5" accent6="accent6" hlink="hlink" folHlink="folHlink"/>
  <p:sldLayoutIdLst>
    <p:sldLayoutId id="2147483664"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38886C79-ED0E-C339-404F-10BBF4BFF462}"/>
              </a:ext>
            </a:extLst>
          </p:cNvPr>
          <p:cNvPicPr>
            <a:picLocks noChangeAspect="1"/>
          </p:cNvPicPr>
          <p:nvPr userDrawn="1"/>
        </p:nvPicPr>
        <p:blipFill>
          <a:blip r:embed="rId3"/>
          <a:stretch>
            <a:fillRect/>
          </a:stretch>
        </p:blipFill>
        <p:spPr>
          <a:xfrm>
            <a:off x="-1" y="320"/>
            <a:ext cx="9144573" cy="5143179"/>
          </a:xfrm>
          <a:prstGeom prst="rect">
            <a:avLst/>
          </a:prstGeom>
        </p:spPr>
      </p:pic>
    </p:spTree>
    <p:extLst>
      <p:ext uri="{BB962C8B-B14F-4D97-AF65-F5344CB8AC3E}">
        <p14:creationId xmlns:p14="http://schemas.microsoft.com/office/powerpoint/2010/main" val="3158884812"/>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4.em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em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3.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5.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5.emf"/><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5.emf"/><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emf"/><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hyperlink" Target="https://www.nasnuvens.rnp.br/pesquisador" TargetMode="External"/><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hyperlink" Target="https://filesender.rnp.br/" TargetMode="Externa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20.pn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20.png"/><Relationship Id="rId2" Type="http://schemas.openxmlformats.org/officeDocument/2006/relationships/image" Target="../media/image72.jpeg"/><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8.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5.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6.png"/><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4.emf"/><Relationship Id="rId3" Type="http://schemas.openxmlformats.org/officeDocument/2006/relationships/image" Target="../media/image18.jpeg"/><Relationship Id="rId7" Type="http://schemas.openxmlformats.org/officeDocument/2006/relationships/image" Target="../media/image23.jpeg"/><Relationship Id="rId12" Type="http://schemas.openxmlformats.org/officeDocument/2006/relationships/image" Target="../media/image8.emf"/><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E4FC3E-CF6A-1CCA-26FA-1672DBBCB566}"/>
              </a:ext>
            </a:extLst>
          </p:cNvPr>
          <p:cNvSpPr>
            <a:spLocks noGrp="1"/>
          </p:cNvSpPr>
          <p:nvPr>
            <p:ph type="ctrTitle"/>
          </p:nvPr>
        </p:nvSpPr>
        <p:spPr>
          <a:xfrm>
            <a:off x="4572001" y="2212946"/>
            <a:ext cx="4077356" cy="717608"/>
          </a:xfrm>
        </p:spPr>
        <p:txBody>
          <a:bodyPr>
            <a:noAutofit/>
          </a:bodyPr>
          <a:lstStyle/>
          <a:p>
            <a:pPr algn="r"/>
            <a:r>
              <a:rPr lang="pt-BR" sz="2000" i="0" dirty="0">
                <a:solidFill>
                  <a:srgbClr val="001EFF"/>
                </a:solidFill>
                <a:effectLst/>
                <a:latin typeface="Barlow" panose="00000500000000000000" pitchFamily="2" charset="0"/>
              </a:rPr>
              <a:t>Construindo a </a:t>
            </a:r>
            <a:r>
              <a:rPr lang="pt-BR" sz="2000" i="0" dirty="0" err="1">
                <a:solidFill>
                  <a:srgbClr val="001EFF"/>
                </a:solidFill>
                <a:effectLst/>
                <a:latin typeface="Barlow" panose="00000500000000000000" pitchFamily="2" charset="0"/>
              </a:rPr>
              <a:t>Ciberinfraestrutura</a:t>
            </a:r>
            <a:r>
              <a:rPr lang="pt-BR" sz="2000" i="0" dirty="0">
                <a:solidFill>
                  <a:srgbClr val="001EFF"/>
                </a:solidFill>
                <a:effectLst/>
                <a:latin typeface="Barlow" panose="00000500000000000000" pitchFamily="2" charset="0"/>
              </a:rPr>
              <a:t> para os novos desafios da RNP</a:t>
            </a:r>
            <a:endParaRPr lang="pt-BR" sz="2300" dirty="0">
              <a:solidFill>
                <a:srgbClr val="001EFF"/>
              </a:solidFill>
              <a:latin typeface="Barlow" panose="00000500000000000000" pitchFamily="2" charset="0"/>
            </a:endParaRPr>
          </a:p>
        </p:txBody>
      </p:sp>
      <p:sp>
        <p:nvSpPr>
          <p:cNvPr id="3" name="Subtítulo 2">
            <a:extLst>
              <a:ext uri="{FF2B5EF4-FFF2-40B4-BE49-F238E27FC236}">
                <a16:creationId xmlns:a16="http://schemas.microsoft.com/office/drawing/2014/main" id="{5ADA4C62-6BA6-1881-64F0-E7158E96F6D0}"/>
              </a:ext>
            </a:extLst>
          </p:cNvPr>
          <p:cNvSpPr>
            <a:spLocks noGrp="1"/>
          </p:cNvSpPr>
          <p:nvPr>
            <p:ph type="subTitle" idx="1"/>
          </p:nvPr>
        </p:nvSpPr>
        <p:spPr>
          <a:xfrm>
            <a:off x="4572001" y="3644225"/>
            <a:ext cx="4077356" cy="326572"/>
          </a:xfrm>
        </p:spPr>
        <p:txBody>
          <a:bodyPr/>
          <a:lstStyle/>
          <a:p>
            <a:pPr algn="r"/>
            <a:r>
              <a:rPr lang="pt-BR" dirty="0"/>
              <a:t>Antônio Carlos Fernandes Nunes</a:t>
            </a:r>
          </a:p>
        </p:txBody>
      </p:sp>
      <p:sp>
        <p:nvSpPr>
          <p:cNvPr id="4" name="Espaço Reservado para Conteúdo 3">
            <a:extLst>
              <a:ext uri="{FF2B5EF4-FFF2-40B4-BE49-F238E27FC236}">
                <a16:creationId xmlns:a16="http://schemas.microsoft.com/office/drawing/2014/main" id="{C76D5401-8468-01AF-52B1-747043254BB3}"/>
              </a:ext>
            </a:extLst>
          </p:cNvPr>
          <p:cNvSpPr>
            <a:spLocks noGrp="1"/>
          </p:cNvSpPr>
          <p:nvPr>
            <p:ph sz="quarter" idx="10"/>
          </p:nvPr>
        </p:nvSpPr>
        <p:spPr>
          <a:xfrm>
            <a:off x="4572001" y="4078732"/>
            <a:ext cx="4077356" cy="326572"/>
          </a:xfrm>
        </p:spPr>
        <p:txBody>
          <a:bodyPr>
            <a:noAutofit/>
          </a:bodyPr>
          <a:lstStyle/>
          <a:p>
            <a:pPr algn="r"/>
            <a:r>
              <a:rPr lang="pt-BR" sz="1800" dirty="0"/>
              <a:t>Diretor de Serviços e Soluções </a:t>
            </a:r>
            <a:br>
              <a:rPr lang="pt-BR" sz="1800" dirty="0"/>
            </a:br>
            <a:r>
              <a:rPr lang="pt-BR" sz="1800" dirty="0"/>
              <a:t>DSS/RNP</a:t>
            </a:r>
          </a:p>
        </p:txBody>
      </p:sp>
    </p:spTree>
    <p:extLst>
      <p:ext uri="{BB962C8B-B14F-4D97-AF65-F5344CB8AC3E}">
        <p14:creationId xmlns:p14="http://schemas.microsoft.com/office/powerpoint/2010/main" val="260980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8E2340E-AF73-48F5-B654-2744C461FC47}"/>
              </a:ext>
            </a:extLst>
          </p:cNvPr>
          <p:cNvPicPr>
            <a:picLocks noChangeAspect="1"/>
          </p:cNvPicPr>
          <p:nvPr/>
        </p:nvPicPr>
        <p:blipFill>
          <a:blip r:embed="rId2"/>
          <a:stretch>
            <a:fillRect/>
          </a:stretch>
        </p:blipFill>
        <p:spPr>
          <a:xfrm>
            <a:off x="5424756" y="803418"/>
            <a:ext cx="3719245" cy="1982013"/>
          </a:xfrm>
          <a:prstGeom prst="rect">
            <a:avLst/>
          </a:prstGeom>
        </p:spPr>
      </p:pic>
      <p:pic>
        <p:nvPicPr>
          <p:cNvPr id="7" name="Imagem 6">
            <a:extLst>
              <a:ext uri="{FF2B5EF4-FFF2-40B4-BE49-F238E27FC236}">
                <a16:creationId xmlns:a16="http://schemas.microsoft.com/office/drawing/2014/main" id="{FC0EFA28-9712-43B5-9BAE-B1AA72C24CC7}"/>
              </a:ext>
            </a:extLst>
          </p:cNvPr>
          <p:cNvPicPr>
            <a:picLocks noChangeAspect="1"/>
          </p:cNvPicPr>
          <p:nvPr/>
        </p:nvPicPr>
        <p:blipFill>
          <a:blip r:embed="rId3"/>
          <a:stretch>
            <a:fillRect/>
          </a:stretch>
        </p:blipFill>
        <p:spPr>
          <a:xfrm>
            <a:off x="5424754" y="2732371"/>
            <a:ext cx="3719246" cy="1426913"/>
          </a:xfrm>
          <a:prstGeom prst="rect">
            <a:avLst/>
          </a:prstGeom>
        </p:spPr>
      </p:pic>
      <p:pic>
        <p:nvPicPr>
          <p:cNvPr id="9" name="Imagem 8">
            <a:extLst>
              <a:ext uri="{FF2B5EF4-FFF2-40B4-BE49-F238E27FC236}">
                <a16:creationId xmlns:a16="http://schemas.microsoft.com/office/drawing/2014/main" id="{65404CAB-B1C8-4290-A659-1DA5D1611748}"/>
              </a:ext>
            </a:extLst>
          </p:cNvPr>
          <p:cNvPicPr>
            <a:picLocks noChangeAspect="1"/>
          </p:cNvPicPr>
          <p:nvPr/>
        </p:nvPicPr>
        <p:blipFill>
          <a:blip r:embed="rId4"/>
          <a:stretch>
            <a:fillRect/>
          </a:stretch>
        </p:blipFill>
        <p:spPr>
          <a:xfrm>
            <a:off x="5424754" y="3803643"/>
            <a:ext cx="3719246" cy="1339858"/>
          </a:xfrm>
          <a:prstGeom prst="rect">
            <a:avLst/>
          </a:prstGeom>
        </p:spPr>
      </p:pic>
      <p:sp>
        <p:nvSpPr>
          <p:cNvPr id="10" name="TextBox 13">
            <a:extLst>
              <a:ext uri="{FF2B5EF4-FFF2-40B4-BE49-F238E27FC236}">
                <a16:creationId xmlns:a16="http://schemas.microsoft.com/office/drawing/2014/main" id="{08787570-E4C8-4FBE-A2B9-C4C72EA6260A}"/>
              </a:ext>
            </a:extLst>
          </p:cNvPr>
          <p:cNvSpPr txBox="1"/>
          <p:nvPr/>
        </p:nvSpPr>
        <p:spPr>
          <a:xfrm>
            <a:off x="2010611" y="287411"/>
            <a:ext cx="5122778" cy="253916"/>
          </a:xfrm>
          <a:prstGeom prst="rect">
            <a:avLst/>
          </a:prstGeom>
          <a:noFill/>
        </p:spPr>
        <p:txBody>
          <a:bodyPr wrap="square" lIns="68580" tIns="34290" rIns="68580" bIns="34290" rtlCol="0" anchor="t">
            <a:spAutoFit/>
          </a:bodyPr>
          <a:lstStyle/>
          <a:p>
            <a:pPr>
              <a:lnSpc>
                <a:spcPct val="80000"/>
              </a:lnSpc>
            </a:pPr>
            <a:r>
              <a:rPr lang="en-US" sz="1500" b="1" dirty="0">
                <a:solidFill>
                  <a:srgbClr val="333846"/>
                </a:solidFill>
                <a:latin typeface="Barlow"/>
                <a:cs typeface="Arial"/>
              </a:rPr>
              <a:t>ACORDO DE COOPERAÇÃO COM A SCALA DATA CENTERS</a:t>
            </a:r>
            <a:endParaRPr lang="pt-BR" sz="1500" dirty="0">
              <a:solidFill>
                <a:srgbClr val="333846"/>
              </a:solidFill>
              <a:latin typeface="Barlow"/>
              <a:cs typeface="Arial"/>
            </a:endParaRPr>
          </a:p>
        </p:txBody>
      </p:sp>
      <p:pic>
        <p:nvPicPr>
          <p:cNvPr id="11" name="Picture 14">
            <a:extLst>
              <a:ext uri="{FF2B5EF4-FFF2-40B4-BE49-F238E27FC236}">
                <a16:creationId xmlns:a16="http://schemas.microsoft.com/office/drawing/2014/main" id="{8408E575-B00A-4127-8E4C-9248F0AFBA13}"/>
              </a:ext>
            </a:extLst>
          </p:cNvPr>
          <p:cNvPicPr>
            <a:picLocks noChangeAspect="1"/>
          </p:cNvPicPr>
          <p:nvPr/>
        </p:nvPicPr>
        <p:blipFill>
          <a:blip r:embed="rId5"/>
          <a:stretch>
            <a:fillRect/>
          </a:stretch>
        </p:blipFill>
        <p:spPr>
          <a:xfrm>
            <a:off x="311609" y="456769"/>
            <a:ext cx="328438" cy="62189"/>
          </a:xfrm>
          <a:prstGeom prst="rect">
            <a:avLst/>
          </a:prstGeom>
        </p:spPr>
      </p:pic>
      <p:sp>
        <p:nvSpPr>
          <p:cNvPr id="12" name="Rounded Rectangle 39">
            <a:extLst>
              <a:ext uri="{FF2B5EF4-FFF2-40B4-BE49-F238E27FC236}">
                <a16:creationId xmlns:a16="http://schemas.microsoft.com/office/drawing/2014/main" id="{68673DC6-C992-4E38-9E52-17CA0B26A486}"/>
              </a:ext>
            </a:extLst>
          </p:cNvPr>
          <p:cNvSpPr/>
          <p:nvPr/>
        </p:nvSpPr>
        <p:spPr>
          <a:xfrm>
            <a:off x="179996" y="1027771"/>
            <a:ext cx="2851311" cy="540706"/>
          </a:xfrm>
          <a:prstGeom prst="roundRect">
            <a:avLst>
              <a:gd name="adj" fmla="val 6443"/>
            </a:avLst>
          </a:prstGeom>
          <a:solidFill>
            <a:srgbClr val="001EFF"/>
          </a:solidFill>
          <a:ln w="19050">
            <a:solidFill>
              <a:srgbClr val="00D328"/>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257175" indent="-257175">
              <a:buFont typeface="Arial" panose="020B0604020202020204" pitchFamily="34" charset="0"/>
              <a:buChar char="•"/>
            </a:pPr>
            <a:r>
              <a:rPr lang="pt-BR" sz="1600" b="1" dirty="0">
                <a:solidFill>
                  <a:schemeClr val="bg1"/>
                </a:solidFill>
                <a:latin typeface="Barlow"/>
              </a:rPr>
              <a:t>Assinado em 25/04/2024</a:t>
            </a:r>
          </a:p>
          <a:p>
            <a:pPr marL="257175" indent="-257175">
              <a:buFont typeface="Arial" panose="020B0604020202020204" pitchFamily="34" charset="0"/>
              <a:buChar char="•"/>
            </a:pPr>
            <a:r>
              <a:rPr lang="pt-BR" sz="1600" b="1" dirty="0">
                <a:solidFill>
                  <a:schemeClr val="bg1"/>
                </a:solidFill>
                <a:latin typeface="Barlow"/>
              </a:rPr>
              <a:t>CND São Paulo</a:t>
            </a:r>
          </a:p>
        </p:txBody>
      </p:sp>
      <p:pic>
        <p:nvPicPr>
          <p:cNvPr id="14" name="Imagem 13">
            <a:extLst>
              <a:ext uri="{FF2B5EF4-FFF2-40B4-BE49-F238E27FC236}">
                <a16:creationId xmlns:a16="http://schemas.microsoft.com/office/drawing/2014/main" id="{6A07DFB1-74AE-47A9-8BB8-04B85A9EFF5E}"/>
              </a:ext>
            </a:extLst>
          </p:cNvPr>
          <p:cNvPicPr>
            <a:picLocks noChangeAspect="1"/>
          </p:cNvPicPr>
          <p:nvPr/>
        </p:nvPicPr>
        <p:blipFill>
          <a:blip r:embed="rId6"/>
          <a:stretch>
            <a:fillRect/>
          </a:stretch>
        </p:blipFill>
        <p:spPr>
          <a:xfrm>
            <a:off x="3092298" y="654620"/>
            <a:ext cx="2271467" cy="1139804"/>
          </a:xfrm>
          <a:prstGeom prst="rect">
            <a:avLst/>
          </a:prstGeom>
        </p:spPr>
      </p:pic>
      <p:sp>
        <p:nvSpPr>
          <p:cNvPr id="2" name="CaixaDeTexto 1">
            <a:extLst>
              <a:ext uri="{FF2B5EF4-FFF2-40B4-BE49-F238E27FC236}">
                <a16:creationId xmlns:a16="http://schemas.microsoft.com/office/drawing/2014/main" id="{E2B673F0-C014-4D80-AF22-5BA76AD86654}"/>
              </a:ext>
            </a:extLst>
          </p:cNvPr>
          <p:cNvSpPr txBox="1"/>
          <p:nvPr/>
        </p:nvSpPr>
        <p:spPr>
          <a:xfrm>
            <a:off x="179996" y="1794424"/>
            <a:ext cx="5122778" cy="2800767"/>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pt-BR" sz="1100" dirty="0">
                <a:latin typeface="Barlow" panose="00000500000000000000" pitchFamily="2" charset="0"/>
              </a:rPr>
              <a:t>A </a:t>
            </a:r>
            <a:r>
              <a:rPr lang="pt-BR" sz="1100" b="1" dirty="0">
                <a:latin typeface="Barlow" panose="00000500000000000000" pitchFamily="2" charset="0"/>
              </a:rPr>
              <a:t>Scala Data Centers </a:t>
            </a:r>
            <a:r>
              <a:rPr lang="pt-BR" sz="1100" dirty="0">
                <a:latin typeface="Barlow" panose="00000500000000000000" pitchFamily="2" charset="0"/>
              </a:rPr>
              <a:t>opera 7 data centers no mundo: Brasil, Chile, Colômbia, Peru e México.</a:t>
            </a:r>
          </a:p>
          <a:p>
            <a:pPr marL="285750" indent="-285750">
              <a:buFont typeface="Arial" panose="020B0604020202020204" pitchFamily="34" charset="0"/>
              <a:buChar char="•"/>
            </a:pPr>
            <a:endParaRPr lang="pt-BR" sz="1100" dirty="0">
              <a:latin typeface="Barlow" panose="00000500000000000000" pitchFamily="2" charset="0"/>
            </a:endParaRPr>
          </a:p>
          <a:p>
            <a:pPr marL="285750" indent="-285750">
              <a:buFont typeface="Arial" panose="020B0604020202020204" pitchFamily="34" charset="0"/>
              <a:buChar char="•"/>
            </a:pPr>
            <a:r>
              <a:rPr lang="pt-BR" sz="1100" dirty="0">
                <a:latin typeface="Barlow" panose="00000500000000000000" pitchFamily="2" charset="0"/>
              </a:rPr>
              <a:t>No Brasil está presente em São Paulo, </a:t>
            </a:r>
            <a:r>
              <a:rPr lang="pt-BR" sz="1100" b="1" dirty="0">
                <a:latin typeface="Barlow" panose="00000500000000000000" pitchFamily="2" charset="0"/>
              </a:rPr>
              <a:t>Tamboré</a:t>
            </a:r>
            <a:r>
              <a:rPr lang="pt-BR" sz="1100" dirty="0">
                <a:latin typeface="Barlow" panose="00000500000000000000" pitchFamily="2" charset="0"/>
              </a:rPr>
              <a:t>, Campinas, Porto Alegre e Rio de Janeiro. </a:t>
            </a:r>
          </a:p>
          <a:p>
            <a:pPr marL="285750" indent="-285750">
              <a:buFont typeface="Arial" panose="020B0604020202020204" pitchFamily="34" charset="0"/>
              <a:buChar char="•"/>
            </a:pPr>
            <a:endParaRPr lang="pt-BR" sz="1100" dirty="0">
              <a:latin typeface="Barlow" panose="00000500000000000000" pitchFamily="2" charset="0"/>
            </a:endParaRPr>
          </a:p>
          <a:p>
            <a:pPr marL="285750" indent="-285750">
              <a:buFont typeface="Arial" panose="020B0604020202020204" pitchFamily="34" charset="0"/>
              <a:buChar char="•"/>
            </a:pPr>
            <a:r>
              <a:rPr lang="pt-BR" sz="1100" dirty="0">
                <a:latin typeface="Barlow" panose="00000500000000000000" pitchFamily="2" charset="0"/>
              </a:rPr>
              <a:t>Além do desenvolvimento e planejamento para ampliação de mais 8 data centers, distribuídos por Jundiaí, Fortaleza, Porto Alegre, Chile, Colômbia e México.</a:t>
            </a:r>
          </a:p>
          <a:p>
            <a:pPr marL="285750" indent="-285750">
              <a:buFont typeface="Arial" panose="020B0604020202020204" pitchFamily="34" charset="0"/>
              <a:buChar char="•"/>
            </a:pPr>
            <a:endParaRPr lang="pt-BR" sz="1100" dirty="0">
              <a:latin typeface="Barlow" panose="00000500000000000000" pitchFamily="2" charset="0"/>
            </a:endParaRPr>
          </a:p>
          <a:p>
            <a:pPr marL="285750" indent="-285750">
              <a:buFont typeface="Arial" panose="020B0604020202020204" pitchFamily="34" charset="0"/>
              <a:buChar char="•"/>
            </a:pPr>
            <a:r>
              <a:rPr lang="pt-BR" sz="1100" dirty="0">
                <a:latin typeface="Barlow" panose="00000500000000000000" pitchFamily="2" charset="0"/>
              </a:rPr>
              <a:t>A Scala fornece instalações dedicadas  em sites </a:t>
            </a:r>
            <a:r>
              <a:rPr lang="pt-BR" sz="1100" i="1" dirty="0" err="1">
                <a:latin typeface="Barlow" panose="00000500000000000000" pitchFamily="2" charset="0"/>
              </a:rPr>
              <a:t>multi</a:t>
            </a:r>
            <a:r>
              <a:rPr lang="pt-BR" sz="1100" dirty="0">
                <a:latin typeface="Barlow" panose="00000500000000000000" pitchFamily="2" charset="0"/>
              </a:rPr>
              <a:t> ou </a:t>
            </a:r>
            <a:r>
              <a:rPr lang="pt-BR" sz="1100" i="1" dirty="0">
                <a:latin typeface="Barlow" panose="00000500000000000000" pitchFamily="2" charset="0"/>
              </a:rPr>
              <a:t>single-</a:t>
            </a:r>
            <a:r>
              <a:rPr lang="pt-BR" sz="1100" i="1" dirty="0" err="1">
                <a:latin typeface="Barlow" panose="00000500000000000000" pitchFamily="2" charset="0"/>
              </a:rPr>
              <a:t>tenant</a:t>
            </a:r>
            <a:r>
              <a:rPr lang="pt-BR" sz="1100" dirty="0">
                <a:latin typeface="Barlow" panose="00000500000000000000" pitchFamily="2" charset="0"/>
              </a:rPr>
              <a:t> para provedores de nuvem e </a:t>
            </a:r>
            <a:r>
              <a:rPr lang="pt-BR" sz="1100" dirty="0" err="1">
                <a:latin typeface="Barlow" panose="00000500000000000000" pitchFamily="2" charset="0"/>
              </a:rPr>
              <a:t>hiperescaladores</a:t>
            </a:r>
            <a:r>
              <a:rPr lang="pt-BR" sz="1100" dirty="0">
                <a:latin typeface="Barlow" panose="00000500000000000000" pitchFamily="2" charset="0"/>
              </a:rPr>
              <a:t>.</a:t>
            </a:r>
          </a:p>
          <a:p>
            <a:pPr marL="285750" indent="-285750">
              <a:buFont typeface="Arial" panose="020B0604020202020204" pitchFamily="34" charset="0"/>
              <a:buChar char="•"/>
            </a:pPr>
            <a:endParaRPr lang="pt-BR" sz="1100" dirty="0">
              <a:latin typeface="Barlow" panose="00000500000000000000" pitchFamily="2" charset="0"/>
            </a:endParaRPr>
          </a:p>
          <a:p>
            <a:pPr marL="285750" indent="-285750">
              <a:buFont typeface="Arial" panose="020B0604020202020204" pitchFamily="34" charset="0"/>
              <a:buChar char="•"/>
            </a:pPr>
            <a:r>
              <a:rPr lang="pt-BR" sz="1100" dirty="0">
                <a:latin typeface="Barlow" panose="00000500000000000000" pitchFamily="2" charset="0"/>
              </a:rPr>
              <a:t>Os data centers tem eficiência energética/compromisso com a neutralidade de carbono, com energia 100% renovável e certificada, em alinhamento aos princípios da ESG. </a:t>
            </a:r>
            <a:endParaRPr lang="pt-BR" sz="1000" dirty="0">
              <a:latin typeface="Barlow" panose="00000500000000000000" pitchFamily="2" charset="0"/>
            </a:endParaRPr>
          </a:p>
        </p:txBody>
      </p:sp>
      <p:pic>
        <p:nvPicPr>
          <p:cNvPr id="13" name="Picture 42">
            <a:extLst>
              <a:ext uri="{FF2B5EF4-FFF2-40B4-BE49-F238E27FC236}">
                <a16:creationId xmlns:a16="http://schemas.microsoft.com/office/drawing/2014/main" id="{419CB55C-7BF3-4C48-99A1-5C2EA70AE77A}"/>
              </a:ext>
            </a:extLst>
          </p:cNvPr>
          <p:cNvPicPr>
            <a:picLocks noChangeAspect="1"/>
          </p:cNvPicPr>
          <p:nvPr/>
        </p:nvPicPr>
        <p:blipFill>
          <a:blip r:embed="rId7"/>
          <a:stretch>
            <a:fillRect/>
          </a:stretch>
        </p:blipFill>
        <p:spPr>
          <a:xfrm>
            <a:off x="7950769" y="261113"/>
            <a:ext cx="881622" cy="274173"/>
          </a:xfrm>
          <a:prstGeom prst="rect">
            <a:avLst/>
          </a:prstGeom>
          <a:ln w="6350">
            <a:noFill/>
          </a:ln>
        </p:spPr>
      </p:pic>
      <p:pic>
        <p:nvPicPr>
          <p:cNvPr id="5122" name="Picture 2" descr="SIMET - O Melhor Medidor de Internet !">
            <a:extLst>
              <a:ext uri="{FF2B5EF4-FFF2-40B4-BE49-F238E27FC236}">
                <a16:creationId xmlns:a16="http://schemas.microsoft.com/office/drawing/2014/main" id="{44811D70-4C2B-4920-B80F-C1CFB9FE9F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885" y="-144860"/>
            <a:ext cx="1386337" cy="138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7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Effect transition="in" filter="fade">
                                      <p:cBhvr>
                                        <p:cTn id="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standing in a server room&#10;&#10;Description automatically generated">
            <a:extLst>
              <a:ext uri="{FF2B5EF4-FFF2-40B4-BE49-F238E27FC236}">
                <a16:creationId xmlns:a16="http://schemas.microsoft.com/office/drawing/2014/main" id="{122D6698-C01A-4A61-B567-6112CFD33ED0}"/>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14">
            <a:extLst>
              <a:ext uri="{FF2B5EF4-FFF2-40B4-BE49-F238E27FC236}">
                <a16:creationId xmlns:a16="http://schemas.microsoft.com/office/drawing/2014/main" id="{12503F00-1FA9-4DD1-8401-31E4D5667AC6}"/>
              </a:ext>
            </a:extLst>
          </p:cNvPr>
          <p:cNvPicPr>
            <a:picLocks noChangeAspect="1"/>
          </p:cNvPicPr>
          <p:nvPr/>
        </p:nvPicPr>
        <p:blipFill>
          <a:blip r:embed="rId3"/>
          <a:stretch>
            <a:fillRect/>
          </a:stretch>
        </p:blipFill>
        <p:spPr>
          <a:xfrm>
            <a:off x="311609" y="432778"/>
            <a:ext cx="328438" cy="62189"/>
          </a:xfrm>
          <a:prstGeom prst="rect">
            <a:avLst/>
          </a:prstGeom>
        </p:spPr>
      </p:pic>
      <p:pic>
        <p:nvPicPr>
          <p:cNvPr id="6" name="Picture 3">
            <a:extLst>
              <a:ext uri="{FF2B5EF4-FFF2-40B4-BE49-F238E27FC236}">
                <a16:creationId xmlns:a16="http://schemas.microsoft.com/office/drawing/2014/main" id="{B180FE9F-EF8C-4BB0-A2F3-6AC68E63F7F3}"/>
              </a:ext>
            </a:extLst>
          </p:cNvPr>
          <p:cNvPicPr>
            <a:picLocks noChangeAspect="1"/>
          </p:cNvPicPr>
          <p:nvPr/>
        </p:nvPicPr>
        <p:blipFill>
          <a:blip r:embed="rId4"/>
          <a:stretch>
            <a:fillRect/>
          </a:stretch>
        </p:blipFill>
        <p:spPr>
          <a:xfrm>
            <a:off x="7658375" y="185862"/>
            <a:ext cx="1269659" cy="500450"/>
          </a:xfrm>
          <a:prstGeom prst="rect">
            <a:avLst/>
          </a:prstGeom>
        </p:spPr>
      </p:pic>
      <p:pic>
        <p:nvPicPr>
          <p:cNvPr id="7" name="Picture 8">
            <a:extLst>
              <a:ext uri="{FF2B5EF4-FFF2-40B4-BE49-F238E27FC236}">
                <a16:creationId xmlns:a16="http://schemas.microsoft.com/office/drawing/2014/main" id="{FDEE8DD0-4980-4CE2-B759-CFB03814144B}"/>
              </a:ext>
            </a:extLst>
          </p:cNvPr>
          <p:cNvPicPr>
            <a:picLocks noChangeAspect="1"/>
          </p:cNvPicPr>
          <p:nvPr/>
        </p:nvPicPr>
        <p:blipFill>
          <a:blip r:embed="rId5"/>
          <a:stretch>
            <a:fillRect/>
          </a:stretch>
        </p:blipFill>
        <p:spPr>
          <a:xfrm>
            <a:off x="7974686" y="4402231"/>
            <a:ext cx="768423" cy="238970"/>
          </a:xfrm>
          <a:prstGeom prst="rect">
            <a:avLst/>
          </a:prstGeom>
        </p:spPr>
      </p:pic>
      <p:sp>
        <p:nvSpPr>
          <p:cNvPr id="8" name="TextBox 13">
            <a:extLst>
              <a:ext uri="{FF2B5EF4-FFF2-40B4-BE49-F238E27FC236}">
                <a16:creationId xmlns:a16="http://schemas.microsoft.com/office/drawing/2014/main" id="{5BDAD64B-C1DF-44FF-8484-F0C194FD46C9}"/>
              </a:ext>
            </a:extLst>
          </p:cNvPr>
          <p:cNvSpPr txBox="1"/>
          <p:nvPr/>
        </p:nvSpPr>
        <p:spPr>
          <a:xfrm>
            <a:off x="4692722" y="954988"/>
            <a:ext cx="4235312" cy="3347070"/>
          </a:xfrm>
          <a:prstGeom prst="rect">
            <a:avLst/>
          </a:prstGeom>
          <a:solidFill>
            <a:srgbClr val="002060"/>
          </a:solidFill>
          <a:effectLst>
            <a:softEdge rad="266700"/>
          </a:effectLst>
          <a:scene3d>
            <a:camera prst="orthographicFront"/>
            <a:lightRig rig="threePt" dir="t"/>
          </a:scene3d>
          <a:sp3d prstMaterial="matte"/>
        </p:spPr>
        <p:txBody>
          <a:bodyPr wrap="square" lIns="68580" tIns="34290" rIns="68580" bIns="34290" rtlCol="0" anchor="t">
            <a:spAutoFit/>
          </a:bodyPr>
          <a:lstStyle/>
          <a:p>
            <a:pPr>
              <a:lnSpc>
                <a:spcPct val="80000"/>
              </a:lnSpc>
            </a:pPr>
            <a:endParaRPr lang="en-US" sz="1500" b="1" dirty="0">
              <a:solidFill>
                <a:schemeClr val="bg1"/>
              </a:solidFill>
              <a:latin typeface="Barlow"/>
              <a:cs typeface="Arial"/>
            </a:endParaRPr>
          </a:p>
          <a:p>
            <a:pPr algn="ctr">
              <a:lnSpc>
                <a:spcPct val="80000"/>
              </a:lnSpc>
            </a:pPr>
            <a:r>
              <a:rPr lang="en-US" sz="1500" b="1" dirty="0">
                <a:solidFill>
                  <a:schemeClr val="bg1"/>
                </a:solidFill>
                <a:latin typeface="Barlow"/>
                <a:cs typeface="Arial"/>
              </a:rPr>
              <a:t>CENTROS NACIONAIS DE DADOS (CNDs)</a:t>
            </a:r>
          </a:p>
          <a:p>
            <a:pPr>
              <a:lnSpc>
                <a:spcPct val="80000"/>
              </a:lnSpc>
            </a:pPr>
            <a:endParaRPr lang="en-US" sz="1500" b="1" dirty="0">
              <a:solidFill>
                <a:schemeClr val="bg1"/>
              </a:solidFill>
              <a:latin typeface="Barlow" panose="00000500000000000000" pitchFamily="2" charset="0"/>
              <a:cs typeface="Arial"/>
            </a:endParaRPr>
          </a:p>
          <a:p>
            <a:r>
              <a:rPr lang="pt-BR" sz="1500" dirty="0">
                <a:solidFill>
                  <a:schemeClr val="bg1"/>
                </a:solidFill>
                <a:latin typeface="Barlow" panose="00000500000000000000" pitchFamily="2" charset="0"/>
              </a:rPr>
              <a:t>Representam a nova geração de datacenters compartilhados oferecidos para o Sistema RNP, criados em colaboração com as principais empresas de datacenter do mercado brasileiro. </a:t>
            </a:r>
          </a:p>
          <a:p>
            <a:r>
              <a:rPr lang="pt-BR" sz="1500" dirty="0">
                <a:solidFill>
                  <a:schemeClr val="bg1"/>
                </a:solidFill>
                <a:latin typeface="Barlow" panose="00000500000000000000" pitchFamily="2" charset="0"/>
              </a:rPr>
              <a:t>Estes datacenters são integrados à Rede Ipê e monitorados continuamente pelo CAIS/SOC.</a:t>
            </a:r>
            <a:endParaRPr lang="pt-BR" sz="1200" dirty="0">
              <a:solidFill>
                <a:schemeClr val="bg1"/>
              </a:solidFill>
              <a:latin typeface="Barlow" panose="00000500000000000000" pitchFamily="2" charset="0"/>
            </a:endParaRPr>
          </a:p>
          <a:p>
            <a:pPr marL="257175" indent="-257175">
              <a:buFont typeface="Wingdings" pitchFamily="2" charset="2"/>
              <a:buChar char="§"/>
            </a:pPr>
            <a:r>
              <a:rPr lang="pt-BR" sz="1200" dirty="0">
                <a:solidFill>
                  <a:schemeClr val="bg1"/>
                </a:solidFill>
                <a:latin typeface="Barlow" panose="00000500000000000000" pitchFamily="2" charset="0"/>
              </a:rPr>
              <a:t>Certificação: Datacenters </a:t>
            </a:r>
            <a:r>
              <a:rPr lang="pt-BR" sz="1200" dirty="0" err="1">
                <a:solidFill>
                  <a:schemeClr val="bg1"/>
                </a:solidFill>
                <a:latin typeface="Barlow" panose="00000500000000000000" pitchFamily="2" charset="0"/>
              </a:rPr>
              <a:t>Tier</a:t>
            </a:r>
            <a:r>
              <a:rPr lang="pt-BR" sz="1200" dirty="0">
                <a:solidFill>
                  <a:schemeClr val="bg1"/>
                </a:solidFill>
                <a:latin typeface="Barlow" panose="00000500000000000000" pitchFamily="2" charset="0"/>
              </a:rPr>
              <a:t> III;</a:t>
            </a:r>
          </a:p>
          <a:p>
            <a:pPr marL="257175" indent="-257175">
              <a:buFont typeface="Wingdings" pitchFamily="2" charset="2"/>
              <a:buChar char="§"/>
            </a:pPr>
            <a:r>
              <a:rPr lang="pt-BR" sz="1200" dirty="0">
                <a:solidFill>
                  <a:schemeClr val="bg1"/>
                </a:solidFill>
                <a:latin typeface="Barlow" panose="00000500000000000000" pitchFamily="2" charset="0"/>
              </a:rPr>
              <a:t>Disponibilidade: 99,9% garantida;</a:t>
            </a:r>
          </a:p>
          <a:p>
            <a:pPr marL="257175" indent="-257175">
              <a:buFont typeface="Wingdings" pitchFamily="2" charset="2"/>
              <a:buChar char="§"/>
            </a:pPr>
            <a:r>
              <a:rPr lang="pt-BR" sz="1200" dirty="0">
                <a:solidFill>
                  <a:schemeClr val="bg1"/>
                </a:solidFill>
                <a:latin typeface="Barlow" panose="00000500000000000000" pitchFamily="2" charset="0"/>
              </a:rPr>
              <a:t>Segurança: Controle de acesso em seis níveis distintos;</a:t>
            </a:r>
          </a:p>
          <a:p>
            <a:pPr marL="257175" indent="-257175">
              <a:buFont typeface="Wingdings" pitchFamily="2" charset="2"/>
              <a:buChar char="§"/>
            </a:pPr>
            <a:r>
              <a:rPr lang="pt-BR" sz="1200" dirty="0">
                <a:solidFill>
                  <a:schemeClr val="bg1"/>
                </a:solidFill>
                <a:latin typeface="Barlow" panose="00000500000000000000" pitchFamily="2" charset="0"/>
              </a:rPr>
              <a:t>Redundância: Todos os sistemas são redundantes, incluindo energia, refrigeração e sistemas de combate a incêndios, infraestrutura de rede.</a:t>
            </a:r>
          </a:p>
          <a:p>
            <a:pPr marL="257175" indent="-257175">
              <a:buFont typeface="Wingdings" pitchFamily="2" charset="2"/>
              <a:buChar char="§"/>
            </a:pPr>
            <a:endParaRPr lang="pt-BR" sz="1500" dirty="0">
              <a:solidFill>
                <a:schemeClr val="bg1"/>
              </a:solidFill>
              <a:latin typeface="Barlow"/>
              <a:cs typeface="Arial" panose="020B0604020202020204" pitchFamily="34" charset="0"/>
            </a:endParaRPr>
          </a:p>
        </p:txBody>
      </p:sp>
      <p:pic>
        <p:nvPicPr>
          <p:cNvPr id="9" name="Imagem 8">
            <a:extLst>
              <a:ext uri="{FF2B5EF4-FFF2-40B4-BE49-F238E27FC236}">
                <a16:creationId xmlns:a16="http://schemas.microsoft.com/office/drawing/2014/main" id="{60874EA0-CF77-45F2-9781-3447F83A032C}"/>
              </a:ext>
            </a:extLst>
          </p:cNvPr>
          <p:cNvPicPr>
            <a:picLocks noChangeAspect="1"/>
          </p:cNvPicPr>
          <p:nvPr/>
        </p:nvPicPr>
        <p:blipFill rotWithShape="1">
          <a:blip r:embed="rId6"/>
          <a:srcRect l="28675" r="2427" b="-1"/>
          <a:stretch/>
        </p:blipFill>
        <p:spPr>
          <a:xfrm>
            <a:off x="15" y="7"/>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88642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DF26D-CC21-DA14-2D97-E5C0B6311E3D}"/>
              </a:ext>
            </a:extLst>
          </p:cNvPr>
          <p:cNvPicPr>
            <a:picLocks noChangeAspect="1"/>
          </p:cNvPicPr>
          <p:nvPr/>
        </p:nvPicPr>
        <p:blipFill>
          <a:blip r:embed="rId3"/>
          <a:srcRect/>
          <a:stretch/>
        </p:blipFill>
        <p:spPr>
          <a:xfrm>
            <a:off x="0" y="0"/>
            <a:ext cx="9144000" cy="5143500"/>
          </a:xfrm>
          <a:prstGeom prst="rect">
            <a:avLst/>
          </a:prstGeom>
        </p:spPr>
      </p:pic>
      <p:sp>
        <p:nvSpPr>
          <p:cNvPr id="14" name="TextBox 13">
            <a:extLst>
              <a:ext uri="{FF2B5EF4-FFF2-40B4-BE49-F238E27FC236}">
                <a16:creationId xmlns:a16="http://schemas.microsoft.com/office/drawing/2014/main" id="{7B5386E4-AFC7-2968-373D-7B1E99D829B4}"/>
              </a:ext>
            </a:extLst>
          </p:cNvPr>
          <p:cNvSpPr txBox="1"/>
          <p:nvPr/>
        </p:nvSpPr>
        <p:spPr>
          <a:xfrm>
            <a:off x="641761" y="382663"/>
            <a:ext cx="4143689" cy="253916"/>
          </a:xfrm>
          <a:prstGeom prst="rect">
            <a:avLst/>
          </a:prstGeom>
          <a:noFill/>
        </p:spPr>
        <p:txBody>
          <a:bodyPr wrap="square" lIns="68580" tIns="34290" rIns="68580" bIns="34290" rtlCol="0" anchor="t">
            <a:spAutoFit/>
          </a:bodyPr>
          <a:lstStyle/>
          <a:p>
            <a:pPr>
              <a:lnSpc>
                <a:spcPct val="80000"/>
              </a:lnSpc>
            </a:pPr>
            <a:r>
              <a:rPr lang="en-US" sz="1500" b="1" dirty="0">
                <a:solidFill>
                  <a:schemeClr val="bg1"/>
                </a:solidFill>
                <a:latin typeface="Barlow"/>
                <a:cs typeface="Arial"/>
              </a:rPr>
              <a:t>CENTROS NACIONAIS DE DADOS (CNDs)</a:t>
            </a:r>
            <a:endParaRPr lang="pt-BR" sz="1500" dirty="0">
              <a:solidFill>
                <a:schemeClr val="bg1"/>
              </a:solidFill>
              <a:latin typeface="Barlow"/>
              <a:cs typeface="Arial" panose="020B0604020202020204" pitchFamily="34" charset="0"/>
            </a:endParaRPr>
          </a:p>
        </p:txBody>
      </p:sp>
      <p:pic>
        <p:nvPicPr>
          <p:cNvPr id="15" name="Picture 14">
            <a:extLst>
              <a:ext uri="{FF2B5EF4-FFF2-40B4-BE49-F238E27FC236}">
                <a16:creationId xmlns:a16="http://schemas.microsoft.com/office/drawing/2014/main" id="{E5BC18FB-012F-723C-4938-92E5480C7FE6}"/>
              </a:ext>
            </a:extLst>
          </p:cNvPr>
          <p:cNvPicPr>
            <a:picLocks noChangeAspect="1"/>
          </p:cNvPicPr>
          <p:nvPr/>
        </p:nvPicPr>
        <p:blipFill>
          <a:blip r:embed="rId4"/>
          <a:stretch>
            <a:fillRect/>
          </a:stretch>
        </p:blipFill>
        <p:spPr>
          <a:xfrm>
            <a:off x="311609" y="432778"/>
            <a:ext cx="328438" cy="62189"/>
          </a:xfrm>
          <a:prstGeom prst="rect">
            <a:avLst/>
          </a:prstGeom>
        </p:spPr>
      </p:pic>
      <p:pic>
        <p:nvPicPr>
          <p:cNvPr id="4" name="Picture 3">
            <a:extLst>
              <a:ext uri="{FF2B5EF4-FFF2-40B4-BE49-F238E27FC236}">
                <a16:creationId xmlns:a16="http://schemas.microsoft.com/office/drawing/2014/main" id="{89B78271-27F1-8A0D-5879-B6ADA99FBFFA}"/>
              </a:ext>
            </a:extLst>
          </p:cNvPr>
          <p:cNvPicPr>
            <a:picLocks noChangeAspect="1"/>
          </p:cNvPicPr>
          <p:nvPr/>
        </p:nvPicPr>
        <p:blipFill>
          <a:blip r:embed="rId5"/>
          <a:stretch>
            <a:fillRect/>
          </a:stretch>
        </p:blipFill>
        <p:spPr>
          <a:xfrm>
            <a:off x="7573613" y="277926"/>
            <a:ext cx="1269659" cy="500450"/>
          </a:xfrm>
          <a:prstGeom prst="rect">
            <a:avLst/>
          </a:prstGeom>
        </p:spPr>
      </p:pic>
      <p:pic>
        <p:nvPicPr>
          <p:cNvPr id="9" name="Picture 8">
            <a:extLst>
              <a:ext uri="{FF2B5EF4-FFF2-40B4-BE49-F238E27FC236}">
                <a16:creationId xmlns:a16="http://schemas.microsoft.com/office/drawing/2014/main" id="{C072DB37-824B-5336-986F-A61F0626C55A}"/>
              </a:ext>
            </a:extLst>
          </p:cNvPr>
          <p:cNvPicPr>
            <a:picLocks noChangeAspect="1"/>
          </p:cNvPicPr>
          <p:nvPr/>
        </p:nvPicPr>
        <p:blipFill>
          <a:blip r:embed="rId6"/>
          <a:stretch>
            <a:fillRect/>
          </a:stretch>
        </p:blipFill>
        <p:spPr>
          <a:xfrm>
            <a:off x="7974686" y="4402231"/>
            <a:ext cx="768423" cy="238970"/>
          </a:xfrm>
          <a:prstGeom prst="rect">
            <a:avLst/>
          </a:prstGeom>
        </p:spPr>
      </p:pic>
      <p:sp>
        <p:nvSpPr>
          <p:cNvPr id="16" name="Round Diagonal Corner Rectangle 15">
            <a:extLst>
              <a:ext uri="{FF2B5EF4-FFF2-40B4-BE49-F238E27FC236}">
                <a16:creationId xmlns:a16="http://schemas.microsoft.com/office/drawing/2014/main" id="{C47B6AA0-65FD-F9C0-CB88-11022954A95E}"/>
              </a:ext>
            </a:extLst>
          </p:cNvPr>
          <p:cNvSpPr/>
          <p:nvPr/>
        </p:nvSpPr>
        <p:spPr>
          <a:xfrm>
            <a:off x="757470" y="1684128"/>
            <a:ext cx="1687949"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17" name="TextBox 16">
            <a:extLst>
              <a:ext uri="{FF2B5EF4-FFF2-40B4-BE49-F238E27FC236}">
                <a16:creationId xmlns:a16="http://schemas.microsoft.com/office/drawing/2014/main" id="{35D2E390-158F-E5B3-AF90-603649A1B1F7}"/>
              </a:ext>
            </a:extLst>
          </p:cNvPr>
          <p:cNvSpPr txBox="1"/>
          <p:nvPr/>
        </p:nvSpPr>
        <p:spPr>
          <a:xfrm>
            <a:off x="757471" y="1830290"/>
            <a:ext cx="1687949" cy="203133"/>
          </a:xfrm>
          <a:prstGeom prst="rect">
            <a:avLst/>
          </a:prstGeom>
          <a:noFill/>
        </p:spPr>
        <p:txBody>
          <a:bodyPr wrap="square" rtlCol="0">
            <a:spAutoFit/>
          </a:bodyPr>
          <a:lstStyle/>
          <a:p>
            <a:pPr algn="ctr">
              <a:lnSpc>
                <a:spcPct val="80000"/>
              </a:lnSpc>
            </a:pPr>
            <a:r>
              <a:rPr lang="en-US" sz="900" b="1">
                <a:solidFill>
                  <a:srgbClr val="333846"/>
                </a:solidFill>
                <a:latin typeface="Arial" panose="020B0604020202020204" pitchFamily="34" charset="0"/>
                <a:cs typeface="Arial" panose="020B0604020202020204" pitchFamily="34" charset="0"/>
              </a:rPr>
              <a:t>CONSTRUÇÃO CIVIL</a:t>
            </a:r>
            <a:endParaRPr lang="en-BR" sz="900">
              <a:solidFill>
                <a:srgbClr val="333846"/>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0FCB15E-F990-A044-B751-67F13E442D56}"/>
              </a:ext>
            </a:extLst>
          </p:cNvPr>
          <p:cNvSpPr txBox="1"/>
          <p:nvPr/>
        </p:nvSpPr>
        <p:spPr>
          <a:xfrm>
            <a:off x="648729" y="1024946"/>
            <a:ext cx="3443512" cy="461665"/>
          </a:xfrm>
          <a:prstGeom prst="rect">
            <a:avLst/>
          </a:prstGeom>
          <a:noFill/>
        </p:spPr>
        <p:txBody>
          <a:bodyPr wrap="square" rtlCol="0">
            <a:spAutoFit/>
          </a:bodyPr>
          <a:lstStyle/>
          <a:p>
            <a:pPr>
              <a:lnSpc>
                <a:spcPct val="80000"/>
              </a:lnSpc>
            </a:pPr>
            <a:r>
              <a:rPr lang="en-US" sz="1500" b="1">
                <a:solidFill>
                  <a:srgbClr val="00D328"/>
                </a:solidFill>
                <a:latin typeface="Arial" panose="020B0604020202020204" pitchFamily="34" charset="0"/>
                <a:cs typeface="Arial" panose="020B0604020202020204" pitchFamily="34" charset="0"/>
              </a:rPr>
              <a:t>BENEFÍCIOS</a:t>
            </a:r>
            <a:r>
              <a:rPr lang="en-US" sz="1500" b="1">
                <a:solidFill>
                  <a:schemeClr val="bg1"/>
                </a:solidFill>
                <a:latin typeface="Arial" panose="020B0604020202020204" pitchFamily="34" charset="0"/>
                <a:cs typeface="Arial" panose="020B0604020202020204" pitchFamily="34" charset="0"/>
              </a:rPr>
              <a:t> PARA AS INSTITUIÇÕES DO SISTEMA RNP</a:t>
            </a:r>
            <a:endParaRPr lang="en-BR" sz="1500">
              <a:solidFill>
                <a:schemeClr val="bg1"/>
              </a:solidFill>
              <a:latin typeface="Arial" panose="020B0604020202020204" pitchFamily="34" charset="0"/>
              <a:cs typeface="Arial" panose="020B0604020202020204" pitchFamily="34" charset="0"/>
            </a:endParaRPr>
          </a:p>
        </p:txBody>
      </p:sp>
      <p:sp>
        <p:nvSpPr>
          <p:cNvPr id="12" name="Round Diagonal Corner Rectangle 11">
            <a:extLst>
              <a:ext uri="{FF2B5EF4-FFF2-40B4-BE49-F238E27FC236}">
                <a16:creationId xmlns:a16="http://schemas.microsoft.com/office/drawing/2014/main" id="{999A53E0-23CD-FF32-9CB6-F0AD46B9DF62}"/>
              </a:ext>
            </a:extLst>
          </p:cNvPr>
          <p:cNvSpPr/>
          <p:nvPr/>
        </p:nvSpPr>
        <p:spPr>
          <a:xfrm>
            <a:off x="2562207" y="1684128"/>
            <a:ext cx="1687949"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13" name="TextBox 12">
            <a:extLst>
              <a:ext uri="{FF2B5EF4-FFF2-40B4-BE49-F238E27FC236}">
                <a16:creationId xmlns:a16="http://schemas.microsoft.com/office/drawing/2014/main" id="{CE2FD8EE-4B34-66B8-495B-5AB16BC692CB}"/>
              </a:ext>
            </a:extLst>
          </p:cNvPr>
          <p:cNvSpPr txBox="1"/>
          <p:nvPr/>
        </p:nvSpPr>
        <p:spPr>
          <a:xfrm>
            <a:off x="2562208" y="1772581"/>
            <a:ext cx="1687949" cy="313932"/>
          </a:xfrm>
          <a:prstGeom prst="rect">
            <a:avLst/>
          </a:prstGeom>
          <a:noFill/>
        </p:spPr>
        <p:txBody>
          <a:bodyPr wrap="square" rtlCol="0" anchor="ctr">
            <a:spAutoFit/>
          </a:bodyPr>
          <a:lstStyle/>
          <a:p>
            <a:pPr algn="ctr">
              <a:lnSpc>
                <a:spcPct val="80000"/>
              </a:lnSpc>
            </a:pPr>
            <a:r>
              <a:rPr lang="en-US" sz="900" b="1" dirty="0">
                <a:solidFill>
                  <a:srgbClr val="333846"/>
                </a:solidFill>
                <a:latin typeface="Arial" panose="020B0604020202020204" pitchFamily="34" charset="0"/>
                <a:cs typeface="Arial" panose="020B0604020202020204" pitchFamily="34" charset="0"/>
              </a:rPr>
              <a:t>REFRIGERAÇÃO REDUNTANTE</a:t>
            </a:r>
            <a:endParaRPr lang="en-BR" sz="900" dirty="0">
              <a:solidFill>
                <a:srgbClr val="333846"/>
              </a:solidFill>
              <a:latin typeface="Arial" panose="020B0604020202020204" pitchFamily="34" charset="0"/>
              <a:cs typeface="Arial" panose="020B0604020202020204" pitchFamily="34" charset="0"/>
            </a:endParaRPr>
          </a:p>
        </p:txBody>
      </p:sp>
      <p:sp>
        <p:nvSpPr>
          <p:cNvPr id="22" name="Round Diagonal Corner Rectangle 21">
            <a:extLst>
              <a:ext uri="{FF2B5EF4-FFF2-40B4-BE49-F238E27FC236}">
                <a16:creationId xmlns:a16="http://schemas.microsoft.com/office/drawing/2014/main" id="{9AFA0214-3949-438E-EF93-07C0EC2FE8BD}"/>
              </a:ext>
            </a:extLst>
          </p:cNvPr>
          <p:cNvSpPr/>
          <p:nvPr/>
        </p:nvSpPr>
        <p:spPr>
          <a:xfrm>
            <a:off x="757470" y="2311273"/>
            <a:ext cx="1687949"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25" name="TextBox 24">
            <a:extLst>
              <a:ext uri="{FF2B5EF4-FFF2-40B4-BE49-F238E27FC236}">
                <a16:creationId xmlns:a16="http://schemas.microsoft.com/office/drawing/2014/main" id="{629BE63E-D7E3-806C-79A7-1CA877FF9B69}"/>
              </a:ext>
            </a:extLst>
          </p:cNvPr>
          <p:cNvSpPr txBox="1"/>
          <p:nvPr/>
        </p:nvSpPr>
        <p:spPr>
          <a:xfrm>
            <a:off x="757471" y="2457435"/>
            <a:ext cx="1687949" cy="203133"/>
          </a:xfrm>
          <a:prstGeom prst="rect">
            <a:avLst/>
          </a:prstGeom>
          <a:noFill/>
        </p:spPr>
        <p:txBody>
          <a:bodyPr wrap="square" rtlCol="0">
            <a:spAutoFit/>
          </a:bodyPr>
          <a:lstStyle/>
          <a:p>
            <a:pPr algn="ctr">
              <a:lnSpc>
                <a:spcPct val="80000"/>
              </a:lnSpc>
            </a:pPr>
            <a:r>
              <a:rPr lang="en-US" sz="900" b="1">
                <a:solidFill>
                  <a:srgbClr val="333846"/>
                </a:solidFill>
                <a:latin typeface="Arial" panose="020B0604020202020204" pitchFamily="34" charset="0"/>
                <a:cs typeface="Arial" panose="020B0604020202020204" pitchFamily="34" charset="0"/>
              </a:rPr>
              <a:t>ENERGIA REDUDANTE</a:t>
            </a:r>
            <a:endParaRPr lang="en-BR" sz="900">
              <a:solidFill>
                <a:srgbClr val="333846"/>
              </a:solidFill>
              <a:latin typeface="Arial" panose="020B0604020202020204" pitchFamily="34" charset="0"/>
              <a:cs typeface="Arial" panose="020B0604020202020204" pitchFamily="34" charset="0"/>
            </a:endParaRPr>
          </a:p>
        </p:txBody>
      </p:sp>
      <p:sp>
        <p:nvSpPr>
          <p:cNvPr id="26" name="Round Diagonal Corner Rectangle 25">
            <a:extLst>
              <a:ext uri="{FF2B5EF4-FFF2-40B4-BE49-F238E27FC236}">
                <a16:creationId xmlns:a16="http://schemas.microsoft.com/office/drawing/2014/main" id="{31B98E07-D5E7-6E76-4C06-73DDD5E31433}"/>
              </a:ext>
            </a:extLst>
          </p:cNvPr>
          <p:cNvSpPr/>
          <p:nvPr/>
        </p:nvSpPr>
        <p:spPr>
          <a:xfrm>
            <a:off x="2589663" y="2310263"/>
            <a:ext cx="1687949"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27" name="TextBox 26">
            <a:extLst>
              <a:ext uri="{FF2B5EF4-FFF2-40B4-BE49-F238E27FC236}">
                <a16:creationId xmlns:a16="http://schemas.microsoft.com/office/drawing/2014/main" id="{0B70D50E-89D8-1EEB-10FC-5144E3A453FD}"/>
              </a:ext>
            </a:extLst>
          </p:cNvPr>
          <p:cNvSpPr txBox="1"/>
          <p:nvPr/>
        </p:nvSpPr>
        <p:spPr>
          <a:xfrm>
            <a:off x="2589664" y="2398716"/>
            <a:ext cx="1687949" cy="313932"/>
          </a:xfrm>
          <a:prstGeom prst="rect">
            <a:avLst/>
          </a:prstGeom>
          <a:noFill/>
        </p:spPr>
        <p:txBody>
          <a:bodyPr wrap="square" rtlCol="0" anchor="ctr">
            <a:spAutoFit/>
          </a:bodyPr>
          <a:lstStyle/>
          <a:p>
            <a:pPr algn="ctr">
              <a:lnSpc>
                <a:spcPct val="80000"/>
              </a:lnSpc>
            </a:pPr>
            <a:r>
              <a:rPr lang="en-US" sz="900" b="1" dirty="0">
                <a:solidFill>
                  <a:srgbClr val="333846"/>
                </a:solidFill>
                <a:latin typeface="Arial" panose="020B0604020202020204" pitchFamily="34" charset="0"/>
                <a:cs typeface="Arial" panose="020B0604020202020204" pitchFamily="34" charset="0"/>
              </a:rPr>
              <a:t>CONECTIVIDADE EXPRESSA</a:t>
            </a:r>
            <a:endParaRPr lang="en-BR" sz="900" dirty="0">
              <a:solidFill>
                <a:srgbClr val="333846"/>
              </a:solidFill>
              <a:latin typeface="Arial" panose="020B0604020202020204" pitchFamily="34" charset="0"/>
              <a:cs typeface="Arial" panose="020B0604020202020204" pitchFamily="34" charset="0"/>
            </a:endParaRPr>
          </a:p>
        </p:txBody>
      </p:sp>
      <p:sp>
        <p:nvSpPr>
          <p:cNvPr id="28" name="Round Diagonal Corner Rectangle 27">
            <a:extLst>
              <a:ext uri="{FF2B5EF4-FFF2-40B4-BE49-F238E27FC236}">
                <a16:creationId xmlns:a16="http://schemas.microsoft.com/office/drawing/2014/main" id="{DE602B8A-CDF1-CE7F-5A2E-7946619D4A26}"/>
              </a:ext>
            </a:extLst>
          </p:cNvPr>
          <p:cNvSpPr/>
          <p:nvPr/>
        </p:nvSpPr>
        <p:spPr>
          <a:xfrm>
            <a:off x="757470" y="2920372"/>
            <a:ext cx="1687949"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29" name="TextBox 28">
            <a:extLst>
              <a:ext uri="{FF2B5EF4-FFF2-40B4-BE49-F238E27FC236}">
                <a16:creationId xmlns:a16="http://schemas.microsoft.com/office/drawing/2014/main" id="{4DC61537-2DBB-030A-BD56-08296134CFDB}"/>
              </a:ext>
            </a:extLst>
          </p:cNvPr>
          <p:cNvSpPr txBox="1"/>
          <p:nvPr/>
        </p:nvSpPr>
        <p:spPr>
          <a:xfrm>
            <a:off x="757471" y="3020366"/>
            <a:ext cx="1687949" cy="313932"/>
          </a:xfrm>
          <a:prstGeom prst="rect">
            <a:avLst/>
          </a:prstGeom>
          <a:noFill/>
        </p:spPr>
        <p:txBody>
          <a:bodyPr wrap="square" rtlCol="0">
            <a:spAutoFit/>
          </a:bodyPr>
          <a:lstStyle/>
          <a:p>
            <a:pPr algn="ctr">
              <a:lnSpc>
                <a:spcPct val="80000"/>
              </a:lnSpc>
            </a:pPr>
            <a:r>
              <a:rPr lang="en-US" sz="900" b="1">
                <a:solidFill>
                  <a:srgbClr val="333846"/>
                </a:solidFill>
                <a:latin typeface="Arial" panose="020B0604020202020204" pitchFamily="34" charset="0"/>
                <a:cs typeface="Arial" panose="020B0604020202020204" pitchFamily="34" charset="0"/>
              </a:rPr>
              <a:t>SEGURANÇA FÍSICA</a:t>
            </a:r>
          </a:p>
          <a:p>
            <a:pPr algn="ctr">
              <a:lnSpc>
                <a:spcPct val="80000"/>
              </a:lnSpc>
            </a:pPr>
            <a:r>
              <a:rPr lang="en-US" sz="900" b="1">
                <a:solidFill>
                  <a:srgbClr val="333846"/>
                </a:solidFill>
                <a:latin typeface="Arial" panose="020B0604020202020204" pitchFamily="34" charset="0"/>
                <a:cs typeface="Arial" panose="020B0604020202020204" pitchFamily="34" charset="0"/>
              </a:rPr>
              <a:t>DE ACESSO</a:t>
            </a:r>
            <a:endParaRPr lang="en-BR" sz="900">
              <a:solidFill>
                <a:srgbClr val="333846"/>
              </a:solidFill>
              <a:latin typeface="Arial" panose="020B0604020202020204" pitchFamily="34" charset="0"/>
              <a:cs typeface="Arial" panose="020B0604020202020204" pitchFamily="34" charset="0"/>
            </a:endParaRPr>
          </a:p>
        </p:txBody>
      </p:sp>
      <p:sp>
        <p:nvSpPr>
          <p:cNvPr id="30" name="Round Diagonal Corner Rectangle 29">
            <a:extLst>
              <a:ext uri="{FF2B5EF4-FFF2-40B4-BE49-F238E27FC236}">
                <a16:creationId xmlns:a16="http://schemas.microsoft.com/office/drawing/2014/main" id="{6CD18DDE-B06C-C8E1-F757-88B687992B18}"/>
              </a:ext>
            </a:extLst>
          </p:cNvPr>
          <p:cNvSpPr/>
          <p:nvPr/>
        </p:nvSpPr>
        <p:spPr>
          <a:xfrm>
            <a:off x="4366944" y="2263126"/>
            <a:ext cx="1687949"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31" name="TextBox 30">
            <a:extLst>
              <a:ext uri="{FF2B5EF4-FFF2-40B4-BE49-F238E27FC236}">
                <a16:creationId xmlns:a16="http://schemas.microsoft.com/office/drawing/2014/main" id="{DA24513D-1CA5-8F6F-01DA-25C59BA9203F}"/>
              </a:ext>
            </a:extLst>
          </p:cNvPr>
          <p:cNvSpPr txBox="1"/>
          <p:nvPr/>
        </p:nvSpPr>
        <p:spPr>
          <a:xfrm>
            <a:off x="4366945" y="2351579"/>
            <a:ext cx="1687949" cy="313932"/>
          </a:xfrm>
          <a:prstGeom prst="rect">
            <a:avLst/>
          </a:prstGeom>
          <a:noFill/>
        </p:spPr>
        <p:txBody>
          <a:bodyPr wrap="square" rtlCol="0" anchor="ctr">
            <a:spAutoFit/>
          </a:bodyPr>
          <a:lstStyle/>
          <a:p>
            <a:pPr algn="ctr">
              <a:lnSpc>
                <a:spcPct val="80000"/>
              </a:lnSpc>
            </a:pPr>
            <a:r>
              <a:rPr lang="en-US" sz="900" b="1" dirty="0">
                <a:solidFill>
                  <a:srgbClr val="333846"/>
                </a:solidFill>
                <a:latin typeface="Arial" panose="020B0604020202020204" pitchFamily="34" charset="0"/>
                <a:cs typeface="Arial" panose="020B0604020202020204" pitchFamily="34" charset="0"/>
              </a:rPr>
              <a:t>SEGURANÇA LÓGICA (SOC)</a:t>
            </a:r>
            <a:endParaRPr lang="en-BR" sz="900" dirty="0">
              <a:solidFill>
                <a:srgbClr val="333846"/>
              </a:solidFill>
              <a:latin typeface="Arial" panose="020B0604020202020204" pitchFamily="34" charset="0"/>
              <a:cs typeface="Arial" panose="020B0604020202020204" pitchFamily="34" charset="0"/>
            </a:endParaRPr>
          </a:p>
        </p:txBody>
      </p:sp>
      <p:sp>
        <p:nvSpPr>
          <p:cNvPr id="36" name="Round Diagonal Corner Rectangle 35">
            <a:extLst>
              <a:ext uri="{FF2B5EF4-FFF2-40B4-BE49-F238E27FC236}">
                <a16:creationId xmlns:a16="http://schemas.microsoft.com/office/drawing/2014/main" id="{2ECF85AD-E8D4-2707-DEB4-895D01DE5DE8}"/>
              </a:ext>
            </a:extLst>
          </p:cNvPr>
          <p:cNvSpPr/>
          <p:nvPr/>
        </p:nvSpPr>
        <p:spPr>
          <a:xfrm>
            <a:off x="757470" y="3700301"/>
            <a:ext cx="1345820" cy="332666"/>
          </a:xfrm>
          <a:prstGeom prst="round2DiagRect">
            <a:avLst>
              <a:gd name="adj1" fmla="val 30839"/>
              <a:gd name="adj2" fmla="val 0"/>
            </a:avLst>
          </a:prstGeom>
          <a:solidFill>
            <a:srgbClr val="00D328">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37" name="TextBox 36">
            <a:extLst>
              <a:ext uri="{FF2B5EF4-FFF2-40B4-BE49-F238E27FC236}">
                <a16:creationId xmlns:a16="http://schemas.microsoft.com/office/drawing/2014/main" id="{E8F19D10-D731-7AAA-E64B-9248488F9A0D}"/>
              </a:ext>
            </a:extLst>
          </p:cNvPr>
          <p:cNvSpPr txBox="1"/>
          <p:nvPr/>
        </p:nvSpPr>
        <p:spPr>
          <a:xfrm>
            <a:off x="757472" y="3771415"/>
            <a:ext cx="1345819" cy="213585"/>
          </a:xfrm>
          <a:prstGeom prst="rect">
            <a:avLst/>
          </a:prstGeom>
          <a:noFill/>
        </p:spPr>
        <p:txBody>
          <a:bodyPr wrap="square" rtlCol="0">
            <a:spAutoFit/>
          </a:bodyPr>
          <a:lstStyle/>
          <a:p>
            <a:pPr algn="ctr"/>
            <a:r>
              <a:rPr lang="en-US" sz="788" b="1">
                <a:solidFill>
                  <a:schemeClr val="bg1"/>
                </a:solidFill>
                <a:latin typeface="Arial" panose="020B0604020202020204" pitchFamily="34" charset="0"/>
                <a:cs typeface="Arial" panose="020B0604020202020204" pitchFamily="34" charset="0"/>
              </a:rPr>
              <a:t>SUPORTE PREMIUM</a:t>
            </a:r>
          </a:p>
        </p:txBody>
      </p:sp>
      <p:sp>
        <p:nvSpPr>
          <p:cNvPr id="38" name="Round Diagonal Corner Rectangle 37">
            <a:extLst>
              <a:ext uri="{FF2B5EF4-FFF2-40B4-BE49-F238E27FC236}">
                <a16:creationId xmlns:a16="http://schemas.microsoft.com/office/drawing/2014/main" id="{E25DFC10-505A-C43E-3A12-BE3EE9B9917A}"/>
              </a:ext>
            </a:extLst>
          </p:cNvPr>
          <p:cNvSpPr/>
          <p:nvPr/>
        </p:nvSpPr>
        <p:spPr>
          <a:xfrm>
            <a:off x="2192115" y="3700301"/>
            <a:ext cx="1223472" cy="332666"/>
          </a:xfrm>
          <a:prstGeom prst="round2DiagRect">
            <a:avLst>
              <a:gd name="adj1" fmla="val 30839"/>
              <a:gd name="adj2" fmla="val 0"/>
            </a:avLst>
          </a:prstGeom>
          <a:solidFill>
            <a:srgbClr val="00D328">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39" name="TextBox 38">
            <a:extLst>
              <a:ext uri="{FF2B5EF4-FFF2-40B4-BE49-F238E27FC236}">
                <a16:creationId xmlns:a16="http://schemas.microsoft.com/office/drawing/2014/main" id="{EAB9C397-2F0E-3AF4-58CC-35EB0D326D6A}"/>
              </a:ext>
            </a:extLst>
          </p:cNvPr>
          <p:cNvSpPr txBox="1"/>
          <p:nvPr/>
        </p:nvSpPr>
        <p:spPr>
          <a:xfrm>
            <a:off x="2192117" y="3771415"/>
            <a:ext cx="1223471" cy="213585"/>
          </a:xfrm>
          <a:prstGeom prst="rect">
            <a:avLst/>
          </a:prstGeom>
          <a:noFill/>
        </p:spPr>
        <p:txBody>
          <a:bodyPr wrap="square" rtlCol="0">
            <a:spAutoFit/>
          </a:bodyPr>
          <a:lstStyle/>
          <a:p>
            <a:pPr algn="ctr"/>
            <a:r>
              <a:rPr lang="en-US" sz="788" b="1">
                <a:solidFill>
                  <a:schemeClr val="bg1"/>
                </a:solidFill>
                <a:latin typeface="Arial" panose="020B0604020202020204" pitchFamily="34" charset="0"/>
                <a:cs typeface="Arial" panose="020B0604020202020204" pitchFamily="34" charset="0"/>
              </a:rPr>
              <a:t>ESCALABILIDADE</a:t>
            </a:r>
          </a:p>
        </p:txBody>
      </p:sp>
      <p:sp>
        <p:nvSpPr>
          <p:cNvPr id="40" name="Round Diagonal Corner Rectangle 39">
            <a:extLst>
              <a:ext uri="{FF2B5EF4-FFF2-40B4-BE49-F238E27FC236}">
                <a16:creationId xmlns:a16="http://schemas.microsoft.com/office/drawing/2014/main" id="{DA679616-7930-5BEC-7C31-AF57E7C49DD8}"/>
              </a:ext>
            </a:extLst>
          </p:cNvPr>
          <p:cNvSpPr/>
          <p:nvPr/>
        </p:nvSpPr>
        <p:spPr>
          <a:xfrm>
            <a:off x="3504412" y="3700301"/>
            <a:ext cx="1223472" cy="332666"/>
          </a:xfrm>
          <a:prstGeom prst="round2DiagRect">
            <a:avLst>
              <a:gd name="adj1" fmla="val 30839"/>
              <a:gd name="adj2" fmla="val 0"/>
            </a:avLst>
          </a:prstGeom>
          <a:solidFill>
            <a:srgbClr val="00D328">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41" name="TextBox 40">
            <a:extLst>
              <a:ext uri="{FF2B5EF4-FFF2-40B4-BE49-F238E27FC236}">
                <a16:creationId xmlns:a16="http://schemas.microsoft.com/office/drawing/2014/main" id="{48670933-9020-024B-2EC1-F2C3B1136A62}"/>
              </a:ext>
            </a:extLst>
          </p:cNvPr>
          <p:cNvSpPr txBox="1"/>
          <p:nvPr/>
        </p:nvSpPr>
        <p:spPr>
          <a:xfrm>
            <a:off x="3504414" y="3771415"/>
            <a:ext cx="1223471" cy="213585"/>
          </a:xfrm>
          <a:prstGeom prst="rect">
            <a:avLst/>
          </a:prstGeom>
          <a:noFill/>
        </p:spPr>
        <p:txBody>
          <a:bodyPr wrap="square" rtlCol="0">
            <a:spAutoFit/>
          </a:bodyPr>
          <a:lstStyle/>
          <a:p>
            <a:pPr algn="ctr"/>
            <a:r>
              <a:rPr lang="en-US" sz="788" b="1">
                <a:solidFill>
                  <a:schemeClr val="bg1"/>
                </a:solidFill>
                <a:latin typeface="Arial" panose="020B0604020202020204" pitchFamily="34" charset="0"/>
                <a:cs typeface="Arial" panose="020B0604020202020204" pitchFamily="34" charset="0"/>
              </a:rPr>
              <a:t>CONECTIVIDADE</a:t>
            </a:r>
          </a:p>
        </p:txBody>
      </p:sp>
      <p:sp>
        <p:nvSpPr>
          <p:cNvPr id="42" name="Round Diagonal Corner Rectangle 41">
            <a:extLst>
              <a:ext uri="{FF2B5EF4-FFF2-40B4-BE49-F238E27FC236}">
                <a16:creationId xmlns:a16="http://schemas.microsoft.com/office/drawing/2014/main" id="{651DE725-7238-8B67-550D-59794B9D3023}"/>
              </a:ext>
            </a:extLst>
          </p:cNvPr>
          <p:cNvSpPr/>
          <p:nvPr/>
        </p:nvSpPr>
        <p:spPr>
          <a:xfrm>
            <a:off x="4839917" y="3700301"/>
            <a:ext cx="1512756" cy="332666"/>
          </a:xfrm>
          <a:prstGeom prst="round2DiagRect">
            <a:avLst>
              <a:gd name="adj1" fmla="val 30839"/>
              <a:gd name="adj2" fmla="val 0"/>
            </a:avLst>
          </a:prstGeom>
          <a:solidFill>
            <a:srgbClr val="00D328">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43" name="TextBox 42">
            <a:extLst>
              <a:ext uri="{FF2B5EF4-FFF2-40B4-BE49-F238E27FC236}">
                <a16:creationId xmlns:a16="http://schemas.microsoft.com/office/drawing/2014/main" id="{BB67ECFC-8D2B-0F79-BFB0-81C98163DD1C}"/>
              </a:ext>
            </a:extLst>
          </p:cNvPr>
          <p:cNvSpPr txBox="1"/>
          <p:nvPr/>
        </p:nvSpPr>
        <p:spPr>
          <a:xfrm>
            <a:off x="4839919" y="3771415"/>
            <a:ext cx="1512755" cy="213585"/>
          </a:xfrm>
          <a:prstGeom prst="rect">
            <a:avLst/>
          </a:prstGeom>
          <a:noFill/>
        </p:spPr>
        <p:txBody>
          <a:bodyPr wrap="square" rtlCol="0">
            <a:spAutoFit/>
          </a:bodyPr>
          <a:lstStyle/>
          <a:p>
            <a:pPr algn="ctr"/>
            <a:r>
              <a:rPr lang="en-US" sz="788" b="1">
                <a:solidFill>
                  <a:schemeClr val="bg1"/>
                </a:solidFill>
                <a:latin typeface="Arial" panose="020B0604020202020204" pitchFamily="34" charset="0"/>
                <a:cs typeface="Arial" panose="020B0604020202020204" pitchFamily="34" charset="0"/>
              </a:rPr>
              <a:t>ALTA DISPONIBILIDADE</a:t>
            </a:r>
          </a:p>
        </p:txBody>
      </p:sp>
      <p:sp>
        <p:nvSpPr>
          <p:cNvPr id="32" name="Round Diagonal Corner Rectangle 29">
            <a:extLst>
              <a:ext uri="{FF2B5EF4-FFF2-40B4-BE49-F238E27FC236}">
                <a16:creationId xmlns:a16="http://schemas.microsoft.com/office/drawing/2014/main" id="{DE25DBD1-9633-41F6-8FEC-A71A81CD99DF}"/>
              </a:ext>
            </a:extLst>
          </p:cNvPr>
          <p:cNvSpPr/>
          <p:nvPr/>
        </p:nvSpPr>
        <p:spPr>
          <a:xfrm>
            <a:off x="2562207" y="2891794"/>
            <a:ext cx="1687949"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33" name="TextBox 30">
            <a:extLst>
              <a:ext uri="{FF2B5EF4-FFF2-40B4-BE49-F238E27FC236}">
                <a16:creationId xmlns:a16="http://schemas.microsoft.com/office/drawing/2014/main" id="{0F19ABC6-EE75-4BA8-80A3-BD09A6423B94}"/>
              </a:ext>
            </a:extLst>
          </p:cNvPr>
          <p:cNvSpPr txBox="1"/>
          <p:nvPr/>
        </p:nvSpPr>
        <p:spPr>
          <a:xfrm>
            <a:off x="2562208" y="3035647"/>
            <a:ext cx="1687949" cy="203133"/>
          </a:xfrm>
          <a:prstGeom prst="rect">
            <a:avLst/>
          </a:prstGeom>
          <a:noFill/>
        </p:spPr>
        <p:txBody>
          <a:bodyPr wrap="square" rtlCol="0" anchor="ctr">
            <a:spAutoFit/>
          </a:bodyPr>
          <a:lstStyle/>
          <a:p>
            <a:pPr algn="ctr">
              <a:lnSpc>
                <a:spcPct val="80000"/>
              </a:lnSpc>
            </a:pPr>
            <a:r>
              <a:rPr lang="en-US" sz="900" b="1" dirty="0">
                <a:solidFill>
                  <a:srgbClr val="333846"/>
                </a:solidFill>
                <a:latin typeface="Arial" panose="020B0604020202020204" pitchFamily="34" charset="0"/>
                <a:cs typeface="Arial" panose="020B0604020202020204" pitchFamily="34" charset="0"/>
              </a:rPr>
              <a:t>SUSTENTABILIDADE ESG</a:t>
            </a:r>
            <a:endParaRPr lang="en-BR" sz="900" dirty="0">
              <a:solidFill>
                <a:srgbClr val="3338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70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0AFF5A1-D295-9251-E710-0AE401659A2A}"/>
              </a:ext>
            </a:extLst>
          </p:cNvPr>
          <p:cNvSpPr>
            <a:spLocks noGrp="1"/>
          </p:cNvSpPr>
          <p:nvPr>
            <p:ph type="body" sz="quarter" idx="11"/>
          </p:nvPr>
        </p:nvSpPr>
        <p:spPr>
          <a:xfrm>
            <a:off x="4572000" y="760837"/>
            <a:ext cx="4310742" cy="3957686"/>
          </a:xfrm>
        </p:spPr>
        <p:txBody>
          <a:bodyPr anchor="ctr"/>
          <a:lstStyle/>
          <a:p>
            <a:pPr>
              <a:lnSpc>
                <a:spcPct val="100000"/>
              </a:lnSpc>
            </a:pPr>
            <a:r>
              <a:rPr lang="pt-BR" sz="1600" dirty="0">
                <a:solidFill>
                  <a:schemeClr val="tx1"/>
                </a:solidFill>
                <a:latin typeface="Barlow" panose="00000500000000000000" pitchFamily="2" charset="0"/>
              </a:rPr>
              <a:t>Impulsionar desenvolvimento tecnológico e transformação digital por meio de investimentos estratégicos com impacto significativo em instituições acadêmicas.</a:t>
            </a:r>
          </a:p>
          <a:p>
            <a:pPr marL="257175" indent="-257175">
              <a:lnSpc>
                <a:spcPct val="100000"/>
              </a:lnSpc>
              <a:buFont typeface="Wingdings" pitchFamily="2" charset="2"/>
              <a:buChar char="§"/>
            </a:pPr>
            <a:r>
              <a:rPr lang="pt-BR" sz="1200" dirty="0">
                <a:solidFill>
                  <a:schemeClr val="tx1"/>
                </a:solidFill>
                <a:latin typeface="Barlow" panose="00000500000000000000" pitchFamily="2" charset="0"/>
              </a:rPr>
              <a:t>Aproveitamento compartilhado da infraestrutura;</a:t>
            </a:r>
          </a:p>
          <a:p>
            <a:pPr marL="257175" indent="-257175">
              <a:lnSpc>
                <a:spcPct val="100000"/>
              </a:lnSpc>
              <a:buFont typeface="Wingdings" pitchFamily="2" charset="2"/>
              <a:buChar char="§"/>
            </a:pPr>
            <a:r>
              <a:rPr lang="pt-BR" sz="1200" dirty="0">
                <a:solidFill>
                  <a:schemeClr val="tx1"/>
                </a:solidFill>
                <a:latin typeface="Barlow" panose="00000500000000000000" pitchFamily="2" charset="0"/>
              </a:rPr>
              <a:t>Redução de custos operacionais;</a:t>
            </a:r>
          </a:p>
          <a:p>
            <a:pPr marL="257175" indent="-257175">
              <a:lnSpc>
                <a:spcPct val="100000"/>
              </a:lnSpc>
              <a:buFont typeface="Wingdings" pitchFamily="2" charset="2"/>
              <a:buChar char="§"/>
            </a:pPr>
            <a:r>
              <a:rPr lang="pt-BR" sz="1200" dirty="0">
                <a:solidFill>
                  <a:schemeClr val="tx1"/>
                </a:solidFill>
                <a:latin typeface="Barlow" panose="00000500000000000000" pitchFamily="2" charset="0"/>
              </a:rPr>
              <a:t>Atendimento à LGPD e requisitos de dados classificados;</a:t>
            </a:r>
          </a:p>
          <a:p>
            <a:pPr marL="257175" indent="-257175">
              <a:lnSpc>
                <a:spcPct val="100000"/>
              </a:lnSpc>
              <a:buFont typeface="Wingdings" pitchFamily="2" charset="2"/>
              <a:buChar char="§"/>
            </a:pPr>
            <a:r>
              <a:rPr lang="pt-BR" sz="1200" dirty="0">
                <a:solidFill>
                  <a:schemeClr val="tx1"/>
                </a:solidFill>
                <a:latin typeface="Barlow" panose="00000500000000000000" pitchFamily="2" charset="0"/>
              </a:rPr>
              <a:t>Garantia de controle e proteção de dados;</a:t>
            </a:r>
          </a:p>
          <a:p>
            <a:pPr marL="257175" indent="-257175">
              <a:lnSpc>
                <a:spcPct val="100000"/>
              </a:lnSpc>
              <a:buFont typeface="Wingdings" pitchFamily="2" charset="2"/>
              <a:buChar char="§"/>
            </a:pPr>
            <a:r>
              <a:rPr lang="pt-BR" sz="1200" dirty="0">
                <a:solidFill>
                  <a:schemeClr val="tx1"/>
                </a:solidFill>
                <a:latin typeface="Barlow" panose="00000500000000000000" pitchFamily="2" charset="0"/>
              </a:rPr>
              <a:t>Dados com segurança territorial;</a:t>
            </a:r>
          </a:p>
          <a:p>
            <a:pPr marL="257175" indent="-257175">
              <a:lnSpc>
                <a:spcPct val="100000"/>
              </a:lnSpc>
              <a:buFont typeface="Wingdings" pitchFamily="2" charset="2"/>
              <a:buChar char="§"/>
            </a:pPr>
            <a:r>
              <a:rPr lang="pt-BR" sz="1200" dirty="0">
                <a:solidFill>
                  <a:schemeClr val="tx1"/>
                </a:solidFill>
                <a:latin typeface="Barlow" panose="00000500000000000000" pitchFamily="2" charset="0"/>
              </a:rPr>
              <a:t>Investimentos direcionados para maximizar benefícios às instituições.</a:t>
            </a:r>
            <a:endParaRPr lang="pt-BR" sz="1350" dirty="0">
              <a:solidFill>
                <a:schemeClr val="tx1"/>
              </a:solidFill>
              <a:latin typeface="Barlow" panose="00000500000000000000" pitchFamily="2" charset="0"/>
            </a:endParaRPr>
          </a:p>
        </p:txBody>
      </p:sp>
      <p:pic>
        <p:nvPicPr>
          <p:cNvPr id="6" name="Imagem 5" descr="Estação de esqui&#10;&#10;Descrição gerada automaticamente com confiança média">
            <a:extLst>
              <a:ext uri="{FF2B5EF4-FFF2-40B4-BE49-F238E27FC236}">
                <a16:creationId xmlns:a16="http://schemas.microsoft.com/office/drawing/2014/main" id="{CB92746E-6DC1-26A1-CB73-34211DEB2AA8}"/>
              </a:ext>
            </a:extLst>
          </p:cNvPr>
          <p:cNvPicPr>
            <a:picLocks noChangeAspect="1"/>
          </p:cNvPicPr>
          <p:nvPr/>
        </p:nvPicPr>
        <p:blipFill>
          <a:blip r:embed="rId3"/>
          <a:stretch>
            <a:fillRect/>
          </a:stretch>
        </p:blipFill>
        <p:spPr>
          <a:xfrm>
            <a:off x="334565" y="1460206"/>
            <a:ext cx="4120737" cy="2747829"/>
          </a:xfrm>
          <a:prstGeom prst="rect">
            <a:avLst/>
          </a:prstGeom>
        </p:spPr>
      </p:pic>
      <p:sp>
        <p:nvSpPr>
          <p:cNvPr id="7" name="Título 1">
            <a:extLst>
              <a:ext uri="{FF2B5EF4-FFF2-40B4-BE49-F238E27FC236}">
                <a16:creationId xmlns:a16="http://schemas.microsoft.com/office/drawing/2014/main" id="{EF2205E9-5E5C-4AA1-9872-2818D62BD1C2}"/>
              </a:ext>
            </a:extLst>
          </p:cNvPr>
          <p:cNvSpPr txBox="1">
            <a:spLocks/>
          </p:cNvSpPr>
          <p:nvPr/>
        </p:nvSpPr>
        <p:spPr>
          <a:xfrm>
            <a:off x="1989234" y="348195"/>
            <a:ext cx="7154766" cy="35837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100" b="0" i="0" kern="1200">
                <a:solidFill>
                  <a:srgbClr val="000A92"/>
                </a:solidFill>
                <a:latin typeface="Barlow Medium" pitchFamily="2" charset="77"/>
                <a:ea typeface="+mj-ea"/>
                <a:cs typeface="+mj-cs"/>
              </a:defRPr>
            </a:lvl1pPr>
          </a:lstStyle>
          <a:p>
            <a:pPr>
              <a:lnSpc>
                <a:spcPct val="80000"/>
              </a:lnSpc>
            </a:pPr>
            <a:r>
              <a:rPr lang="en-US" sz="1600" b="1" dirty="0">
                <a:solidFill>
                  <a:schemeClr val="tx1"/>
                </a:solidFill>
                <a:latin typeface="Barlow"/>
                <a:cs typeface="Arial"/>
              </a:rPr>
              <a:t>CENTROS NACIONAIS DE DADOS (CNDs): BENEFÍCIOS E IMPACTOS</a:t>
            </a:r>
            <a:endParaRPr lang="pt-BR" sz="1600" dirty="0">
              <a:solidFill>
                <a:schemeClr val="tx1"/>
              </a:solidFill>
              <a:latin typeface="Barlow"/>
              <a:cs typeface="Arial"/>
            </a:endParaRPr>
          </a:p>
        </p:txBody>
      </p:sp>
      <p:pic>
        <p:nvPicPr>
          <p:cNvPr id="8" name="Picture 42">
            <a:extLst>
              <a:ext uri="{FF2B5EF4-FFF2-40B4-BE49-F238E27FC236}">
                <a16:creationId xmlns:a16="http://schemas.microsoft.com/office/drawing/2014/main" id="{66BC27A6-E0B6-4C7D-B6F8-F61E19F7601E}"/>
              </a:ext>
            </a:extLst>
          </p:cNvPr>
          <p:cNvPicPr>
            <a:picLocks noChangeAspect="1"/>
          </p:cNvPicPr>
          <p:nvPr/>
        </p:nvPicPr>
        <p:blipFill>
          <a:blip r:embed="rId4"/>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3373616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F2E27FA-BCEB-D26A-BE17-83ABF35DF4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89" r="15649" b="2"/>
          <a:stretch/>
        </p:blipFill>
        <p:spPr bwMode="auto">
          <a:xfrm>
            <a:off x="628650" y="1112044"/>
            <a:ext cx="3943350" cy="3440906"/>
          </a:xfrm>
          <a:prstGeom prst="rect">
            <a:avLst/>
          </a:prstGeom>
          <a:solidFill>
            <a:srgbClr val="FFFFFF"/>
          </a:solidFill>
        </p:spPr>
      </p:pic>
      <p:sp>
        <p:nvSpPr>
          <p:cNvPr id="3" name="Espaço Reservado para Texto 2">
            <a:extLst>
              <a:ext uri="{FF2B5EF4-FFF2-40B4-BE49-F238E27FC236}">
                <a16:creationId xmlns:a16="http://schemas.microsoft.com/office/drawing/2014/main" id="{30AFF5A1-D295-9251-E710-0AE401659A2A}"/>
              </a:ext>
            </a:extLst>
          </p:cNvPr>
          <p:cNvSpPr>
            <a:spLocks noGrp="1"/>
          </p:cNvSpPr>
          <p:nvPr>
            <p:ph type="body" sz="quarter" idx="11"/>
          </p:nvPr>
        </p:nvSpPr>
        <p:spPr>
          <a:xfrm>
            <a:off x="4899602" y="1364888"/>
            <a:ext cx="3699510" cy="3141401"/>
          </a:xfrm>
        </p:spPr>
        <p:txBody>
          <a:bodyPr>
            <a:normAutofit/>
          </a:bodyPr>
          <a:lstStyle/>
          <a:p>
            <a:pPr marL="257175" indent="-257175">
              <a:buFont typeface="Wingdings" pitchFamily="2" charset="2"/>
              <a:buChar char="§"/>
            </a:pPr>
            <a:r>
              <a:rPr lang="pt-BR" sz="1350" dirty="0">
                <a:solidFill>
                  <a:schemeClr val="tx1"/>
                </a:solidFill>
                <a:latin typeface="Barlow" panose="00000500000000000000" pitchFamily="2" charset="0"/>
              </a:rPr>
              <a:t>Disponibiliza datacenter integrado e seguro;</a:t>
            </a:r>
          </a:p>
          <a:p>
            <a:pPr marL="257175" indent="-257175">
              <a:buFont typeface="Wingdings" pitchFamily="2" charset="2"/>
              <a:buChar char="§"/>
            </a:pPr>
            <a:r>
              <a:rPr lang="pt-BR" sz="1350" dirty="0">
                <a:solidFill>
                  <a:schemeClr val="tx1"/>
                </a:solidFill>
                <a:latin typeface="Barlow" panose="00000500000000000000" pitchFamily="2" charset="0"/>
              </a:rPr>
              <a:t>Mais espaço, energia e capacidade;</a:t>
            </a:r>
          </a:p>
          <a:p>
            <a:pPr marL="257175" indent="-257175">
              <a:buFont typeface="Wingdings" pitchFamily="2" charset="2"/>
              <a:buChar char="§"/>
            </a:pPr>
            <a:r>
              <a:rPr lang="pt-BR" sz="1350" dirty="0">
                <a:solidFill>
                  <a:schemeClr val="tx1"/>
                </a:solidFill>
                <a:latin typeface="Barlow" panose="00000500000000000000" pitchFamily="2" charset="0"/>
              </a:rPr>
              <a:t>Estrategicamente localizados;</a:t>
            </a:r>
          </a:p>
          <a:p>
            <a:pPr marL="257175" indent="-257175">
              <a:buFont typeface="Wingdings" pitchFamily="2" charset="2"/>
              <a:buChar char="§"/>
            </a:pPr>
            <a:r>
              <a:rPr lang="pt-BR" sz="1350" dirty="0">
                <a:solidFill>
                  <a:schemeClr val="tx1"/>
                </a:solidFill>
                <a:latin typeface="Barlow" panose="00000500000000000000" pitchFamily="2" charset="0"/>
              </a:rPr>
              <a:t>Criado para atender demandas maciças e escaláveis;</a:t>
            </a:r>
          </a:p>
          <a:p>
            <a:pPr marL="257175" indent="-257175">
              <a:buFont typeface="Wingdings" pitchFamily="2" charset="2"/>
              <a:buChar char="§"/>
            </a:pPr>
            <a:r>
              <a:rPr lang="pt-BR" sz="1350" dirty="0">
                <a:solidFill>
                  <a:schemeClr val="tx1"/>
                </a:solidFill>
                <a:latin typeface="Barlow" panose="00000500000000000000" pitchFamily="2" charset="0"/>
              </a:rPr>
              <a:t>Uso extensivo de tecnologia, inteligência artificial e processos de qualidade rigorosos;</a:t>
            </a:r>
          </a:p>
          <a:p>
            <a:pPr marL="257175" indent="-257175">
              <a:buFont typeface="Wingdings" pitchFamily="2" charset="2"/>
              <a:buChar char="§"/>
            </a:pPr>
            <a:r>
              <a:rPr lang="pt-BR" sz="1350" dirty="0">
                <a:solidFill>
                  <a:schemeClr val="tx1"/>
                </a:solidFill>
                <a:latin typeface="Barlow" panose="00000500000000000000" pitchFamily="2" charset="0"/>
              </a:rPr>
              <a:t>Equipes altamente qualificadas e que passam por treinamentos regulares.</a:t>
            </a:r>
          </a:p>
        </p:txBody>
      </p:sp>
      <p:sp>
        <p:nvSpPr>
          <p:cNvPr id="7" name="Título 1">
            <a:extLst>
              <a:ext uri="{FF2B5EF4-FFF2-40B4-BE49-F238E27FC236}">
                <a16:creationId xmlns:a16="http://schemas.microsoft.com/office/drawing/2014/main" id="{F2D9655E-B4B3-4651-B3D7-FF2891B2AAA8}"/>
              </a:ext>
            </a:extLst>
          </p:cNvPr>
          <p:cNvSpPr txBox="1">
            <a:spLocks/>
          </p:cNvSpPr>
          <p:nvPr/>
        </p:nvSpPr>
        <p:spPr>
          <a:xfrm>
            <a:off x="1989234" y="348195"/>
            <a:ext cx="7154766" cy="35837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100" b="0" i="0" kern="1200">
                <a:solidFill>
                  <a:srgbClr val="000A92"/>
                </a:solidFill>
                <a:latin typeface="Barlow Medium" pitchFamily="2" charset="77"/>
                <a:ea typeface="+mj-ea"/>
                <a:cs typeface="+mj-cs"/>
              </a:defRPr>
            </a:lvl1pPr>
          </a:lstStyle>
          <a:p>
            <a:pPr>
              <a:lnSpc>
                <a:spcPct val="80000"/>
              </a:lnSpc>
            </a:pPr>
            <a:r>
              <a:rPr lang="en-US" sz="1600" b="1" dirty="0">
                <a:solidFill>
                  <a:schemeClr val="tx1"/>
                </a:solidFill>
                <a:latin typeface="Barlow"/>
                <a:cs typeface="Arial"/>
              </a:rPr>
              <a:t>CENTROS NACIONAIS DE DADOS (CNDs): INFRAESTRUTURA E TECNOLOGIA</a:t>
            </a:r>
            <a:endParaRPr lang="pt-BR" sz="1600" dirty="0">
              <a:solidFill>
                <a:schemeClr val="tx1"/>
              </a:solidFill>
              <a:latin typeface="Barlow"/>
              <a:cs typeface="Arial"/>
            </a:endParaRPr>
          </a:p>
        </p:txBody>
      </p:sp>
      <p:pic>
        <p:nvPicPr>
          <p:cNvPr id="6" name="Picture 42">
            <a:extLst>
              <a:ext uri="{FF2B5EF4-FFF2-40B4-BE49-F238E27FC236}">
                <a16:creationId xmlns:a16="http://schemas.microsoft.com/office/drawing/2014/main" id="{521A11EC-BAB9-4087-B294-55845D88F4CC}"/>
              </a:ext>
            </a:extLst>
          </p:cNvPr>
          <p:cNvPicPr>
            <a:picLocks noChangeAspect="1"/>
          </p:cNvPicPr>
          <p:nvPr/>
        </p:nvPicPr>
        <p:blipFill>
          <a:blip r:embed="rId4"/>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147305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CA33E9-859E-863E-DC5E-EB7200765B2C}"/>
              </a:ext>
            </a:extLst>
          </p:cNvPr>
          <p:cNvPicPr>
            <a:picLocks noChangeAspect="1"/>
          </p:cNvPicPr>
          <p:nvPr/>
        </p:nvPicPr>
        <p:blipFill>
          <a:blip r:embed="rId3"/>
          <a:srcRect/>
          <a:stretch/>
        </p:blipFill>
        <p:spPr>
          <a:xfrm>
            <a:off x="0" y="0"/>
            <a:ext cx="9144000" cy="5143500"/>
          </a:xfrm>
          <a:prstGeom prst="rect">
            <a:avLst/>
          </a:prstGeom>
        </p:spPr>
      </p:pic>
      <p:sp>
        <p:nvSpPr>
          <p:cNvPr id="14" name="TextBox 13">
            <a:extLst>
              <a:ext uri="{FF2B5EF4-FFF2-40B4-BE49-F238E27FC236}">
                <a16:creationId xmlns:a16="http://schemas.microsoft.com/office/drawing/2014/main" id="{7B5386E4-AFC7-2968-373D-7B1E99D829B4}"/>
              </a:ext>
            </a:extLst>
          </p:cNvPr>
          <p:cNvSpPr txBox="1"/>
          <p:nvPr/>
        </p:nvSpPr>
        <p:spPr>
          <a:xfrm>
            <a:off x="639044" y="415847"/>
            <a:ext cx="3761041" cy="253916"/>
          </a:xfrm>
          <a:prstGeom prst="rect">
            <a:avLst/>
          </a:prstGeom>
          <a:noFill/>
        </p:spPr>
        <p:txBody>
          <a:bodyPr wrap="square" lIns="68580" tIns="34290" rIns="68580" bIns="34290" rtlCol="0" anchor="t">
            <a:spAutoFit/>
          </a:bodyPr>
          <a:lstStyle/>
          <a:p>
            <a:pPr>
              <a:lnSpc>
                <a:spcPct val="80000"/>
              </a:lnSpc>
            </a:pPr>
            <a:r>
              <a:rPr lang="en-US" sz="1500" b="1">
                <a:solidFill>
                  <a:schemeClr val="bg1"/>
                </a:solidFill>
                <a:latin typeface="Barlow"/>
                <a:cs typeface="Arial"/>
              </a:rPr>
              <a:t>ARQUITETURA INTEGRADA DE SERVIÇOS</a:t>
            </a:r>
            <a:endParaRPr lang="pt-BR" sz="1500">
              <a:solidFill>
                <a:schemeClr val="bg1"/>
              </a:solidFill>
              <a:latin typeface="Barlow"/>
            </a:endParaRPr>
          </a:p>
        </p:txBody>
      </p:sp>
      <p:pic>
        <p:nvPicPr>
          <p:cNvPr id="15" name="Picture 14">
            <a:extLst>
              <a:ext uri="{FF2B5EF4-FFF2-40B4-BE49-F238E27FC236}">
                <a16:creationId xmlns:a16="http://schemas.microsoft.com/office/drawing/2014/main" id="{E5BC18FB-012F-723C-4938-92E5480C7FE6}"/>
              </a:ext>
            </a:extLst>
          </p:cNvPr>
          <p:cNvPicPr>
            <a:picLocks noChangeAspect="1"/>
          </p:cNvPicPr>
          <p:nvPr/>
        </p:nvPicPr>
        <p:blipFill>
          <a:blip r:embed="rId4"/>
          <a:stretch>
            <a:fillRect/>
          </a:stretch>
        </p:blipFill>
        <p:spPr>
          <a:xfrm>
            <a:off x="311609" y="465962"/>
            <a:ext cx="328438" cy="62189"/>
          </a:xfrm>
          <a:prstGeom prst="rect">
            <a:avLst/>
          </a:prstGeom>
        </p:spPr>
      </p:pic>
      <p:pic>
        <p:nvPicPr>
          <p:cNvPr id="4" name="Picture 3">
            <a:extLst>
              <a:ext uri="{FF2B5EF4-FFF2-40B4-BE49-F238E27FC236}">
                <a16:creationId xmlns:a16="http://schemas.microsoft.com/office/drawing/2014/main" id="{89B78271-27F1-8A0D-5879-B6ADA99FBFFA}"/>
              </a:ext>
            </a:extLst>
          </p:cNvPr>
          <p:cNvPicPr>
            <a:picLocks noChangeAspect="1"/>
          </p:cNvPicPr>
          <p:nvPr/>
        </p:nvPicPr>
        <p:blipFill>
          <a:blip r:embed="rId5"/>
          <a:stretch>
            <a:fillRect/>
          </a:stretch>
        </p:blipFill>
        <p:spPr>
          <a:xfrm>
            <a:off x="7573613" y="277926"/>
            <a:ext cx="1269659" cy="500450"/>
          </a:xfrm>
          <a:prstGeom prst="rect">
            <a:avLst/>
          </a:prstGeom>
        </p:spPr>
      </p:pic>
      <p:pic>
        <p:nvPicPr>
          <p:cNvPr id="9" name="Picture 8">
            <a:extLst>
              <a:ext uri="{FF2B5EF4-FFF2-40B4-BE49-F238E27FC236}">
                <a16:creationId xmlns:a16="http://schemas.microsoft.com/office/drawing/2014/main" id="{C072DB37-824B-5336-986F-A61F0626C55A}"/>
              </a:ext>
            </a:extLst>
          </p:cNvPr>
          <p:cNvPicPr>
            <a:picLocks noChangeAspect="1"/>
          </p:cNvPicPr>
          <p:nvPr/>
        </p:nvPicPr>
        <p:blipFill>
          <a:blip r:embed="rId6"/>
          <a:stretch>
            <a:fillRect/>
          </a:stretch>
        </p:blipFill>
        <p:spPr>
          <a:xfrm>
            <a:off x="7974686" y="4402231"/>
            <a:ext cx="768423" cy="238970"/>
          </a:xfrm>
          <a:prstGeom prst="rect">
            <a:avLst/>
          </a:prstGeom>
        </p:spPr>
      </p:pic>
      <p:sp>
        <p:nvSpPr>
          <p:cNvPr id="6" name="Retângulo: Cantos Arredondados 3">
            <a:extLst>
              <a:ext uri="{FF2B5EF4-FFF2-40B4-BE49-F238E27FC236}">
                <a16:creationId xmlns:a16="http://schemas.microsoft.com/office/drawing/2014/main" id="{885E1776-61D0-B127-D90B-071940B67370}"/>
              </a:ext>
            </a:extLst>
          </p:cNvPr>
          <p:cNvSpPr/>
          <p:nvPr/>
        </p:nvSpPr>
        <p:spPr>
          <a:xfrm>
            <a:off x="486834" y="3807296"/>
            <a:ext cx="1841236" cy="715532"/>
          </a:xfrm>
          <a:prstGeom prst="roundRect">
            <a:avLst/>
          </a:prstGeom>
          <a:solidFill>
            <a:srgbClr val="0070C0">
              <a:alpha val="9098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a:solidFill>
                  <a:schemeClr val="bg1"/>
                </a:solidFill>
                <a:latin typeface="Arial" panose="020B0604020202020204" pitchFamily="34" charset="0"/>
                <a:cs typeface="Arial" panose="020B0604020202020204" pitchFamily="34" charset="0"/>
              </a:rPr>
              <a:t>DATACENTER</a:t>
            </a:r>
          </a:p>
        </p:txBody>
      </p:sp>
      <p:sp>
        <p:nvSpPr>
          <p:cNvPr id="7" name="Retângulo: Cantos Arredondados 4">
            <a:extLst>
              <a:ext uri="{FF2B5EF4-FFF2-40B4-BE49-F238E27FC236}">
                <a16:creationId xmlns:a16="http://schemas.microsoft.com/office/drawing/2014/main" id="{16EFE4FE-5FFC-1750-FA45-B0A348C95AA9}"/>
              </a:ext>
            </a:extLst>
          </p:cNvPr>
          <p:cNvSpPr/>
          <p:nvPr/>
        </p:nvSpPr>
        <p:spPr>
          <a:xfrm>
            <a:off x="474519" y="2982608"/>
            <a:ext cx="1841236" cy="715532"/>
          </a:xfrm>
          <a:prstGeom prst="roundRect">
            <a:avLst/>
          </a:prstGeom>
          <a:solidFill>
            <a:srgbClr val="0070C0">
              <a:alpha val="9098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chemeClr val="bg1"/>
                </a:solidFill>
                <a:latin typeface="Arial" panose="020B0604020202020204" pitchFamily="34" charset="0"/>
                <a:cs typeface="Arial" panose="020B0604020202020204" pitchFamily="34" charset="0"/>
              </a:rPr>
              <a:t>INFRA TI (SERVIDORES)</a:t>
            </a:r>
          </a:p>
        </p:txBody>
      </p:sp>
      <p:sp>
        <p:nvSpPr>
          <p:cNvPr id="8" name="Retângulo: Cantos Arredondados 5">
            <a:extLst>
              <a:ext uri="{FF2B5EF4-FFF2-40B4-BE49-F238E27FC236}">
                <a16:creationId xmlns:a16="http://schemas.microsoft.com/office/drawing/2014/main" id="{8D85BA6A-012E-72A9-9253-7B3B28C5FD13}"/>
              </a:ext>
            </a:extLst>
          </p:cNvPr>
          <p:cNvSpPr/>
          <p:nvPr/>
        </p:nvSpPr>
        <p:spPr>
          <a:xfrm>
            <a:off x="471447" y="2117982"/>
            <a:ext cx="1841236" cy="715532"/>
          </a:xfrm>
          <a:prstGeom prst="roundRect">
            <a:avLst/>
          </a:prstGeom>
          <a:solidFill>
            <a:srgbClr val="0070C0">
              <a:alpha val="9098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chemeClr val="bg1"/>
                </a:solidFill>
                <a:latin typeface="Arial" panose="020B0604020202020204" pitchFamily="34" charset="0"/>
                <a:cs typeface="Arial" panose="020B0604020202020204" pitchFamily="34" charset="0"/>
              </a:rPr>
              <a:t>PLATAFORMAS</a:t>
            </a:r>
          </a:p>
        </p:txBody>
      </p:sp>
      <p:sp>
        <p:nvSpPr>
          <p:cNvPr id="10" name="Retângulo: Cantos Arredondados 6">
            <a:extLst>
              <a:ext uri="{FF2B5EF4-FFF2-40B4-BE49-F238E27FC236}">
                <a16:creationId xmlns:a16="http://schemas.microsoft.com/office/drawing/2014/main" id="{285135FA-DF8E-29BB-BFB2-C48D7944FDEB}"/>
              </a:ext>
            </a:extLst>
          </p:cNvPr>
          <p:cNvSpPr/>
          <p:nvPr/>
        </p:nvSpPr>
        <p:spPr>
          <a:xfrm>
            <a:off x="456059" y="1267690"/>
            <a:ext cx="1841236" cy="715532"/>
          </a:xfrm>
          <a:prstGeom prst="roundRect">
            <a:avLst/>
          </a:prstGeom>
          <a:solidFill>
            <a:srgbClr val="0070C0">
              <a:alpha val="9098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chemeClr val="bg1"/>
                </a:solidFill>
                <a:latin typeface="Arial" panose="020B0604020202020204" pitchFamily="34" charset="0"/>
                <a:cs typeface="Arial" panose="020B0604020202020204" pitchFamily="34" charset="0"/>
              </a:rPr>
              <a:t>APLICAÇÕES</a:t>
            </a:r>
          </a:p>
        </p:txBody>
      </p:sp>
      <p:sp>
        <p:nvSpPr>
          <p:cNvPr id="22" name="Retângulo: Cantos Arredondados 7">
            <a:extLst>
              <a:ext uri="{FF2B5EF4-FFF2-40B4-BE49-F238E27FC236}">
                <a16:creationId xmlns:a16="http://schemas.microsoft.com/office/drawing/2014/main" id="{19A3542A-59B0-9179-FE80-49BAD1700087}"/>
              </a:ext>
            </a:extLst>
          </p:cNvPr>
          <p:cNvSpPr/>
          <p:nvPr/>
        </p:nvSpPr>
        <p:spPr>
          <a:xfrm>
            <a:off x="378994" y="1085609"/>
            <a:ext cx="6437186" cy="3546375"/>
          </a:xfrm>
          <a:prstGeom prst="roundRect">
            <a:avLst>
              <a:gd name="adj" fmla="val 3505"/>
            </a:avLst>
          </a:prstGeom>
          <a:noFill/>
          <a:ln w="9525">
            <a:solidFill>
              <a:srgbClr val="00E637">
                <a:alpha val="68627"/>
              </a:srgb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endParaRPr lang="pt-BR" sz="900">
              <a:solidFill>
                <a:srgbClr val="001EFF"/>
              </a:solidFill>
              <a:latin typeface="Arial" panose="020B0604020202020204" pitchFamily="34" charset="0"/>
              <a:cs typeface="Arial" panose="020B0604020202020204" pitchFamily="34" charset="0"/>
            </a:endParaRPr>
          </a:p>
        </p:txBody>
      </p:sp>
      <p:sp>
        <p:nvSpPr>
          <p:cNvPr id="19" name="Retângulo: Cantos Arredondados 8">
            <a:extLst>
              <a:ext uri="{FF2B5EF4-FFF2-40B4-BE49-F238E27FC236}">
                <a16:creationId xmlns:a16="http://schemas.microsoft.com/office/drawing/2014/main" id="{7654D692-7B32-A196-5FC3-F79F71178C50}"/>
              </a:ext>
            </a:extLst>
          </p:cNvPr>
          <p:cNvSpPr/>
          <p:nvPr/>
        </p:nvSpPr>
        <p:spPr>
          <a:xfrm>
            <a:off x="2460492" y="1281938"/>
            <a:ext cx="1114739" cy="2379112"/>
          </a:xfrm>
          <a:prstGeom prst="roundRect">
            <a:avLst>
              <a:gd name="adj" fmla="val 4920"/>
            </a:avLst>
          </a:prstGeom>
          <a:solidFill>
            <a:srgbClr val="37FF5D"/>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rgbClr val="000000"/>
                </a:solidFill>
                <a:latin typeface="Arial" panose="020B0604020202020204" pitchFamily="34" charset="0"/>
                <a:cs typeface="Arial" panose="020B0604020202020204" pitchFamily="34" charset="0"/>
              </a:rPr>
              <a:t>COLOCATION ESTRATÉGICO PARA CIÊNCIA</a:t>
            </a:r>
          </a:p>
        </p:txBody>
      </p:sp>
      <p:sp>
        <p:nvSpPr>
          <p:cNvPr id="21" name="Retângulo: Cantos Arredondados 9">
            <a:extLst>
              <a:ext uri="{FF2B5EF4-FFF2-40B4-BE49-F238E27FC236}">
                <a16:creationId xmlns:a16="http://schemas.microsoft.com/office/drawing/2014/main" id="{E8C5C120-8E1D-040D-2E8F-C3AE5CB41B11}"/>
              </a:ext>
            </a:extLst>
          </p:cNvPr>
          <p:cNvSpPr/>
          <p:nvPr/>
        </p:nvSpPr>
        <p:spPr>
          <a:xfrm>
            <a:off x="2458059" y="3764377"/>
            <a:ext cx="3629783" cy="715532"/>
          </a:xfrm>
          <a:prstGeom prst="roundRect">
            <a:avLst>
              <a:gd name="adj" fmla="val 9185"/>
            </a:avLst>
          </a:prstGeom>
          <a:solidFill>
            <a:srgbClr val="37FF5D"/>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rgbClr val="000000"/>
                </a:solidFill>
                <a:latin typeface="Arial" panose="020B0604020202020204" pitchFamily="34" charset="0"/>
                <a:cs typeface="Arial" panose="020B0604020202020204" pitchFamily="34" charset="0"/>
              </a:rPr>
              <a:t>CENTRO NACIONAL DE DADOS (CND)</a:t>
            </a:r>
          </a:p>
        </p:txBody>
      </p:sp>
      <p:sp>
        <p:nvSpPr>
          <p:cNvPr id="24" name="Retângulo: Cantos Arredondados 12">
            <a:extLst>
              <a:ext uri="{FF2B5EF4-FFF2-40B4-BE49-F238E27FC236}">
                <a16:creationId xmlns:a16="http://schemas.microsoft.com/office/drawing/2014/main" id="{FB17C2C4-D775-B2FD-E86E-CC50246E8638}"/>
              </a:ext>
            </a:extLst>
          </p:cNvPr>
          <p:cNvSpPr/>
          <p:nvPr/>
        </p:nvSpPr>
        <p:spPr>
          <a:xfrm>
            <a:off x="3652997" y="2100797"/>
            <a:ext cx="2434846" cy="1560252"/>
          </a:xfrm>
          <a:prstGeom prst="roundRect">
            <a:avLst>
              <a:gd name="adj" fmla="val 3800"/>
            </a:avLst>
          </a:prstGeom>
          <a:solidFill>
            <a:srgbClr val="37FF5D"/>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rgbClr val="000000"/>
                </a:solidFill>
                <a:latin typeface="Arial" panose="020B0604020202020204" pitchFamily="34" charset="0"/>
                <a:cs typeface="Arial" panose="020B0604020202020204" pitchFamily="34" charset="0"/>
              </a:rPr>
              <a:t>REDE DE ARMAZENAMENTO SEGURO</a:t>
            </a:r>
          </a:p>
        </p:txBody>
      </p:sp>
      <p:sp>
        <p:nvSpPr>
          <p:cNvPr id="25" name="Retângulo: Cantos Arredondados 14">
            <a:extLst>
              <a:ext uri="{FF2B5EF4-FFF2-40B4-BE49-F238E27FC236}">
                <a16:creationId xmlns:a16="http://schemas.microsoft.com/office/drawing/2014/main" id="{400DF18C-3F60-6A12-99F1-A2AE39EB90AB}"/>
              </a:ext>
            </a:extLst>
          </p:cNvPr>
          <p:cNvSpPr/>
          <p:nvPr/>
        </p:nvSpPr>
        <p:spPr>
          <a:xfrm>
            <a:off x="3652997" y="1281938"/>
            <a:ext cx="1311259" cy="715532"/>
          </a:xfrm>
          <a:prstGeom prst="roundRect">
            <a:avLst>
              <a:gd name="adj" fmla="val 11991"/>
            </a:avLst>
          </a:prstGeom>
          <a:solidFill>
            <a:srgbClr val="37FF5D"/>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rgbClr val="000000"/>
                </a:solidFill>
                <a:latin typeface="Arial" panose="020B0604020202020204" pitchFamily="34" charset="0"/>
                <a:cs typeface="Arial" panose="020B0604020202020204" pitchFamily="34" charset="0"/>
              </a:rPr>
              <a:t>ARMAZENAMENTO BACKUP</a:t>
            </a:r>
          </a:p>
        </p:txBody>
      </p:sp>
      <p:sp>
        <p:nvSpPr>
          <p:cNvPr id="26" name="Retângulo: Cantos Arredondados 14">
            <a:extLst>
              <a:ext uri="{FF2B5EF4-FFF2-40B4-BE49-F238E27FC236}">
                <a16:creationId xmlns:a16="http://schemas.microsoft.com/office/drawing/2014/main" id="{7B8D02E3-BCAC-71BF-7003-DA31C75012B0}"/>
              </a:ext>
            </a:extLst>
          </p:cNvPr>
          <p:cNvSpPr/>
          <p:nvPr/>
        </p:nvSpPr>
        <p:spPr>
          <a:xfrm>
            <a:off x="5007103" y="1281938"/>
            <a:ext cx="1056670" cy="715532"/>
          </a:xfrm>
          <a:prstGeom prst="roundRect">
            <a:avLst>
              <a:gd name="adj" fmla="val 10121"/>
            </a:avLst>
          </a:prstGeom>
          <a:solidFill>
            <a:srgbClr val="37FF5D"/>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900">
                <a:solidFill>
                  <a:srgbClr val="000000"/>
                </a:solidFill>
                <a:latin typeface="Arial" panose="020B0604020202020204" pitchFamily="34" charset="0"/>
                <a:cs typeface="Arial" panose="020B0604020202020204" pitchFamily="34" charset="0"/>
              </a:rPr>
              <a:t>REPOSITÓRIOS</a:t>
            </a:r>
          </a:p>
        </p:txBody>
      </p:sp>
      <p:sp>
        <p:nvSpPr>
          <p:cNvPr id="27" name="TextBox 22">
            <a:extLst>
              <a:ext uri="{FF2B5EF4-FFF2-40B4-BE49-F238E27FC236}">
                <a16:creationId xmlns:a16="http://schemas.microsoft.com/office/drawing/2014/main" id="{33A6F46A-450C-C6D2-3B60-EF9D603B83D7}"/>
              </a:ext>
            </a:extLst>
          </p:cNvPr>
          <p:cNvSpPr txBox="1"/>
          <p:nvPr/>
        </p:nvSpPr>
        <p:spPr>
          <a:xfrm rot="16200000">
            <a:off x="4848687" y="2628291"/>
            <a:ext cx="3221068" cy="530915"/>
          </a:xfrm>
          <a:prstGeom prst="rect">
            <a:avLst/>
          </a:prstGeom>
          <a:solidFill>
            <a:srgbClr val="37FF5D"/>
          </a:solidFill>
          <a:ln>
            <a:noFill/>
          </a:ln>
          <a:effectLst>
            <a:outerShdw blurRad="369201" dir="2700000" algn="tl" rotWithShape="0">
              <a:prstClr val="black">
                <a:alpha val="81000"/>
              </a:prstClr>
            </a:outerShdw>
          </a:effectLst>
        </p:spPr>
        <p:txBody>
          <a:bodyPr wrap="square" lIns="68580" tIns="34290" rIns="68580" bIns="34290" anchor="ctr">
            <a:spAutoFit/>
          </a:bodyPr>
          <a:lstStyle/>
          <a:p>
            <a:pPr algn="ctr"/>
            <a:r>
              <a:rPr lang="pt-BR" sz="1500" spc="225">
                <a:solidFill>
                  <a:srgbClr val="000000"/>
                </a:solidFill>
                <a:latin typeface="Arial"/>
                <a:cs typeface="Arial"/>
              </a:rPr>
              <a:t>SEGURANÇA</a:t>
            </a:r>
          </a:p>
          <a:p>
            <a:pPr algn="ctr"/>
            <a:r>
              <a:rPr lang="pt-BR" sz="1500" spc="225">
                <a:solidFill>
                  <a:srgbClr val="000000"/>
                </a:solidFill>
                <a:latin typeface="Arial"/>
                <a:cs typeface="Arial"/>
              </a:rPr>
              <a:t>SOC</a:t>
            </a:r>
            <a:endParaRPr lang="pt-BR" sz="1500" spc="225">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09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0B50C-5A53-6DD0-7F59-710201ADD033}"/>
              </a:ext>
            </a:extLst>
          </p:cNvPr>
          <p:cNvSpPr>
            <a:spLocks noGrp="1"/>
          </p:cNvSpPr>
          <p:nvPr>
            <p:ph type="ctrTitle"/>
          </p:nvPr>
        </p:nvSpPr>
        <p:spPr>
          <a:xfrm>
            <a:off x="1971863" y="318087"/>
            <a:ext cx="6962731" cy="358378"/>
          </a:xfrm>
        </p:spPr>
        <p:txBody>
          <a:bodyPr vert="horz" lIns="68580" tIns="34290" rIns="68580" bIns="34290" rtlCol="0" anchor="b">
            <a:normAutofit fontScale="90000"/>
          </a:bodyPr>
          <a:lstStyle/>
          <a:p>
            <a:pPr>
              <a:lnSpc>
                <a:spcPct val="80000"/>
              </a:lnSpc>
            </a:pPr>
            <a:r>
              <a:rPr lang="en-US" sz="2000" b="1" dirty="0">
                <a:solidFill>
                  <a:schemeClr val="tx1"/>
                </a:solidFill>
                <a:latin typeface="Barlow"/>
                <a:cs typeface="Arial"/>
              </a:rPr>
              <a:t>CENTROS NACIONAIS DE DADOS (CNDs): SERVIÇOS OFERECIDOS </a:t>
            </a:r>
            <a:endParaRPr lang="pt-BR" sz="2000" dirty="0">
              <a:solidFill>
                <a:schemeClr val="tx1"/>
              </a:solidFill>
              <a:latin typeface="Barlow"/>
              <a:cs typeface="Arial"/>
            </a:endParaRPr>
          </a:p>
        </p:txBody>
      </p:sp>
      <p:pic>
        <p:nvPicPr>
          <p:cNvPr id="9218" name="Picture 2" descr="Two blocky telescope domes sit on snowy ground, and the band of the Milky Way arcs across the sky. The sky shades from navy at the top to green and orange at the horizon and is studded with stars.">
            <a:extLst>
              <a:ext uri="{FF2B5EF4-FFF2-40B4-BE49-F238E27FC236}">
                <a16:creationId xmlns:a16="http://schemas.microsoft.com/office/drawing/2014/main" id="{6D73BFDC-CA7E-B902-AF72-0D568F65E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1" r="19287" b="2"/>
          <a:stretch/>
        </p:blipFill>
        <p:spPr bwMode="auto">
          <a:xfrm>
            <a:off x="503791" y="1005120"/>
            <a:ext cx="4143711" cy="3615738"/>
          </a:xfrm>
          <a:prstGeom prst="rect">
            <a:avLst/>
          </a:prstGeom>
          <a:solidFill>
            <a:srgbClr val="FFFFFF"/>
          </a:solidFill>
        </p:spPr>
      </p:pic>
      <p:sp>
        <p:nvSpPr>
          <p:cNvPr id="3" name="Espaço Reservado para Texto 2">
            <a:extLst>
              <a:ext uri="{FF2B5EF4-FFF2-40B4-BE49-F238E27FC236}">
                <a16:creationId xmlns:a16="http://schemas.microsoft.com/office/drawing/2014/main" id="{30AFF5A1-D295-9251-E710-0AE401659A2A}"/>
              </a:ext>
            </a:extLst>
          </p:cNvPr>
          <p:cNvSpPr>
            <a:spLocks noGrp="1"/>
          </p:cNvSpPr>
          <p:nvPr>
            <p:ph type="body" sz="quarter" idx="11"/>
          </p:nvPr>
        </p:nvSpPr>
        <p:spPr>
          <a:xfrm>
            <a:off x="4815841" y="851297"/>
            <a:ext cx="3699510" cy="3440906"/>
          </a:xfrm>
        </p:spPr>
        <p:txBody>
          <a:bodyPr anchor="ctr">
            <a:normAutofit/>
          </a:bodyPr>
          <a:lstStyle/>
          <a:p>
            <a:pPr marL="257175" indent="-257175">
              <a:buFont typeface="Wingdings" pitchFamily="2" charset="2"/>
              <a:buChar char="§"/>
            </a:pPr>
            <a:r>
              <a:rPr lang="pt-BR" sz="1600" dirty="0">
                <a:solidFill>
                  <a:schemeClr val="tx1"/>
                </a:solidFill>
                <a:latin typeface="Barlow" panose="00000500000000000000" pitchFamily="2" charset="0"/>
              </a:rPr>
              <a:t>Serviço de </a:t>
            </a:r>
            <a:r>
              <a:rPr lang="pt-BR" sz="1600" dirty="0" err="1">
                <a:solidFill>
                  <a:schemeClr val="tx1"/>
                </a:solidFill>
                <a:latin typeface="Barlow" panose="00000500000000000000" pitchFamily="2" charset="0"/>
              </a:rPr>
              <a:t>colocation</a:t>
            </a:r>
            <a:r>
              <a:rPr lang="pt-BR" sz="1600" dirty="0">
                <a:solidFill>
                  <a:schemeClr val="tx1"/>
                </a:solidFill>
                <a:latin typeface="Barlow" panose="00000500000000000000" pitchFamily="2" charset="0"/>
              </a:rPr>
              <a:t> que oferece espaço especializado para instalação de servidores e demais equipamentos para instituições do sistema RNP;</a:t>
            </a:r>
          </a:p>
          <a:p>
            <a:pPr marL="257175" indent="-257175">
              <a:buFont typeface="Wingdings" pitchFamily="2" charset="2"/>
              <a:buChar char="§"/>
            </a:pPr>
            <a:r>
              <a:rPr lang="pt-BR" sz="1600" dirty="0">
                <a:solidFill>
                  <a:schemeClr val="tx1"/>
                </a:solidFill>
                <a:latin typeface="Barlow" panose="00000500000000000000" pitchFamily="2" charset="0"/>
              </a:rPr>
              <a:t>Infraestrutura nacional operada pela RNP de armazenamento seguro e escalável de dados;</a:t>
            </a:r>
          </a:p>
          <a:p>
            <a:pPr marL="257175" indent="-257175">
              <a:buFont typeface="Wingdings" pitchFamily="2" charset="2"/>
              <a:buChar char="§"/>
            </a:pPr>
            <a:r>
              <a:rPr lang="pt-BR" sz="1600" dirty="0">
                <a:solidFill>
                  <a:schemeClr val="tx1"/>
                </a:solidFill>
                <a:latin typeface="Barlow" panose="00000500000000000000" pitchFamily="2" charset="0"/>
              </a:rPr>
              <a:t>Movimentação de dados de alto desempenho para transferência de dados científicos.</a:t>
            </a:r>
          </a:p>
        </p:txBody>
      </p:sp>
      <p:pic>
        <p:nvPicPr>
          <p:cNvPr id="6" name="Picture 42">
            <a:extLst>
              <a:ext uri="{FF2B5EF4-FFF2-40B4-BE49-F238E27FC236}">
                <a16:creationId xmlns:a16="http://schemas.microsoft.com/office/drawing/2014/main" id="{8FFF9434-F66A-49C7-8320-471A58DC2F7E}"/>
              </a:ext>
            </a:extLst>
          </p:cNvPr>
          <p:cNvPicPr>
            <a:picLocks noChangeAspect="1"/>
          </p:cNvPicPr>
          <p:nvPr/>
        </p:nvPicPr>
        <p:blipFill>
          <a:blip r:embed="rId4"/>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322165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DF26D-CC21-DA14-2D97-E5C0B6311E3D}"/>
              </a:ext>
            </a:extLst>
          </p:cNvPr>
          <p:cNvPicPr>
            <a:picLocks noChangeAspect="1"/>
          </p:cNvPicPr>
          <p:nvPr/>
        </p:nvPicPr>
        <p:blipFill>
          <a:blip r:embed="rId3"/>
          <a:srcRect/>
          <a:stretch/>
        </p:blipFill>
        <p:spPr>
          <a:xfrm>
            <a:off x="0" y="0"/>
            <a:ext cx="9144000" cy="5143500"/>
          </a:xfrm>
          <a:prstGeom prst="rect">
            <a:avLst/>
          </a:prstGeom>
        </p:spPr>
      </p:pic>
      <p:sp>
        <p:nvSpPr>
          <p:cNvPr id="14" name="TextBox 13">
            <a:extLst>
              <a:ext uri="{FF2B5EF4-FFF2-40B4-BE49-F238E27FC236}">
                <a16:creationId xmlns:a16="http://schemas.microsoft.com/office/drawing/2014/main" id="{7B5386E4-AFC7-2968-373D-7B1E99D829B4}"/>
              </a:ext>
            </a:extLst>
          </p:cNvPr>
          <p:cNvSpPr txBox="1"/>
          <p:nvPr/>
        </p:nvSpPr>
        <p:spPr>
          <a:xfrm>
            <a:off x="641760" y="415847"/>
            <a:ext cx="4324897" cy="253916"/>
          </a:xfrm>
          <a:prstGeom prst="rect">
            <a:avLst/>
          </a:prstGeom>
          <a:noFill/>
        </p:spPr>
        <p:txBody>
          <a:bodyPr wrap="square" lIns="68580" tIns="34290" rIns="68580" bIns="34290" rtlCol="0" anchor="t">
            <a:spAutoFit/>
          </a:bodyPr>
          <a:lstStyle/>
          <a:p>
            <a:pPr>
              <a:lnSpc>
                <a:spcPct val="80000"/>
              </a:lnSpc>
            </a:pPr>
            <a:r>
              <a:rPr lang="en-US" sz="1500" b="1">
                <a:solidFill>
                  <a:schemeClr val="bg1"/>
                </a:solidFill>
                <a:latin typeface="Barlow"/>
                <a:cs typeface="Arial"/>
              </a:rPr>
              <a:t>COLOCATION ESTRATÉGICO PARA CIÊNCIA</a:t>
            </a:r>
            <a:endParaRPr lang="pt-BR" sz="1500">
              <a:solidFill>
                <a:schemeClr val="bg1"/>
              </a:solidFill>
              <a:latin typeface="Barlow"/>
              <a:cs typeface="Arial" panose="020B0604020202020204" pitchFamily="34" charset="0"/>
            </a:endParaRPr>
          </a:p>
        </p:txBody>
      </p:sp>
      <p:pic>
        <p:nvPicPr>
          <p:cNvPr id="15" name="Picture 14">
            <a:extLst>
              <a:ext uri="{FF2B5EF4-FFF2-40B4-BE49-F238E27FC236}">
                <a16:creationId xmlns:a16="http://schemas.microsoft.com/office/drawing/2014/main" id="{E5BC18FB-012F-723C-4938-92E5480C7FE6}"/>
              </a:ext>
            </a:extLst>
          </p:cNvPr>
          <p:cNvPicPr>
            <a:picLocks noChangeAspect="1"/>
          </p:cNvPicPr>
          <p:nvPr/>
        </p:nvPicPr>
        <p:blipFill>
          <a:blip r:embed="rId4"/>
          <a:stretch>
            <a:fillRect/>
          </a:stretch>
        </p:blipFill>
        <p:spPr>
          <a:xfrm>
            <a:off x="311609" y="465962"/>
            <a:ext cx="328438" cy="62189"/>
          </a:xfrm>
          <a:prstGeom prst="rect">
            <a:avLst/>
          </a:prstGeom>
        </p:spPr>
      </p:pic>
      <p:pic>
        <p:nvPicPr>
          <p:cNvPr id="4" name="Picture 3">
            <a:extLst>
              <a:ext uri="{FF2B5EF4-FFF2-40B4-BE49-F238E27FC236}">
                <a16:creationId xmlns:a16="http://schemas.microsoft.com/office/drawing/2014/main" id="{89B78271-27F1-8A0D-5879-B6ADA99FBFFA}"/>
              </a:ext>
            </a:extLst>
          </p:cNvPr>
          <p:cNvPicPr>
            <a:picLocks noChangeAspect="1"/>
          </p:cNvPicPr>
          <p:nvPr/>
        </p:nvPicPr>
        <p:blipFill>
          <a:blip r:embed="rId5"/>
          <a:stretch>
            <a:fillRect/>
          </a:stretch>
        </p:blipFill>
        <p:spPr>
          <a:xfrm>
            <a:off x="7573613" y="277926"/>
            <a:ext cx="1269659" cy="500450"/>
          </a:xfrm>
          <a:prstGeom prst="rect">
            <a:avLst/>
          </a:prstGeom>
        </p:spPr>
      </p:pic>
      <p:pic>
        <p:nvPicPr>
          <p:cNvPr id="9" name="Picture 8">
            <a:extLst>
              <a:ext uri="{FF2B5EF4-FFF2-40B4-BE49-F238E27FC236}">
                <a16:creationId xmlns:a16="http://schemas.microsoft.com/office/drawing/2014/main" id="{C072DB37-824B-5336-986F-A61F0626C55A}"/>
              </a:ext>
            </a:extLst>
          </p:cNvPr>
          <p:cNvPicPr>
            <a:picLocks noChangeAspect="1"/>
          </p:cNvPicPr>
          <p:nvPr/>
        </p:nvPicPr>
        <p:blipFill>
          <a:blip r:embed="rId6"/>
          <a:stretch>
            <a:fillRect/>
          </a:stretch>
        </p:blipFill>
        <p:spPr>
          <a:xfrm>
            <a:off x="7974686" y="4402231"/>
            <a:ext cx="768423" cy="238970"/>
          </a:xfrm>
          <a:prstGeom prst="rect">
            <a:avLst/>
          </a:prstGeom>
        </p:spPr>
      </p:pic>
      <p:sp>
        <p:nvSpPr>
          <p:cNvPr id="16" name="Round Diagonal Corner Rectangle 15">
            <a:extLst>
              <a:ext uri="{FF2B5EF4-FFF2-40B4-BE49-F238E27FC236}">
                <a16:creationId xmlns:a16="http://schemas.microsoft.com/office/drawing/2014/main" id="{C47B6AA0-65FD-F9C0-CB88-11022954A95E}"/>
              </a:ext>
            </a:extLst>
          </p:cNvPr>
          <p:cNvSpPr/>
          <p:nvPr/>
        </p:nvSpPr>
        <p:spPr>
          <a:xfrm>
            <a:off x="3455553" y="1229305"/>
            <a:ext cx="1753234"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900"/>
          </a:p>
        </p:txBody>
      </p:sp>
      <p:sp>
        <p:nvSpPr>
          <p:cNvPr id="17" name="TextBox 16">
            <a:extLst>
              <a:ext uri="{FF2B5EF4-FFF2-40B4-BE49-F238E27FC236}">
                <a16:creationId xmlns:a16="http://schemas.microsoft.com/office/drawing/2014/main" id="{35D2E390-158F-E5B3-AF90-603649A1B1F7}"/>
              </a:ext>
            </a:extLst>
          </p:cNvPr>
          <p:cNvSpPr txBox="1"/>
          <p:nvPr/>
        </p:nvSpPr>
        <p:spPr>
          <a:xfrm>
            <a:off x="3593300" y="1393515"/>
            <a:ext cx="1753234" cy="180049"/>
          </a:xfrm>
          <a:prstGeom prst="rect">
            <a:avLst/>
          </a:prstGeom>
          <a:noFill/>
        </p:spPr>
        <p:txBody>
          <a:bodyPr wrap="square" lIns="68580" tIns="34290" rIns="68580" bIns="34290" rtlCol="0" anchor="t">
            <a:spAutoFit/>
          </a:bodyPr>
          <a:lstStyle/>
          <a:p>
            <a:pPr>
              <a:lnSpc>
                <a:spcPct val="80000"/>
              </a:lnSpc>
            </a:pPr>
            <a:r>
              <a:rPr lang="en-US" sz="900" b="1">
                <a:solidFill>
                  <a:srgbClr val="333846"/>
                </a:solidFill>
                <a:latin typeface="Arial"/>
                <a:cs typeface="Arial"/>
              </a:rPr>
              <a:t>DATA CENTERS TIER III</a:t>
            </a:r>
            <a:endParaRPr lang="en-BR" sz="900">
              <a:solidFill>
                <a:srgbClr val="333846"/>
              </a:solidFill>
              <a:latin typeface="Arial"/>
              <a:cs typeface="Arial"/>
            </a:endParaRPr>
          </a:p>
        </p:txBody>
      </p:sp>
      <p:sp>
        <p:nvSpPr>
          <p:cNvPr id="23" name="Round Diagonal Corner Rectangle 22">
            <a:extLst>
              <a:ext uri="{FF2B5EF4-FFF2-40B4-BE49-F238E27FC236}">
                <a16:creationId xmlns:a16="http://schemas.microsoft.com/office/drawing/2014/main" id="{3EDE2BEB-DCEC-8C87-6743-89663946D330}"/>
              </a:ext>
            </a:extLst>
          </p:cNvPr>
          <p:cNvSpPr/>
          <p:nvPr/>
        </p:nvSpPr>
        <p:spPr>
          <a:xfrm>
            <a:off x="544111" y="1199333"/>
            <a:ext cx="2758004" cy="3105952"/>
          </a:xfrm>
          <a:prstGeom prst="round2DiagRect">
            <a:avLst>
              <a:gd name="adj1" fmla="val 18568"/>
              <a:gd name="adj2" fmla="val 0"/>
            </a:avLst>
          </a:prstGeom>
          <a:solidFill>
            <a:srgbClr val="00D32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24" name="TextBox 23">
            <a:extLst>
              <a:ext uri="{FF2B5EF4-FFF2-40B4-BE49-F238E27FC236}">
                <a16:creationId xmlns:a16="http://schemas.microsoft.com/office/drawing/2014/main" id="{4AED5622-2BBB-5693-EFF9-3C8125E09BE8}"/>
              </a:ext>
            </a:extLst>
          </p:cNvPr>
          <p:cNvSpPr txBox="1"/>
          <p:nvPr/>
        </p:nvSpPr>
        <p:spPr>
          <a:xfrm>
            <a:off x="808339" y="1593471"/>
            <a:ext cx="2155468" cy="1223412"/>
          </a:xfrm>
          <a:prstGeom prst="rect">
            <a:avLst/>
          </a:prstGeom>
          <a:noFill/>
        </p:spPr>
        <p:txBody>
          <a:bodyPr wrap="square" lIns="68580" tIns="34290" rIns="68580" bIns="34290" rtlCol="0" anchor="t">
            <a:spAutoFit/>
          </a:bodyPr>
          <a:lstStyle/>
          <a:p>
            <a:r>
              <a:rPr lang="en-US" sz="1500" b="1" err="1">
                <a:solidFill>
                  <a:schemeClr val="bg1"/>
                </a:solidFill>
                <a:latin typeface="Barlow"/>
                <a:cs typeface="Arial"/>
              </a:rPr>
              <a:t>Os</a:t>
            </a:r>
            <a:r>
              <a:rPr lang="en-US" sz="1500" b="1">
                <a:solidFill>
                  <a:schemeClr val="bg1"/>
                </a:solidFill>
                <a:latin typeface="Barlow"/>
                <a:cs typeface="Arial"/>
              </a:rPr>
              <a:t> dados da </a:t>
            </a:r>
            <a:r>
              <a:rPr lang="en-US" sz="1500" b="1" err="1">
                <a:solidFill>
                  <a:schemeClr val="bg1"/>
                </a:solidFill>
                <a:latin typeface="Barlow"/>
                <a:cs typeface="Arial"/>
              </a:rPr>
              <a:t>sua</a:t>
            </a:r>
            <a:r>
              <a:rPr lang="en-US" sz="1500" b="1">
                <a:solidFill>
                  <a:schemeClr val="bg1"/>
                </a:solidFill>
                <a:latin typeface="Barlow"/>
                <a:cs typeface="Arial"/>
              </a:rPr>
              <a:t> </a:t>
            </a:r>
            <a:r>
              <a:rPr lang="en-US" sz="1500" b="1" err="1">
                <a:solidFill>
                  <a:schemeClr val="bg1"/>
                </a:solidFill>
                <a:latin typeface="Barlow"/>
                <a:cs typeface="Arial"/>
              </a:rPr>
              <a:t>instituição</a:t>
            </a:r>
            <a:r>
              <a:rPr lang="en-US" sz="1500" b="1">
                <a:solidFill>
                  <a:schemeClr val="bg1"/>
                </a:solidFill>
                <a:latin typeface="Barlow"/>
                <a:cs typeface="Arial"/>
              </a:rPr>
              <a:t> </a:t>
            </a:r>
            <a:r>
              <a:rPr lang="en-US" sz="1500" b="1" err="1">
                <a:solidFill>
                  <a:schemeClr val="bg1"/>
                </a:solidFill>
                <a:latin typeface="Barlow"/>
                <a:cs typeface="Arial"/>
              </a:rPr>
              <a:t>são</a:t>
            </a:r>
            <a:r>
              <a:rPr lang="en-US" sz="1500" b="1">
                <a:solidFill>
                  <a:schemeClr val="bg1"/>
                </a:solidFill>
                <a:latin typeface="Barlow"/>
                <a:cs typeface="Arial"/>
              </a:rPr>
              <a:t> </a:t>
            </a:r>
            <a:r>
              <a:rPr lang="en-US" sz="1500" b="1" err="1">
                <a:solidFill>
                  <a:schemeClr val="bg1"/>
                </a:solidFill>
                <a:latin typeface="Barlow"/>
                <a:cs typeface="Arial"/>
              </a:rPr>
              <a:t>valiosos</a:t>
            </a:r>
            <a:r>
              <a:rPr lang="en-US" sz="1500" b="1">
                <a:solidFill>
                  <a:schemeClr val="bg1"/>
                </a:solidFill>
                <a:latin typeface="Barlow"/>
                <a:cs typeface="Arial"/>
              </a:rPr>
              <a:t> e </a:t>
            </a:r>
            <a:r>
              <a:rPr lang="en-US" sz="1500" b="1" err="1">
                <a:solidFill>
                  <a:schemeClr val="bg1"/>
                </a:solidFill>
                <a:latin typeface="Barlow"/>
                <a:cs typeface="Arial"/>
              </a:rPr>
              <a:t>devem</a:t>
            </a:r>
            <a:r>
              <a:rPr lang="en-US" sz="1500" b="1">
                <a:solidFill>
                  <a:schemeClr val="bg1"/>
                </a:solidFill>
                <a:latin typeface="Barlow"/>
                <a:cs typeface="Arial"/>
              </a:rPr>
              <a:t> ser </a:t>
            </a:r>
            <a:r>
              <a:rPr lang="en-US" sz="1500" b="1" err="1">
                <a:solidFill>
                  <a:schemeClr val="bg1"/>
                </a:solidFill>
                <a:latin typeface="Barlow"/>
                <a:cs typeface="Arial"/>
              </a:rPr>
              <a:t>mantidos</a:t>
            </a:r>
            <a:r>
              <a:rPr lang="en-US" sz="1500" b="1">
                <a:solidFill>
                  <a:schemeClr val="bg1"/>
                </a:solidFill>
                <a:latin typeface="Barlow"/>
                <a:cs typeface="Arial"/>
              </a:rPr>
              <a:t> </a:t>
            </a:r>
            <a:r>
              <a:rPr lang="en-US" sz="1500" b="1" err="1">
                <a:solidFill>
                  <a:schemeClr val="bg1"/>
                </a:solidFill>
                <a:latin typeface="Barlow"/>
                <a:cs typeface="Arial"/>
              </a:rPr>
              <a:t>em</a:t>
            </a:r>
            <a:r>
              <a:rPr lang="en-US" sz="1500" b="1">
                <a:solidFill>
                  <a:schemeClr val="bg1"/>
                </a:solidFill>
                <a:latin typeface="Barlow"/>
                <a:cs typeface="Arial"/>
              </a:rPr>
              <a:t> um </a:t>
            </a:r>
            <a:r>
              <a:rPr lang="en-US" sz="1500" b="1" err="1">
                <a:solidFill>
                  <a:schemeClr val="bg1"/>
                </a:solidFill>
                <a:latin typeface="Barlow"/>
                <a:cs typeface="Arial"/>
              </a:rPr>
              <a:t>ambiente</a:t>
            </a:r>
            <a:r>
              <a:rPr lang="en-US" sz="1500" b="1">
                <a:solidFill>
                  <a:schemeClr val="bg1"/>
                </a:solidFill>
                <a:latin typeface="Barlow"/>
                <a:cs typeface="Arial"/>
              </a:rPr>
              <a:t> </a:t>
            </a:r>
            <a:r>
              <a:rPr lang="en-US" sz="1500" b="1" err="1">
                <a:solidFill>
                  <a:schemeClr val="bg1"/>
                </a:solidFill>
                <a:latin typeface="Barlow"/>
                <a:cs typeface="Arial"/>
              </a:rPr>
              <a:t>altamente</a:t>
            </a:r>
            <a:r>
              <a:rPr lang="en-US" sz="1500" b="1">
                <a:solidFill>
                  <a:schemeClr val="bg1"/>
                </a:solidFill>
                <a:latin typeface="Barlow"/>
                <a:cs typeface="Arial"/>
              </a:rPr>
              <a:t> </a:t>
            </a:r>
            <a:r>
              <a:rPr lang="en-US" sz="1500" b="1" err="1">
                <a:solidFill>
                  <a:schemeClr val="bg1"/>
                </a:solidFill>
                <a:latin typeface="Barlow"/>
                <a:cs typeface="Arial"/>
              </a:rPr>
              <a:t>seguro</a:t>
            </a:r>
            <a:r>
              <a:rPr lang="en-US" sz="1500" b="1">
                <a:solidFill>
                  <a:schemeClr val="bg1"/>
                </a:solidFill>
                <a:latin typeface="Barlow"/>
                <a:cs typeface="Arial"/>
              </a:rPr>
              <a:t>.</a:t>
            </a:r>
            <a:r>
              <a:rPr lang="en-US" sz="1500" b="1">
                <a:solidFill>
                  <a:schemeClr val="bg1"/>
                </a:solidFill>
                <a:latin typeface="Arial"/>
                <a:cs typeface="Arial"/>
              </a:rPr>
              <a:t> </a:t>
            </a:r>
            <a:endParaRPr lang="en-BR" sz="15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E749C8F-D85E-A925-B565-E643E245836D}"/>
              </a:ext>
            </a:extLst>
          </p:cNvPr>
          <p:cNvSpPr txBox="1"/>
          <p:nvPr/>
        </p:nvSpPr>
        <p:spPr>
          <a:xfrm>
            <a:off x="845934" y="2791582"/>
            <a:ext cx="2155468" cy="1361911"/>
          </a:xfrm>
          <a:prstGeom prst="rect">
            <a:avLst/>
          </a:prstGeom>
          <a:noFill/>
        </p:spPr>
        <p:txBody>
          <a:bodyPr wrap="square" lIns="68580" tIns="34290" rIns="68580" bIns="34290" rtlCol="0" anchor="t">
            <a:spAutoFit/>
          </a:bodyPr>
          <a:lstStyle/>
          <a:p>
            <a:r>
              <a:rPr lang="en-US" sz="1200" err="1">
                <a:solidFill>
                  <a:srgbClr val="000000"/>
                </a:solidFill>
                <a:latin typeface="Barlow"/>
                <a:cs typeface="Arial"/>
              </a:rPr>
              <a:t>Oferecemos</a:t>
            </a:r>
            <a:r>
              <a:rPr lang="en-US" sz="1200">
                <a:solidFill>
                  <a:srgbClr val="000000"/>
                </a:solidFill>
                <a:latin typeface="Barlow"/>
                <a:cs typeface="Arial"/>
              </a:rPr>
              <a:t> </a:t>
            </a:r>
            <a:r>
              <a:rPr lang="en-US" sz="1200" err="1">
                <a:solidFill>
                  <a:srgbClr val="000000"/>
                </a:solidFill>
                <a:latin typeface="Barlow"/>
                <a:cs typeface="Arial"/>
              </a:rPr>
              <a:t>espaço</a:t>
            </a:r>
            <a:r>
              <a:rPr lang="en-US" sz="1200">
                <a:solidFill>
                  <a:srgbClr val="000000"/>
                </a:solidFill>
                <a:latin typeface="Barlow"/>
                <a:cs typeface="Arial"/>
              </a:rPr>
              <a:t> </a:t>
            </a:r>
            <a:r>
              <a:rPr lang="en-US" sz="1200" err="1">
                <a:solidFill>
                  <a:srgbClr val="000000"/>
                </a:solidFill>
                <a:latin typeface="Barlow"/>
                <a:cs typeface="Arial"/>
              </a:rPr>
              <a:t>especializado</a:t>
            </a:r>
            <a:r>
              <a:rPr lang="en-US" sz="1200">
                <a:solidFill>
                  <a:srgbClr val="000000"/>
                </a:solidFill>
                <a:latin typeface="Barlow"/>
                <a:cs typeface="Arial"/>
              </a:rPr>
              <a:t> para </a:t>
            </a:r>
            <a:r>
              <a:rPr lang="en-US" sz="1200" err="1">
                <a:solidFill>
                  <a:srgbClr val="000000"/>
                </a:solidFill>
                <a:latin typeface="Barlow"/>
                <a:cs typeface="Arial"/>
              </a:rPr>
              <a:t>instalação</a:t>
            </a:r>
            <a:r>
              <a:rPr lang="en-US" sz="1200">
                <a:solidFill>
                  <a:srgbClr val="000000"/>
                </a:solidFill>
                <a:latin typeface="Barlow"/>
                <a:cs typeface="Arial"/>
              </a:rPr>
              <a:t> dos </a:t>
            </a:r>
            <a:r>
              <a:rPr lang="en-US" sz="1200" err="1">
                <a:solidFill>
                  <a:srgbClr val="000000"/>
                </a:solidFill>
                <a:latin typeface="Barlow"/>
                <a:cs typeface="Arial"/>
              </a:rPr>
              <a:t>seus</a:t>
            </a:r>
            <a:r>
              <a:rPr lang="en-US" sz="1200">
                <a:solidFill>
                  <a:srgbClr val="000000"/>
                </a:solidFill>
                <a:latin typeface="Barlow"/>
                <a:cs typeface="Arial"/>
              </a:rPr>
              <a:t> </a:t>
            </a:r>
            <a:r>
              <a:rPr lang="en-US" sz="1200" err="1">
                <a:solidFill>
                  <a:srgbClr val="000000"/>
                </a:solidFill>
                <a:latin typeface="Barlow"/>
                <a:cs typeface="Arial"/>
              </a:rPr>
              <a:t>servidores</a:t>
            </a:r>
            <a:r>
              <a:rPr lang="en-US" sz="1200">
                <a:solidFill>
                  <a:srgbClr val="000000"/>
                </a:solidFill>
                <a:latin typeface="Barlow"/>
                <a:cs typeface="Arial"/>
              </a:rPr>
              <a:t> e </a:t>
            </a:r>
            <a:r>
              <a:rPr lang="en-US" sz="1200" err="1">
                <a:solidFill>
                  <a:srgbClr val="000000"/>
                </a:solidFill>
                <a:latin typeface="Barlow"/>
                <a:cs typeface="Arial"/>
              </a:rPr>
              <a:t>demais</a:t>
            </a:r>
            <a:r>
              <a:rPr lang="en-US" sz="1200">
                <a:solidFill>
                  <a:srgbClr val="000000"/>
                </a:solidFill>
                <a:latin typeface="Barlow"/>
                <a:cs typeface="Arial"/>
              </a:rPr>
              <a:t> </a:t>
            </a:r>
            <a:r>
              <a:rPr lang="en-US" sz="1200" err="1">
                <a:solidFill>
                  <a:srgbClr val="000000"/>
                </a:solidFill>
                <a:latin typeface="Barlow"/>
                <a:cs typeface="Arial"/>
              </a:rPr>
              <a:t>equipamentos</a:t>
            </a:r>
            <a:r>
              <a:rPr lang="en-US" sz="1200">
                <a:solidFill>
                  <a:srgbClr val="000000"/>
                </a:solidFill>
                <a:latin typeface="Barlow"/>
                <a:cs typeface="Arial"/>
              </a:rPr>
              <a:t>, com </a:t>
            </a:r>
            <a:r>
              <a:rPr lang="en-US" sz="1200" err="1">
                <a:solidFill>
                  <a:srgbClr val="000000"/>
                </a:solidFill>
                <a:latin typeface="Barlow"/>
                <a:cs typeface="Arial"/>
              </a:rPr>
              <a:t>todas</a:t>
            </a:r>
            <a:r>
              <a:rPr lang="en-US" sz="1200">
                <a:solidFill>
                  <a:srgbClr val="000000"/>
                </a:solidFill>
                <a:latin typeface="Barlow"/>
                <a:cs typeface="Arial"/>
              </a:rPr>
              <a:t> as </a:t>
            </a:r>
            <a:r>
              <a:rPr lang="en-US" sz="1200" err="1">
                <a:solidFill>
                  <a:srgbClr val="000000"/>
                </a:solidFill>
                <a:latin typeface="Barlow"/>
                <a:cs typeface="Arial"/>
              </a:rPr>
              <a:t>medidas</a:t>
            </a:r>
            <a:r>
              <a:rPr lang="en-US" sz="1200">
                <a:solidFill>
                  <a:srgbClr val="000000"/>
                </a:solidFill>
                <a:latin typeface="Barlow"/>
                <a:cs typeface="Arial"/>
              </a:rPr>
              <a:t> de </a:t>
            </a:r>
            <a:r>
              <a:rPr lang="en-US" sz="1200" err="1">
                <a:solidFill>
                  <a:srgbClr val="000000"/>
                </a:solidFill>
                <a:latin typeface="Barlow"/>
                <a:cs typeface="Arial"/>
              </a:rPr>
              <a:t>contingência</a:t>
            </a:r>
            <a:r>
              <a:rPr lang="en-US" sz="1200">
                <a:solidFill>
                  <a:srgbClr val="000000"/>
                </a:solidFill>
                <a:latin typeface="Barlow"/>
                <a:cs typeface="Arial"/>
              </a:rPr>
              <a:t>, </a:t>
            </a:r>
            <a:r>
              <a:rPr lang="en-US" sz="1200" err="1">
                <a:solidFill>
                  <a:srgbClr val="000000"/>
                </a:solidFill>
                <a:latin typeface="Barlow"/>
                <a:cs typeface="Arial"/>
              </a:rPr>
              <a:t>segurança</a:t>
            </a:r>
            <a:r>
              <a:rPr lang="en-US" sz="1200">
                <a:solidFill>
                  <a:srgbClr val="000000"/>
                </a:solidFill>
                <a:latin typeface="Barlow"/>
                <a:cs typeface="Arial"/>
              </a:rPr>
              <a:t> e </a:t>
            </a:r>
            <a:r>
              <a:rPr lang="en-US" sz="1200" err="1">
                <a:solidFill>
                  <a:srgbClr val="000000"/>
                </a:solidFill>
                <a:latin typeface="Barlow"/>
                <a:cs typeface="Arial"/>
              </a:rPr>
              <a:t>conectividade</a:t>
            </a:r>
            <a:r>
              <a:rPr lang="en-US" sz="1200">
                <a:solidFill>
                  <a:srgbClr val="000000"/>
                </a:solidFill>
                <a:latin typeface="Barlow"/>
                <a:cs typeface="Arial"/>
              </a:rPr>
              <a:t> </a:t>
            </a:r>
            <a:r>
              <a:rPr lang="en-US" sz="1200" err="1">
                <a:solidFill>
                  <a:srgbClr val="000000"/>
                </a:solidFill>
                <a:latin typeface="Barlow"/>
                <a:cs typeface="Arial"/>
              </a:rPr>
              <a:t>necessárias</a:t>
            </a:r>
            <a:r>
              <a:rPr lang="en-US" sz="1200">
                <a:solidFill>
                  <a:srgbClr val="000000"/>
                </a:solidFill>
                <a:latin typeface="Barlow"/>
                <a:cs typeface="Arial"/>
              </a:rPr>
              <a:t>.</a:t>
            </a:r>
            <a:endParaRPr lang="pt-BR" sz="1200">
              <a:solidFill>
                <a:srgbClr val="000000"/>
              </a:solidFill>
              <a:latin typeface="Barlow"/>
              <a:cs typeface="Arial"/>
            </a:endParaRPr>
          </a:p>
        </p:txBody>
      </p:sp>
      <p:sp>
        <p:nvSpPr>
          <p:cNvPr id="5" name="Round Diagonal Corner Rectangle 4">
            <a:extLst>
              <a:ext uri="{FF2B5EF4-FFF2-40B4-BE49-F238E27FC236}">
                <a16:creationId xmlns:a16="http://schemas.microsoft.com/office/drawing/2014/main" id="{FC07885C-0032-F173-471E-79C033FE8701}"/>
              </a:ext>
            </a:extLst>
          </p:cNvPr>
          <p:cNvSpPr/>
          <p:nvPr/>
        </p:nvSpPr>
        <p:spPr>
          <a:xfrm>
            <a:off x="3433986" y="2985676"/>
            <a:ext cx="1753234"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900"/>
          </a:p>
        </p:txBody>
      </p:sp>
      <p:sp>
        <p:nvSpPr>
          <p:cNvPr id="6" name="TextBox 5">
            <a:extLst>
              <a:ext uri="{FF2B5EF4-FFF2-40B4-BE49-F238E27FC236}">
                <a16:creationId xmlns:a16="http://schemas.microsoft.com/office/drawing/2014/main" id="{E4580700-F263-D384-A1C9-F39263DEC9A1}"/>
              </a:ext>
            </a:extLst>
          </p:cNvPr>
          <p:cNvSpPr txBox="1"/>
          <p:nvPr/>
        </p:nvSpPr>
        <p:spPr>
          <a:xfrm>
            <a:off x="3571734" y="3082671"/>
            <a:ext cx="1532153" cy="313932"/>
          </a:xfrm>
          <a:prstGeom prst="rect">
            <a:avLst/>
          </a:prstGeom>
          <a:noFill/>
        </p:spPr>
        <p:txBody>
          <a:bodyPr wrap="square" rtlCol="0">
            <a:spAutoFit/>
          </a:bodyPr>
          <a:lstStyle/>
          <a:p>
            <a:pPr>
              <a:lnSpc>
                <a:spcPct val="80000"/>
              </a:lnSpc>
            </a:pPr>
            <a:r>
              <a:rPr lang="en-US" sz="900" b="1">
                <a:solidFill>
                  <a:srgbClr val="333846"/>
                </a:solidFill>
                <a:latin typeface="Arial" panose="020B0604020202020204" pitchFamily="34" charset="0"/>
                <a:cs typeface="Arial" panose="020B0604020202020204" pitchFamily="34" charset="0"/>
              </a:rPr>
              <a:t>SUPORTE ESPECIALIZADO</a:t>
            </a:r>
            <a:endParaRPr lang="en-BR" sz="900">
              <a:solidFill>
                <a:srgbClr val="333846"/>
              </a:solidFill>
              <a:latin typeface="Arial" panose="020B0604020202020204" pitchFamily="34" charset="0"/>
              <a:cs typeface="Arial" panose="020B0604020202020204" pitchFamily="34" charset="0"/>
            </a:endParaRPr>
          </a:p>
        </p:txBody>
      </p:sp>
      <p:sp>
        <p:nvSpPr>
          <p:cNvPr id="7" name="Round Diagonal Corner Rectangle 6">
            <a:extLst>
              <a:ext uri="{FF2B5EF4-FFF2-40B4-BE49-F238E27FC236}">
                <a16:creationId xmlns:a16="http://schemas.microsoft.com/office/drawing/2014/main" id="{A4FA806A-F546-BC6D-0B2E-F18514E824D9}"/>
              </a:ext>
            </a:extLst>
          </p:cNvPr>
          <p:cNvSpPr/>
          <p:nvPr/>
        </p:nvSpPr>
        <p:spPr>
          <a:xfrm>
            <a:off x="3455553" y="2087002"/>
            <a:ext cx="1753234"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900"/>
          </a:p>
        </p:txBody>
      </p:sp>
      <p:sp>
        <p:nvSpPr>
          <p:cNvPr id="8" name="TextBox 7">
            <a:extLst>
              <a:ext uri="{FF2B5EF4-FFF2-40B4-BE49-F238E27FC236}">
                <a16:creationId xmlns:a16="http://schemas.microsoft.com/office/drawing/2014/main" id="{5B2E6555-0B3B-1642-6474-F52D28D78777}"/>
              </a:ext>
            </a:extLst>
          </p:cNvPr>
          <p:cNvSpPr txBox="1"/>
          <p:nvPr/>
        </p:nvSpPr>
        <p:spPr>
          <a:xfrm>
            <a:off x="3593300" y="2247050"/>
            <a:ext cx="1256931" cy="203133"/>
          </a:xfrm>
          <a:prstGeom prst="rect">
            <a:avLst/>
          </a:prstGeom>
          <a:noFill/>
        </p:spPr>
        <p:txBody>
          <a:bodyPr wrap="square" rtlCol="0">
            <a:spAutoFit/>
          </a:bodyPr>
          <a:lstStyle/>
          <a:p>
            <a:pPr>
              <a:lnSpc>
                <a:spcPct val="80000"/>
              </a:lnSpc>
            </a:pPr>
            <a:r>
              <a:rPr lang="en-US" sz="900" b="1">
                <a:solidFill>
                  <a:srgbClr val="333846"/>
                </a:solidFill>
                <a:latin typeface="Arial" panose="020B0604020202020204" pitchFamily="34" charset="0"/>
                <a:cs typeface="Arial" panose="020B0604020202020204" pitchFamily="34" charset="0"/>
              </a:rPr>
              <a:t>GESTÃO DE SLA</a:t>
            </a:r>
            <a:endParaRPr lang="en-BR" sz="900">
              <a:solidFill>
                <a:srgbClr val="333846"/>
              </a:solidFill>
              <a:latin typeface="Arial" panose="020B0604020202020204" pitchFamily="34" charset="0"/>
              <a:cs typeface="Arial" panose="020B0604020202020204" pitchFamily="34" charset="0"/>
            </a:endParaRPr>
          </a:p>
        </p:txBody>
      </p:sp>
      <p:sp>
        <p:nvSpPr>
          <p:cNvPr id="11" name="Round Diagonal Corner Rectangle 10">
            <a:extLst>
              <a:ext uri="{FF2B5EF4-FFF2-40B4-BE49-F238E27FC236}">
                <a16:creationId xmlns:a16="http://schemas.microsoft.com/office/drawing/2014/main" id="{11150584-7830-B2EF-800E-319328B2B303}"/>
              </a:ext>
            </a:extLst>
          </p:cNvPr>
          <p:cNvSpPr/>
          <p:nvPr/>
        </p:nvSpPr>
        <p:spPr>
          <a:xfrm>
            <a:off x="3444770" y="3789174"/>
            <a:ext cx="1753234" cy="490841"/>
          </a:xfrm>
          <a:prstGeom prst="round2DiagRect">
            <a:avLst>
              <a:gd name="adj1" fmla="val 3083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900"/>
          </a:p>
        </p:txBody>
      </p:sp>
      <p:sp>
        <p:nvSpPr>
          <p:cNvPr id="12" name="TextBox 11">
            <a:extLst>
              <a:ext uri="{FF2B5EF4-FFF2-40B4-BE49-F238E27FC236}">
                <a16:creationId xmlns:a16="http://schemas.microsoft.com/office/drawing/2014/main" id="{67613E20-D44C-041D-CE4A-A44C3B376F75}"/>
              </a:ext>
            </a:extLst>
          </p:cNvPr>
          <p:cNvSpPr txBox="1"/>
          <p:nvPr/>
        </p:nvSpPr>
        <p:spPr>
          <a:xfrm>
            <a:off x="3582517" y="3886169"/>
            <a:ext cx="1532153" cy="424732"/>
          </a:xfrm>
          <a:prstGeom prst="rect">
            <a:avLst/>
          </a:prstGeom>
          <a:noFill/>
        </p:spPr>
        <p:txBody>
          <a:bodyPr wrap="square" rtlCol="0">
            <a:spAutoFit/>
          </a:bodyPr>
          <a:lstStyle/>
          <a:p>
            <a:pPr>
              <a:lnSpc>
                <a:spcPct val="80000"/>
              </a:lnSpc>
            </a:pPr>
            <a:r>
              <a:rPr lang="en-US" sz="900" b="1">
                <a:solidFill>
                  <a:srgbClr val="333846"/>
                </a:solidFill>
                <a:latin typeface="Arial" panose="020B0604020202020204" pitchFamily="34" charset="0"/>
                <a:cs typeface="Arial" panose="020B0604020202020204" pitchFamily="34" charset="0"/>
              </a:rPr>
              <a:t>RÁPIDA CONTRATAÇÃO E IMPLANTAÇÃO</a:t>
            </a:r>
            <a:endParaRPr lang="en-BR" sz="900">
              <a:solidFill>
                <a:srgbClr val="3338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26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isualize a secure object storage network, depicted as an interconnected web of data nodes, each representing secure storage units. These nodes are securely linked by encrypted data paths, symbolizing a robust security framework protecting the data flow within the network. The entire setup should be set against a backdrop that suggests a digital, high-tech environment, with subtle elements that indicate advanced encryption and data protection technologies. Employ a palette of muted colors to convey a professional and serious atmosphere, appropriate for a sophisticated data storage solution in a scientific research or enterprise context. The image should subtly communicate the concepts of scalability, reliability, and high-level security, without overtly commercial or whimsical elements.">
            <a:extLst>
              <a:ext uri="{FF2B5EF4-FFF2-40B4-BE49-F238E27FC236}">
                <a16:creationId xmlns:a16="http://schemas.microsoft.com/office/drawing/2014/main" id="{DAF99A5A-1272-44DC-BED0-410623B79FB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305396" y="1556574"/>
            <a:ext cx="2751431" cy="2751431"/>
          </a:xfrm>
          <a:prstGeom prst="round1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AE31A03D-86EE-4324-914B-8417A2A444EA}"/>
              </a:ext>
            </a:extLst>
          </p:cNvPr>
          <p:cNvSpPr txBox="1"/>
          <p:nvPr/>
        </p:nvSpPr>
        <p:spPr>
          <a:xfrm>
            <a:off x="1985854" y="1381460"/>
            <a:ext cx="4121780" cy="3539430"/>
          </a:xfrm>
          <a:prstGeom prst="rect">
            <a:avLst/>
          </a:prstGeom>
          <a:noFill/>
        </p:spPr>
        <p:txBody>
          <a:bodyPr wrap="square">
            <a:spAutoFit/>
          </a:bodyPr>
          <a:lstStyle/>
          <a:p>
            <a:pPr marL="285750" indent="-285750">
              <a:buFont typeface="Wingdings" pitchFamily="2" charset="2"/>
              <a:buChar char="§"/>
            </a:pPr>
            <a:r>
              <a:rPr lang="pt-BR" sz="1400" dirty="0">
                <a:solidFill>
                  <a:schemeClr val="tx1"/>
                </a:solidFill>
                <a:latin typeface="Barlow" panose="00000500000000000000" pitchFamily="2" charset="0"/>
              </a:rPr>
              <a:t>Armazenamento que trata os dados como objetos distintos, cada um identificado por um identificador único;</a:t>
            </a:r>
          </a:p>
          <a:p>
            <a:pPr marL="285750" indent="-285750">
              <a:buFont typeface="Wingdings" pitchFamily="2" charset="2"/>
              <a:buChar char="§"/>
            </a:pPr>
            <a:endParaRPr lang="pt-BR" sz="1400" dirty="0">
              <a:solidFill>
                <a:schemeClr val="tx1"/>
              </a:solidFill>
              <a:latin typeface="Barlow" panose="00000500000000000000" pitchFamily="2" charset="0"/>
            </a:endParaRPr>
          </a:p>
          <a:p>
            <a:pPr marL="285750" indent="-285750">
              <a:buFont typeface="Wingdings" pitchFamily="2" charset="2"/>
              <a:buChar char="§"/>
            </a:pPr>
            <a:r>
              <a:rPr lang="pt-BR" sz="1400" dirty="0">
                <a:solidFill>
                  <a:schemeClr val="tx1"/>
                </a:solidFill>
                <a:latin typeface="Barlow" panose="00000500000000000000" pitchFamily="2" charset="0"/>
              </a:rPr>
              <a:t>Projetado para escalar horizontalmente, permitindo o armazenamento de grandes volumes de dados;</a:t>
            </a:r>
          </a:p>
          <a:p>
            <a:pPr marL="285750" indent="-285750">
              <a:buFont typeface="Wingdings" pitchFamily="2" charset="2"/>
              <a:buChar char="§"/>
            </a:pPr>
            <a:endParaRPr lang="pt-BR" sz="1400" dirty="0">
              <a:solidFill>
                <a:schemeClr val="tx1"/>
              </a:solidFill>
              <a:latin typeface="Barlow" panose="00000500000000000000" pitchFamily="2" charset="0"/>
            </a:endParaRPr>
          </a:p>
          <a:p>
            <a:pPr marL="285750" indent="-285750">
              <a:buFont typeface="Wingdings" pitchFamily="2" charset="2"/>
              <a:buChar char="§"/>
            </a:pPr>
            <a:r>
              <a:rPr lang="pt-BR" sz="1400" dirty="0">
                <a:solidFill>
                  <a:schemeClr val="tx1"/>
                </a:solidFill>
                <a:latin typeface="Barlow" panose="00000500000000000000" pitchFamily="2" charset="0"/>
              </a:rPr>
              <a:t>Ideal para armazenar volumes massivos de dados gerados por experimentos científicos, observações e simulações;</a:t>
            </a:r>
          </a:p>
          <a:p>
            <a:pPr marL="285750" indent="-285750">
              <a:buFont typeface="Wingdings" pitchFamily="2" charset="2"/>
              <a:buChar char="§"/>
            </a:pPr>
            <a:endParaRPr lang="pt-BR" sz="1400" dirty="0">
              <a:solidFill>
                <a:schemeClr val="tx1"/>
              </a:solidFill>
              <a:latin typeface="Barlow" panose="00000500000000000000" pitchFamily="2" charset="0"/>
            </a:endParaRPr>
          </a:p>
          <a:p>
            <a:pPr marL="285750" indent="-285750">
              <a:buFont typeface="Wingdings" pitchFamily="2" charset="2"/>
              <a:buChar char="§"/>
            </a:pPr>
            <a:r>
              <a:rPr lang="pt-BR" sz="1400" dirty="0">
                <a:solidFill>
                  <a:schemeClr val="tx1"/>
                </a:solidFill>
                <a:latin typeface="Barlow" panose="00000500000000000000" pitchFamily="2" charset="0"/>
              </a:rPr>
              <a:t>Facilita a preservação de longo prazo e o acesso aos dados de pesquisa, essenciais para a verificação e reprodução de resultados científicos.</a:t>
            </a:r>
          </a:p>
        </p:txBody>
      </p:sp>
      <p:sp>
        <p:nvSpPr>
          <p:cNvPr id="10" name="Título 1">
            <a:extLst>
              <a:ext uri="{FF2B5EF4-FFF2-40B4-BE49-F238E27FC236}">
                <a16:creationId xmlns:a16="http://schemas.microsoft.com/office/drawing/2014/main" id="{F6223AE8-6649-4E1C-A0A5-DD1ABE473C7A}"/>
              </a:ext>
            </a:extLst>
          </p:cNvPr>
          <p:cNvSpPr>
            <a:spLocks noGrp="1"/>
          </p:cNvSpPr>
          <p:nvPr>
            <p:ph type="ctrTitle"/>
          </p:nvPr>
        </p:nvSpPr>
        <p:spPr>
          <a:xfrm>
            <a:off x="1902061" y="222610"/>
            <a:ext cx="7154766" cy="358378"/>
          </a:xfrm>
        </p:spPr>
        <p:txBody>
          <a:bodyPr vert="horz" lIns="68580" tIns="34290" rIns="68580" bIns="34290" rtlCol="0" anchor="b">
            <a:noAutofit/>
          </a:bodyPr>
          <a:lstStyle/>
          <a:p>
            <a:pPr>
              <a:lnSpc>
                <a:spcPct val="80000"/>
              </a:lnSpc>
            </a:pPr>
            <a:r>
              <a:rPr lang="en-US" sz="1600" b="1" dirty="0">
                <a:solidFill>
                  <a:schemeClr val="tx1"/>
                </a:solidFill>
                <a:latin typeface="Barlow"/>
                <a:cs typeface="Arial"/>
              </a:rPr>
              <a:t>CENTROS NACIONAIS DE DADOS (CNDs): REDE DE ARMAZENAMENTO SEGURO</a:t>
            </a:r>
            <a:endParaRPr lang="pt-BR" sz="1600" dirty="0">
              <a:solidFill>
                <a:schemeClr val="tx1"/>
              </a:solidFill>
              <a:latin typeface="Barlow"/>
              <a:cs typeface="Arial"/>
            </a:endParaRPr>
          </a:p>
        </p:txBody>
      </p:sp>
      <p:sp>
        <p:nvSpPr>
          <p:cNvPr id="11" name="CaixaDeTexto 10">
            <a:extLst>
              <a:ext uri="{FF2B5EF4-FFF2-40B4-BE49-F238E27FC236}">
                <a16:creationId xmlns:a16="http://schemas.microsoft.com/office/drawing/2014/main" id="{FF29E82F-8CD4-454C-B6A1-1141628F7999}"/>
              </a:ext>
            </a:extLst>
          </p:cNvPr>
          <p:cNvSpPr txBox="1"/>
          <p:nvPr/>
        </p:nvSpPr>
        <p:spPr>
          <a:xfrm>
            <a:off x="1902061" y="761003"/>
            <a:ext cx="3727401" cy="307777"/>
          </a:xfrm>
          <a:prstGeom prst="rect">
            <a:avLst/>
          </a:prstGeom>
          <a:noFill/>
        </p:spPr>
        <p:txBody>
          <a:bodyPr wrap="square" rtlCol="0">
            <a:spAutoFit/>
          </a:bodyPr>
          <a:lstStyle/>
          <a:p>
            <a:r>
              <a:rPr lang="pt-BR" sz="1400" b="1" dirty="0">
                <a:solidFill>
                  <a:srgbClr val="001EFF"/>
                </a:solidFill>
                <a:latin typeface="Barlow" panose="00000500000000000000" pitchFamily="2" charset="0"/>
              </a:rPr>
              <a:t>Infraestrutura</a:t>
            </a:r>
          </a:p>
        </p:txBody>
      </p:sp>
      <p:pic>
        <p:nvPicPr>
          <p:cNvPr id="8" name="Picture 42">
            <a:extLst>
              <a:ext uri="{FF2B5EF4-FFF2-40B4-BE49-F238E27FC236}">
                <a16:creationId xmlns:a16="http://schemas.microsoft.com/office/drawing/2014/main" id="{589FE194-01CB-4E0E-892C-509F4ACF6D60}"/>
              </a:ext>
            </a:extLst>
          </p:cNvPr>
          <p:cNvPicPr>
            <a:picLocks noChangeAspect="1"/>
          </p:cNvPicPr>
          <p:nvPr/>
        </p:nvPicPr>
        <p:blipFill>
          <a:blip r:embed="rId4"/>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336000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32139D7-C421-4CEE-B8F1-17B0C85AFB56}"/>
              </a:ext>
            </a:extLst>
          </p:cNvPr>
          <p:cNvSpPr txBox="1"/>
          <p:nvPr/>
        </p:nvSpPr>
        <p:spPr>
          <a:xfrm>
            <a:off x="1971863" y="1190753"/>
            <a:ext cx="3993550" cy="3903633"/>
          </a:xfrm>
          <a:prstGeom prst="rect">
            <a:avLst/>
          </a:prstGeom>
          <a:noFill/>
        </p:spPr>
        <p:txBody>
          <a:bodyPr wrap="square">
            <a:spAutoFit/>
          </a:bodyPr>
          <a:lstStyle/>
          <a:p>
            <a:pPr marL="342900" indent="-342900">
              <a:spcBef>
                <a:spcPts val="400"/>
              </a:spcBef>
              <a:buFont typeface="Wingdings" pitchFamily="2" charset="2"/>
              <a:buChar char="§"/>
            </a:pPr>
            <a:r>
              <a:rPr lang="pt-BR" sz="1300" dirty="0">
                <a:solidFill>
                  <a:schemeClr val="tx1"/>
                </a:solidFill>
                <a:latin typeface="Barlow" panose="00000500000000000000" pitchFamily="2" charset="0"/>
              </a:rPr>
              <a:t>Modelo de computação em nuvem que permite que um grupo de instituições compartilhe uma infraestrutura de nuvem;</a:t>
            </a:r>
          </a:p>
          <a:p>
            <a:pPr marL="342900" indent="-342900">
              <a:spcBef>
                <a:spcPts val="400"/>
              </a:spcBef>
              <a:buFont typeface="Wingdings" pitchFamily="2" charset="2"/>
              <a:buChar char="§"/>
            </a:pPr>
            <a:endParaRPr lang="pt-BR" sz="1300" dirty="0">
              <a:solidFill>
                <a:schemeClr val="tx1"/>
              </a:solidFill>
              <a:latin typeface="Barlow" panose="00000500000000000000" pitchFamily="2" charset="0"/>
            </a:endParaRPr>
          </a:p>
          <a:p>
            <a:pPr marL="342900" indent="-342900">
              <a:spcBef>
                <a:spcPts val="400"/>
              </a:spcBef>
              <a:buFont typeface="Wingdings" pitchFamily="2" charset="2"/>
              <a:buChar char="§"/>
            </a:pPr>
            <a:r>
              <a:rPr lang="pt-BR" sz="1300" dirty="0">
                <a:solidFill>
                  <a:schemeClr val="tx1"/>
                </a:solidFill>
                <a:latin typeface="Barlow" panose="00000500000000000000" pitchFamily="2" charset="0"/>
              </a:rPr>
              <a:t>Otimiza a utilização de recursos, compartilha custos e alcança objetivos específicos do grupo;</a:t>
            </a:r>
          </a:p>
          <a:p>
            <a:pPr marL="342900" indent="-342900">
              <a:spcBef>
                <a:spcPts val="400"/>
              </a:spcBef>
              <a:buFont typeface="Wingdings" pitchFamily="2" charset="2"/>
              <a:buChar char="§"/>
            </a:pPr>
            <a:endParaRPr lang="pt-BR" sz="1300" dirty="0">
              <a:solidFill>
                <a:schemeClr val="tx1"/>
              </a:solidFill>
              <a:latin typeface="Barlow" panose="00000500000000000000" pitchFamily="2" charset="0"/>
            </a:endParaRPr>
          </a:p>
          <a:p>
            <a:pPr marL="342900" indent="-342900">
              <a:spcBef>
                <a:spcPts val="400"/>
              </a:spcBef>
              <a:buFont typeface="Wingdings" pitchFamily="2" charset="2"/>
              <a:buChar char="§"/>
            </a:pPr>
            <a:r>
              <a:rPr lang="pt-BR" sz="1300" dirty="0">
                <a:solidFill>
                  <a:schemeClr val="tx1"/>
                </a:solidFill>
                <a:latin typeface="Barlow" panose="00000500000000000000" pitchFamily="2" charset="0"/>
              </a:rPr>
              <a:t>Divisão dos custos de infraestrutura e operacionais entre os membros, reduzindo o investimento individual de cada instituição;</a:t>
            </a:r>
          </a:p>
          <a:p>
            <a:pPr marL="342900" indent="-342900">
              <a:spcBef>
                <a:spcPts val="400"/>
              </a:spcBef>
              <a:buFont typeface="Wingdings" pitchFamily="2" charset="2"/>
              <a:buChar char="§"/>
            </a:pPr>
            <a:endParaRPr lang="pt-BR" sz="1300" dirty="0">
              <a:solidFill>
                <a:schemeClr val="tx1"/>
              </a:solidFill>
              <a:latin typeface="Barlow" panose="00000500000000000000" pitchFamily="2" charset="0"/>
            </a:endParaRPr>
          </a:p>
          <a:p>
            <a:pPr marL="342900" indent="-342900">
              <a:spcBef>
                <a:spcPts val="400"/>
              </a:spcBef>
              <a:buFont typeface="Wingdings" pitchFamily="2" charset="2"/>
              <a:buChar char="§"/>
            </a:pPr>
            <a:r>
              <a:rPr lang="pt-BR" sz="1300" dirty="0">
                <a:solidFill>
                  <a:schemeClr val="tx1"/>
                </a:solidFill>
                <a:latin typeface="Barlow" panose="00000500000000000000" pitchFamily="2" charset="0"/>
              </a:rPr>
              <a:t>Segurança reforçada com a personalização de políticas de segurança e privacidade conforme os requisitos específicos da comunidade;</a:t>
            </a:r>
          </a:p>
          <a:p>
            <a:pPr marL="342900" indent="-342900">
              <a:spcBef>
                <a:spcPts val="400"/>
              </a:spcBef>
              <a:buFont typeface="Wingdings" pitchFamily="2" charset="2"/>
              <a:buChar char="§"/>
            </a:pPr>
            <a:endParaRPr lang="pt-BR" sz="1300" dirty="0">
              <a:solidFill>
                <a:schemeClr val="tx1"/>
              </a:solidFill>
              <a:latin typeface="Barlow" panose="00000500000000000000" pitchFamily="2" charset="0"/>
            </a:endParaRPr>
          </a:p>
          <a:p>
            <a:pPr marL="342900" indent="-342900">
              <a:spcBef>
                <a:spcPts val="400"/>
              </a:spcBef>
              <a:buFont typeface="Wingdings" pitchFamily="2" charset="2"/>
              <a:buChar char="§"/>
            </a:pPr>
            <a:r>
              <a:rPr lang="pt-BR" sz="1300" dirty="0">
                <a:solidFill>
                  <a:schemeClr val="tx1"/>
                </a:solidFill>
                <a:latin typeface="Barlow" panose="00000500000000000000" pitchFamily="2" charset="0"/>
              </a:rPr>
              <a:t>Facilita adesão a regulamentos específicos para atender a padrões comuns entre os membros.</a:t>
            </a:r>
          </a:p>
        </p:txBody>
      </p:sp>
      <p:pic>
        <p:nvPicPr>
          <p:cNvPr id="7" name="Picture 2" descr="Cloud Computing Imagens – Procure 832,053 fotos, vetores e vídeos | Adobe  Stock">
            <a:extLst>
              <a:ext uri="{FF2B5EF4-FFF2-40B4-BE49-F238E27FC236}">
                <a16:creationId xmlns:a16="http://schemas.microsoft.com/office/drawing/2014/main" id="{BE914FDD-6A4B-4D3C-834B-F3E35B189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16" t="-997" r="15711" b="997"/>
          <a:stretch/>
        </p:blipFill>
        <p:spPr bwMode="auto">
          <a:xfrm>
            <a:off x="6042195" y="1317151"/>
            <a:ext cx="3017170" cy="3081600"/>
          </a:xfrm>
          <a:prstGeom prst="round1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69320749-F398-40C9-B010-357940A7DA87}"/>
              </a:ext>
            </a:extLst>
          </p:cNvPr>
          <p:cNvSpPr>
            <a:spLocks noGrp="1"/>
          </p:cNvSpPr>
          <p:nvPr>
            <p:ph type="ctrTitle"/>
          </p:nvPr>
        </p:nvSpPr>
        <p:spPr>
          <a:xfrm>
            <a:off x="1971863" y="199240"/>
            <a:ext cx="6962731" cy="358378"/>
          </a:xfrm>
        </p:spPr>
        <p:txBody>
          <a:bodyPr vert="horz" lIns="68580" tIns="34290" rIns="68580" bIns="34290" rtlCol="0" anchor="b">
            <a:noAutofit/>
          </a:bodyPr>
          <a:lstStyle/>
          <a:p>
            <a:pPr>
              <a:lnSpc>
                <a:spcPct val="80000"/>
              </a:lnSpc>
            </a:pPr>
            <a:r>
              <a:rPr lang="en-US" sz="1500" b="1" dirty="0">
                <a:solidFill>
                  <a:schemeClr val="tx1"/>
                </a:solidFill>
                <a:latin typeface="Barlow"/>
                <a:cs typeface="Arial"/>
              </a:rPr>
              <a:t>CENTROS NACIONAIS DE DADOS (CNDs): HABILITADORES DE NOVOS SERVIÇOS</a:t>
            </a:r>
            <a:endParaRPr lang="pt-BR" sz="1500" dirty="0">
              <a:solidFill>
                <a:schemeClr val="tx1"/>
              </a:solidFill>
              <a:latin typeface="Barlow"/>
              <a:cs typeface="Arial"/>
            </a:endParaRPr>
          </a:p>
        </p:txBody>
      </p:sp>
      <p:sp>
        <p:nvSpPr>
          <p:cNvPr id="9" name="CaixaDeTexto 8">
            <a:extLst>
              <a:ext uri="{FF2B5EF4-FFF2-40B4-BE49-F238E27FC236}">
                <a16:creationId xmlns:a16="http://schemas.microsoft.com/office/drawing/2014/main" id="{8717D2D9-3E4C-47B8-A9F9-9070B4DB69A7}"/>
              </a:ext>
            </a:extLst>
          </p:cNvPr>
          <p:cNvSpPr txBox="1"/>
          <p:nvPr/>
        </p:nvSpPr>
        <p:spPr>
          <a:xfrm>
            <a:off x="1971863" y="720297"/>
            <a:ext cx="3727401" cy="307777"/>
          </a:xfrm>
          <a:prstGeom prst="rect">
            <a:avLst/>
          </a:prstGeom>
          <a:noFill/>
        </p:spPr>
        <p:txBody>
          <a:bodyPr wrap="square" rtlCol="0">
            <a:spAutoFit/>
          </a:bodyPr>
          <a:lstStyle/>
          <a:p>
            <a:r>
              <a:rPr lang="pt-BR" sz="1400" b="1" dirty="0">
                <a:solidFill>
                  <a:srgbClr val="001EFF"/>
                </a:solidFill>
                <a:latin typeface="Barlow" panose="00000500000000000000" pitchFamily="2" charset="0"/>
              </a:rPr>
              <a:t>Nuvem Comunitária Acadêmica</a:t>
            </a:r>
          </a:p>
        </p:txBody>
      </p:sp>
      <p:pic>
        <p:nvPicPr>
          <p:cNvPr id="11" name="Picture 42">
            <a:extLst>
              <a:ext uri="{FF2B5EF4-FFF2-40B4-BE49-F238E27FC236}">
                <a16:creationId xmlns:a16="http://schemas.microsoft.com/office/drawing/2014/main" id="{C924D0D7-AFED-47F4-84AC-35FCA6C886AA}"/>
              </a:ext>
            </a:extLst>
          </p:cNvPr>
          <p:cNvPicPr>
            <a:picLocks noChangeAspect="1"/>
          </p:cNvPicPr>
          <p:nvPr/>
        </p:nvPicPr>
        <p:blipFill>
          <a:blip r:embed="rId3"/>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3671625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AE3D89-15FC-BC9D-2454-C60DF6C50DC1}"/>
              </a:ext>
            </a:extLst>
          </p:cNvPr>
          <p:cNvPicPr>
            <a:picLocks noChangeAspect="1"/>
          </p:cNvPicPr>
          <p:nvPr/>
        </p:nvPicPr>
        <p:blipFill>
          <a:blip r:embed="rId2"/>
          <a:stretch>
            <a:fillRect/>
          </a:stretch>
        </p:blipFill>
        <p:spPr>
          <a:xfrm>
            <a:off x="7910681" y="324835"/>
            <a:ext cx="881622" cy="274173"/>
          </a:xfrm>
          <a:prstGeom prst="rect">
            <a:avLst/>
          </a:prstGeom>
        </p:spPr>
      </p:pic>
      <p:sp>
        <p:nvSpPr>
          <p:cNvPr id="26" name="CaixaDeTexto 25">
            <a:extLst>
              <a:ext uri="{FF2B5EF4-FFF2-40B4-BE49-F238E27FC236}">
                <a16:creationId xmlns:a16="http://schemas.microsoft.com/office/drawing/2014/main" id="{E9C82A75-D2D9-47F1-A015-75FCB519B26C}"/>
              </a:ext>
            </a:extLst>
          </p:cNvPr>
          <p:cNvSpPr txBox="1"/>
          <p:nvPr/>
        </p:nvSpPr>
        <p:spPr>
          <a:xfrm>
            <a:off x="2162778" y="295661"/>
            <a:ext cx="520576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pt-BR" sz="1500" b="1" dirty="0">
                <a:latin typeface="Barlow"/>
              </a:rPr>
              <a:t>AGENDA</a:t>
            </a:r>
            <a:endParaRPr lang="pt-BR" sz="1500" dirty="0">
              <a:latin typeface="Barlow"/>
            </a:endParaRPr>
          </a:p>
        </p:txBody>
      </p:sp>
      <p:sp>
        <p:nvSpPr>
          <p:cNvPr id="3" name="CaixaDeTexto 2">
            <a:extLst>
              <a:ext uri="{FF2B5EF4-FFF2-40B4-BE49-F238E27FC236}">
                <a16:creationId xmlns:a16="http://schemas.microsoft.com/office/drawing/2014/main" id="{031976F9-F3D5-4A87-8674-056F26CAFB03}"/>
              </a:ext>
            </a:extLst>
          </p:cNvPr>
          <p:cNvSpPr txBox="1"/>
          <p:nvPr/>
        </p:nvSpPr>
        <p:spPr>
          <a:xfrm>
            <a:off x="2162232" y="1194179"/>
            <a:ext cx="6230203" cy="3416320"/>
          </a:xfrm>
          <a:prstGeom prst="rect">
            <a:avLst/>
          </a:prstGeom>
          <a:noFill/>
        </p:spPr>
        <p:txBody>
          <a:bodyPr wrap="square" rtlCol="0">
            <a:spAutoFit/>
          </a:bodyPr>
          <a:lstStyle/>
          <a:p>
            <a:pPr marL="285750" indent="-285750">
              <a:buFont typeface="Arial" panose="020B0604020202020204" pitchFamily="34" charset="0"/>
              <a:buChar char="•"/>
            </a:pPr>
            <a:r>
              <a:rPr lang="pt-BR" dirty="0">
                <a:latin typeface="Barlow" panose="00000500000000000000" pitchFamily="2" charset="0"/>
              </a:rPr>
              <a:t>Sobre a RNP;</a:t>
            </a:r>
          </a:p>
          <a:p>
            <a:pPr marL="285750" indent="-285750">
              <a:buFont typeface="Arial" panose="020B0604020202020204" pitchFamily="34" charset="0"/>
              <a:buChar char="•"/>
            </a:pPr>
            <a:endParaRPr lang="pt-BR" dirty="0">
              <a:latin typeface="Barlow" panose="00000500000000000000" pitchFamily="2" charset="0"/>
            </a:endParaRPr>
          </a:p>
          <a:p>
            <a:pPr marL="285750" indent="-285750">
              <a:buFont typeface="Arial" panose="020B0604020202020204" pitchFamily="34" charset="0"/>
              <a:buChar char="•"/>
            </a:pPr>
            <a:r>
              <a:rPr lang="pt-BR" dirty="0">
                <a:latin typeface="Barlow" panose="00000500000000000000" pitchFamily="2" charset="0"/>
              </a:rPr>
              <a:t>Programa Conecta e Capacita (FNDCT/MCTI);</a:t>
            </a:r>
          </a:p>
          <a:p>
            <a:pPr marL="285750" indent="-285750">
              <a:buFont typeface="Arial" panose="020B0604020202020204" pitchFamily="34" charset="0"/>
              <a:buChar char="•"/>
            </a:pPr>
            <a:endParaRPr lang="pt-BR" dirty="0">
              <a:latin typeface="Barlow" panose="00000500000000000000" pitchFamily="2" charset="0"/>
            </a:endParaRPr>
          </a:p>
          <a:p>
            <a:pPr marL="285750" indent="-285750">
              <a:buFont typeface="Arial" panose="020B0604020202020204" pitchFamily="34" charset="0"/>
              <a:buChar char="•"/>
            </a:pPr>
            <a:r>
              <a:rPr lang="pt-BR" dirty="0">
                <a:latin typeface="Barlow" panose="00000500000000000000" pitchFamily="2" charset="0"/>
              </a:rPr>
              <a:t>Centros Nacionais de Dados (</a:t>
            </a:r>
            <a:r>
              <a:rPr lang="pt-BR" dirty="0" err="1">
                <a:latin typeface="Barlow" panose="00000500000000000000" pitchFamily="2" charset="0"/>
              </a:rPr>
              <a:t>CNDs</a:t>
            </a:r>
            <a:r>
              <a:rPr lang="pt-BR" dirty="0">
                <a:latin typeface="Barlow" panose="00000500000000000000" pitchFamily="2" charset="0"/>
              </a:rPr>
              <a:t>) e novos serviços;</a:t>
            </a:r>
          </a:p>
          <a:p>
            <a:pPr marL="285750" indent="-285750">
              <a:buFont typeface="Arial" panose="020B0604020202020204" pitchFamily="34" charset="0"/>
              <a:buChar char="•"/>
            </a:pPr>
            <a:endParaRPr lang="pt-BR" dirty="0">
              <a:latin typeface="Barlow" panose="00000500000000000000" pitchFamily="2" charset="0"/>
            </a:endParaRPr>
          </a:p>
          <a:p>
            <a:pPr marL="285750" indent="-285750">
              <a:buFont typeface="Arial" panose="020B0604020202020204" pitchFamily="34" charset="0"/>
              <a:buChar char="•"/>
            </a:pPr>
            <a:r>
              <a:rPr lang="pt-BR" dirty="0">
                <a:latin typeface="Barlow" panose="00000500000000000000" pitchFamily="2" charset="0"/>
              </a:rPr>
              <a:t>Catálogo de ofertas e serviços digitais para pesquisadores;</a:t>
            </a:r>
          </a:p>
          <a:p>
            <a:pPr marL="285750" indent="-285750">
              <a:buFont typeface="Arial" panose="020B0604020202020204" pitchFamily="34" charset="0"/>
              <a:buChar char="•"/>
            </a:pPr>
            <a:endParaRPr lang="pt-BR" dirty="0">
              <a:latin typeface="Barlow" panose="00000500000000000000" pitchFamily="2" charset="0"/>
            </a:endParaRPr>
          </a:p>
          <a:p>
            <a:pPr marL="285750" indent="-285750">
              <a:buFont typeface="Arial" panose="020B0604020202020204" pitchFamily="34" charset="0"/>
              <a:buChar char="•"/>
            </a:pPr>
            <a:r>
              <a:rPr lang="pt-BR" dirty="0">
                <a:latin typeface="Barlow" panose="00000500000000000000" pitchFamily="2" charset="0"/>
              </a:rPr>
              <a:t>O que mais vem por aí?</a:t>
            </a:r>
          </a:p>
          <a:p>
            <a:pPr marL="285750" indent="-285750">
              <a:buFont typeface="Arial" panose="020B0604020202020204" pitchFamily="34" charset="0"/>
              <a:buChar char="•"/>
            </a:pPr>
            <a:endParaRPr lang="pt-BR" dirty="0">
              <a:latin typeface="Barlow" panose="00000500000000000000" pitchFamily="2" charset="0"/>
            </a:endParaRPr>
          </a:p>
          <a:p>
            <a:pPr marL="285750" indent="-285750">
              <a:buFont typeface="Arial" panose="020B0604020202020204" pitchFamily="34" charset="0"/>
              <a:buChar char="•"/>
            </a:pPr>
            <a:endParaRPr lang="pt-BR" dirty="0"/>
          </a:p>
        </p:txBody>
      </p:sp>
    </p:spTree>
    <p:extLst>
      <p:ext uri="{BB962C8B-B14F-4D97-AF65-F5344CB8AC3E}">
        <p14:creationId xmlns:p14="http://schemas.microsoft.com/office/powerpoint/2010/main" val="191907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2">
            <a:extLst>
              <a:ext uri="{FF2B5EF4-FFF2-40B4-BE49-F238E27FC236}">
                <a16:creationId xmlns:a16="http://schemas.microsoft.com/office/drawing/2014/main" id="{E6638976-CD5D-12A8-720C-C2B7DA6C3EB8}"/>
              </a:ext>
            </a:extLst>
          </p:cNvPr>
          <p:cNvSpPr txBox="1">
            <a:spLocks/>
          </p:cNvSpPr>
          <p:nvPr/>
        </p:nvSpPr>
        <p:spPr bwMode="auto">
          <a:xfrm>
            <a:off x="1868450" y="984242"/>
            <a:ext cx="3934226" cy="3690706"/>
          </a:xfrm>
          <a:prstGeom prst="rect">
            <a:avLst/>
          </a:prstGeom>
          <a:noFill/>
          <a:ln>
            <a:noFill/>
          </a:ln>
        </p:spPr>
        <p:txBody>
          <a:bodyPr vert="horz" wrap="square" lIns="72000" tIns="45720" rIns="7200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200" b="0" i="0" kern="1200">
                <a:solidFill>
                  <a:srgbClr val="001EFF"/>
                </a:solidFill>
                <a:latin typeface="Barlow Medium" pitchFamily="2" charset="77"/>
                <a:ea typeface="+mn-ea"/>
                <a:cs typeface="+mn-cs"/>
              </a:defRPr>
            </a:lvl1pPr>
            <a:lvl2pPr marL="180000" indent="0" algn="l" rtl="0" eaLnBrk="0" fontAlgn="base" hangingPunct="0">
              <a:lnSpc>
                <a:spcPct val="90000"/>
              </a:lnSpc>
              <a:spcBef>
                <a:spcPts val="500"/>
              </a:spcBef>
              <a:spcAft>
                <a:spcPct val="0"/>
              </a:spcAft>
              <a:buFontTx/>
              <a:buNone/>
              <a:defRPr sz="2000" b="0" i="0" kern="1200">
                <a:solidFill>
                  <a:schemeClr val="tx1"/>
                </a:solidFill>
                <a:latin typeface="Barlow" pitchFamily="2" charset="77"/>
                <a:ea typeface="+mn-ea"/>
                <a:cs typeface="+mn-cs"/>
              </a:defRPr>
            </a:lvl2pPr>
            <a:lvl3pPr marL="252000" indent="0" algn="l" rtl="0" eaLnBrk="0" fontAlgn="base" hangingPunct="0">
              <a:lnSpc>
                <a:spcPct val="90000"/>
              </a:lnSpc>
              <a:spcBef>
                <a:spcPts val="500"/>
              </a:spcBef>
              <a:spcAft>
                <a:spcPct val="0"/>
              </a:spcAft>
              <a:buFontTx/>
              <a:buNone/>
              <a:defRPr sz="1600" b="0" i="0" kern="1200">
                <a:solidFill>
                  <a:schemeClr val="tx1"/>
                </a:solidFill>
                <a:latin typeface="Barlow" pitchFamily="2" charset="77"/>
                <a:ea typeface="+mn-ea"/>
                <a:cs typeface="+mn-cs"/>
              </a:defRPr>
            </a:lvl3pPr>
            <a:lvl4pPr marL="324000" indent="0" algn="l" rtl="0" eaLnBrk="0" fontAlgn="base" hangingPunct="0">
              <a:lnSpc>
                <a:spcPct val="90000"/>
              </a:lnSpc>
              <a:spcBef>
                <a:spcPts val="500"/>
              </a:spcBef>
              <a:spcAft>
                <a:spcPct val="0"/>
              </a:spcAft>
              <a:buFontTx/>
              <a:buNone/>
              <a:defRPr sz="1400" b="0" i="0" kern="1200">
                <a:solidFill>
                  <a:schemeClr val="tx1"/>
                </a:solidFill>
                <a:latin typeface="Barlow" pitchFamily="2" charset="77"/>
                <a:ea typeface="+mn-ea"/>
                <a:cs typeface="+mn-cs"/>
              </a:defRPr>
            </a:lvl4pPr>
            <a:lvl5pPr marL="1828800" indent="0" algn="l" rtl="0" eaLnBrk="0" fontAlgn="base" hangingPunct="0">
              <a:lnSpc>
                <a:spcPct val="90000"/>
              </a:lnSpc>
              <a:spcBef>
                <a:spcPts val="500"/>
              </a:spcBef>
              <a:spcAft>
                <a:spcPct val="0"/>
              </a:spcAft>
              <a:buFontTx/>
              <a:buNone/>
              <a:defRPr sz="12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274" indent="-285274">
              <a:buFont typeface="Wingdings,Sans-Serif" pitchFamily="2" charset="2"/>
              <a:buChar char="§"/>
            </a:pPr>
            <a:r>
              <a:rPr lang="pt-BR" sz="1350" dirty="0">
                <a:solidFill>
                  <a:schemeClr val="tx1"/>
                </a:solidFill>
                <a:latin typeface="Barlow" panose="00000500000000000000" pitchFamily="2" charset="0"/>
              </a:rPr>
              <a:t>Computação paralela para resolver problemas complexos que requerem grandes capacidades de processamento e análise;</a:t>
            </a:r>
          </a:p>
          <a:p>
            <a:pPr marL="285274" indent="-285274">
              <a:buFont typeface="Wingdings,Sans-Serif" pitchFamily="2" charset="2"/>
              <a:buChar char="§"/>
            </a:pPr>
            <a:r>
              <a:rPr lang="pt-BR" sz="1350" dirty="0">
                <a:solidFill>
                  <a:schemeClr val="tx1"/>
                </a:solidFill>
                <a:latin typeface="Barlow" panose="00000500000000000000" pitchFamily="2" charset="0"/>
              </a:rPr>
              <a:t>Uso na pesquisa Científica em simulações complexas, como modelagem climática, pesquisa astrofísica e simulações;</a:t>
            </a:r>
            <a:endParaRPr lang="en-US" sz="1350" dirty="0">
              <a:solidFill>
                <a:schemeClr val="tx1"/>
              </a:solidFill>
              <a:latin typeface="Barlow" panose="00000500000000000000" pitchFamily="2" charset="0"/>
            </a:endParaRPr>
          </a:p>
          <a:p>
            <a:pPr marL="285274" indent="-285274">
              <a:buFont typeface="Wingdings,Sans-Serif" pitchFamily="2" charset="2"/>
              <a:buChar char="§"/>
            </a:pPr>
            <a:r>
              <a:rPr lang="pt-BR" sz="1350" dirty="0">
                <a:solidFill>
                  <a:schemeClr val="tx1"/>
                </a:solidFill>
                <a:latin typeface="Barlow" panose="00000500000000000000" pitchFamily="2" charset="0"/>
              </a:rPr>
              <a:t>Inteligência Artificial e aprendizado de máquina para treinar modelos de IA complexos;</a:t>
            </a:r>
          </a:p>
          <a:p>
            <a:pPr marL="285274" indent="-285274">
              <a:buFont typeface="Wingdings,Sans-Serif" pitchFamily="2" charset="2"/>
              <a:buChar char="§"/>
            </a:pPr>
            <a:r>
              <a:rPr lang="pt-BR" sz="1350" dirty="0">
                <a:solidFill>
                  <a:schemeClr val="tx1"/>
                </a:solidFill>
                <a:latin typeface="Barlow" panose="00000500000000000000" pitchFamily="2" charset="0"/>
              </a:rPr>
              <a:t>Data center com disponibilidade e segurança;</a:t>
            </a:r>
          </a:p>
          <a:p>
            <a:pPr marL="285274" indent="-285274">
              <a:buFont typeface="Wingdings" pitchFamily="2" charset="2"/>
              <a:buChar char="§"/>
            </a:pPr>
            <a:r>
              <a:rPr lang="pt-BR" sz="1350" dirty="0">
                <a:solidFill>
                  <a:schemeClr val="tx1"/>
                </a:solidFill>
                <a:latin typeface="Barlow" panose="00000500000000000000" pitchFamily="2" charset="0"/>
              </a:rPr>
              <a:t>Muitos MW de energia e fontes redundantes;</a:t>
            </a:r>
          </a:p>
          <a:p>
            <a:pPr marL="285274" indent="-285274">
              <a:buFont typeface="Wingdings" pitchFamily="2" charset="2"/>
              <a:buChar char="§"/>
            </a:pPr>
            <a:r>
              <a:rPr lang="pt-BR" sz="1350" dirty="0">
                <a:solidFill>
                  <a:schemeClr val="tx1"/>
                </a:solidFill>
                <a:latin typeface="Barlow" panose="00000500000000000000" pitchFamily="2" charset="0"/>
              </a:rPr>
              <a:t>Projetos especiais para demandas de sistema de refrigeração à água;</a:t>
            </a:r>
          </a:p>
          <a:p>
            <a:pPr marL="285274" indent="-285274">
              <a:buFont typeface="Wingdings" pitchFamily="2" charset="2"/>
              <a:buChar char="§"/>
            </a:pPr>
            <a:r>
              <a:rPr lang="pt-BR" sz="1350" dirty="0">
                <a:solidFill>
                  <a:schemeClr val="tx1"/>
                </a:solidFill>
                <a:latin typeface="Barlow" panose="00000500000000000000" pitchFamily="2" charset="0"/>
              </a:rPr>
              <a:t>Conexão, armazenamento seguro e escalável;</a:t>
            </a:r>
          </a:p>
          <a:p>
            <a:pPr marL="285274" indent="-285274">
              <a:buFont typeface="Wingdings" pitchFamily="2" charset="2"/>
              <a:buChar char="§"/>
            </a:pPr>
            <a:r>
              <a:rPr lang="pt-BR" sz="1350" i="1" dirty="0" err="1">
                <a:solidFill>
                  <a:schemeClr val="tx1"/>
                </a:solidFill>
                <a:latin typeface="Barlow" panose="00000500000000000000" pitchFamily="2" charset="0"/>
              </a:rPr>
              <a:t>Ex</a:t>
            </a:r>
            <a:r>
              <a:rPr lang="pt-BR" sz="1350" i="1" dirty="0">
                <a:solidFill>
                  <a:schemeClr val="tx1"/>
                </a:solidFill>
                <a:latin typeface="Barlow" panose="00000500000000000000" pitchFamily="2" charset="0"/>
              </a:rPr>
              <a:t>: GPT-3 </a:t>
            </a:r>
            <a:r>
              <a:rPr lang="pt-BR" sz="1350" i="1" dirty="0" err="1">
                <a:solidFill>
                  <a:schemeClr val="tx1"/>
                </a:solidFill>
                <a:latin typeface="Barlow" panose="00000500000000000000" pitchFamily="2" charset="0"/>
              </a:rPr>
              <a:t>reportedly</a:t>
            </a:r>
            <a:r>
              <a:rPr lang="pt-BR" sz="1350" i="1" dirty="0">
                <a:solidFill>
                  <a:schemeClr val="tx1"/>
                </a:solidFill>
                <a:latin typeface="Barlow" panose="00000500000000000000" pitchFamily="2" charset="0"/>
              </a:rPr>
              <a:t> </a:t>
            </a:r>
            <a:r>
              <a:rPr lang="pt-BR" sz="1350" i="1" dirty="0" err="1">
                <a:solidFill>
                  <a:schemeClr val="tx1"/>
                </a:solidFill>
                <a:latin typeface="Barlow" panose="00000500000000000000" pitchFamily="2" charset="0"/>
              </a:rPr>
              <a:t>consumed</a:t>
            </a:r>
            <a:r>
              <a:rPr lang="pt-BR" sz="1350" i="1" dirty="0">
                <a:solidFill>
                  <a:schemeClr val="tx1"/>
                </a:solidFill>
                <a:latin typeface="Barlow" panose="00000500000000000000" pitchFamily="2" charset="0"/>
              </a:rPr>
              <a:t> 1,287 megawatt hours </a:t>
            </a:r>
            <a:r>
              <a:rPr lang="pt-BR" sz="1350" i="1" dirty="0" err="1">
                <a:solidFill>
                  <a:schemeClr val="tx1"/>
                </a:solidFill>
                <a:latin typeface="Barlow" panose="00000500000000000000" pitchFamily="2" charset="0"/>
              </a:rPr>
              <a:t>of</a:t>
            </a:r>
            <a:r>
              <a:rPr lang="pt-BR" sz="1350" i="1" dirty="0">
                <a:solidFill>
                  <a:schemeClr val="tx1"/>
                </a:solidFill>
                <a:latin typeface="Barlow" panose="00000500000000000000" pitchFamily="2" charset="0"/>
              </a:rPr>
              <a:t> </a:t>
            </a:r>
            <a:r>
              <a:rPr lang="pt-BR" sz="1350" i="1" dirty="0" err="1">
                <a:solidFill>
                  <a:schemeClr val="tx1"/>
                </a:solidFill>
                <a:latin typeface="Barlow" panose="00000500000000000000" pitchFamily="2" charset="0"/>
              </a:rPr>
              <a:t>electricity</a:t>
            </a:r>
            <a:r>
              <a:rPr lang="pt-BR" sz="1350" i="1" dirty="0">
                <a:solidFill>
                  <a:schemeClr val="tx1"/>
                </a:solidFill>
                <a:latin typeface="Barlow" panose="00000500000000000000" pitchFamily="2" charset="0"/>
              </a:rPr>
              <a:t> </a:t>
            </a:r>
            <a:r>
              <a:rPr lang="pt-BR" sz="1350" i="1" dirty="0" err="1">
                <a:solidFill>
                  <a:schemeClr val="tx1"/>
                </a:solidFill>
                <a:latin typeface="Barlow" panose="00000500000000000000" pitchFamily="2" charset="0"/>
              </a:rPr>
              <a:t>and</a:t>
            </a:r>
            <a:r>
              <a:rPr lang="pt-BR" sz="1350" i="1" dirty="0">
                <a:solidFill>
                  <a:schemeClr val="tx1"/>
                </a:solidFill>
                <a:latin typeface="Barlow" panose="00000500000000000000" pitchFamily="2" charset="0"/>
              </a:rPr>
              <a:t> </a:t>
            </a:r>
            <a:r>
              <a:rPr lang="pt-BR" sz="1350" i="1" dirty="0" err="1">
                <a:solidFill>
                  <a:schemeClr val="tx1"/>
                </a:solidFill>
                <a:latin typeface="Barlow" panose="00000500000000000000" pitchFamily="2" charset="0"/>
              </a:rPr>
              <a:t>generated</a:t>
            </a:r>
            <a:r>
              <a:rPr lang="pt-BR" sz="1350" i="1" dirty="0">
                <a:solidFill>
                  <a:schemeClr val="tx1"/>
                </a:solidFill>
                <a:latin typeface="Barlow" panose="00000500000000000000" pitchFamily="2" charset="0"/>
              </a:rPr>
              <a:t> 552 tons </a:t>
            </a:r>
            <a:r>
              <a:rPr lang="pt-BR" sz="1350" i="1" dirty="0" err="1">
                <a:solidFill>
                  <a:schemeClr val="tx1"/>
                </a:solidFill>
                <a:latin typeface="Barlow" panose="00000500000000000000" pitchFamily="2" charset="0"/>
              </a:rPr>
              <a:t>of</a:t>
            </a:r>
            <a:r>
              <a:rPr lang="pt-BR" sz="1350" i="1" dirty="0">
                <a:solidFill>
                  <a:schemeClr val="tx1"/>
                </a:solidFill>
                <a:latin typeface="Barlow" panose="00000500000000000000" pitchFamily="2" charset="0"/>
              </a:rPr>
              <a:t> CO2.</a:t>
            </a:r>
          </a:p>
          <a:p>
            <a:pPr marL="285274" indent="-285274">
              <a:buFont typeface="Wingdings" pitchFamily="2" charset="2"/>
              <a:buChar char="§"/>
            </a:pPr>
            <a:endParaRPr lang="pt-BR" sz="1388" dirty="0">
              <a:solidFill>
                <a:schemeClr val="tx1"/>
              </a:solidFill>
              <a:latin typeface="Barlow"/>
            </a:endParaRPr>
          </a:p>
        </p:txBody>
      </p:sp>
      <p:pic>
        <p:nvPicPr>
          <p:cNvPr id="3" name="Picture 2" descr="Illustrate an advanced High Performance Computing (HPC) setup, showcasing a vast data center filled with rows of high-tech servers and computing racks. These racks should be densely packed with sophisticated hardware, illuminated by subtle, cool lighting that highlights the power and complexity of the system. The environment should be depicted as meticulously organized and clean, emphasizing the precision and efficiency inherent to HPC facilities. Use a palette of muted colors to convey a professional and serious atmosphere, suitable for scientific research or enterprise computing environments. The image should subtly communicate the immense computing power and potential for innovation that HPC systems offer, without overtly commercial or whimsical elements.">
            <a:extLst>
              <a:ext uri="{FF2B5EF4-FFF2-40B4-BE49-F238E27FC236}">
                <a16:creationId xmlns:a16="http://schemas.microsoft.com/office/drawing/2014/main" id="{C9E8DED0-EAE2-51CD-76A1-9C3C0ABB12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847985" y="1290270"/>
            <a:ext cx="3182948" cy="3182948"/>
          </a:xfrm>
          <a:prstGeom prst="round1Rect">
            <a:avLst/>
          </a:prstGeom>
          <a:gradFill>
            <a:gsLst>
              <a:gs pos="0">
                <a:schemeClr val="bg1">
                  <a:lumMod val="85000"/>
                </a:schemeClr>
              </a:gs>
              <a:gs pos="50000">
                <a:schemeClr val="bg1">
                  <a:lumMod val="95000"/>
                </a:schemeClr>
              </a:gs>
              <a:gs pos="100000">
                <a:srgbClr val="F58631"/>
              </a:gs>
            </a:gsLst>
            <a:path path="circle">
              <a:fillToRect l="100000" t="100000"/>
            </a:path>
          </a:gradFill>
        </p:spPr>
      </p:pic>
      <p:sp>
        <p:nvSpPr>
          <p:cNvPr id="8" name="CaixaDeTexto 7">
            <a:extLst>
              <a:ext uri="{FF2B5EF4-FFF2-40B4-BE49-F238E27FC236}">
                <a16:creationId xmlns:a16="http://schemas.microsoft.com/office/drawing/2014/main" id="{99B19BCA-B5EE-491E-98D0-577EDC53C72F}"/>
              </a:ext>
            </a:extLst>
          </p:cNvPr>
          <p:cNvSpPr txBox="1"/>
          <p:nvPr/>
        </p:nvSpPr>
        <p:spPr>
          <a:xfrm>
            <a:off x="1971861" y="610153"/>
            <a:ext cx="6962731" cy="307777"/>
          </a:xfrm>
          <a:prstGeom prst="rect">
            <a:avLst/>
          </a:prstGeom>
          <a:noFill/>
        </p:spPr>
        <p:txBody>
          <a:bodyPr wrap="square" rtlCol="0">
            <a:spAutoFit/>
          </a:bodyPr>
          <a:lstStyle/>
          <a:p>
            <a:r>
              <a:rPr lang="pt-BR" sz="1400" b="1" dirty="0">
                <a:solidFill>
                  <a:srgbClr val="001EFF"/>
                </a:solidFill>
                <a:latin typeface="Barlow" panose="00000500000000000000" pitchFamily="2" charset="0"/>
              </a:rPr>
              <a:t>Hospedagem de equipamentos para IA/HPC (High Performance </a:t>
            </a:r>
            <a:r>
              <a:rPr lang="pt-BR" sz="1400" b="1" dirty="0" err="1">
                <a:solidFill>
                  <a:srgbClr val="001EFF"/>
                </a:solidFill>
                <a:latin typeface="Barlow" panose="00000500000000000000" pitchFamily="2" charset="0"/>
              </a:rPr>
              <a:t>Computing</a:t>
            </a:r>
            <a:r>
              <a:rPr lang="pt-BR" sz="1400" b="1" dirty="0">
                <a:solidFill>
                  <a:srgbClr val="001EFF"/>
                </a:solidFill>
                <a:latin typeface="Barlow" panose="00000500000000000000" pitchFamily="2" charset="0"/>
              </a:rPr>
              <a:t>)</a:t>
            </a:r>
          </a:p>
        </p:txBody>
      </p:sp>
      <p:sp>
        <p:nvSpPr>
          <p:cNvPr id="11" name="Título 1">
            <a:extLst>
              <a:ext uri="{FF2B5EF4-FFF2-40B4-BE49-F238E27FC236}">
                <a16:creationId xmlns:a16="http://schemas.microsoft.com/office/drawing/2014/main" id="{E7A4FB58-4552-4FDB-8D5C-4B640621094E}"/>
              </a:ext>
            </a:extLst>
          </p:cNvPr>
          <p:cNvSpPr>
            <a:spLocks noGrp="1"/>
          </p:cNvSpPr>
          <p:nvPr>
            <p:ph type="ctrTitle"/>
          </p:nvPr>
        </p:nvSpPr>
        <p:spPr>
          <a:xfrm>
            <a:off x="1971863" y="199240"/>
            <a:ext cx="6962731" cy="358378"/>
          </a:xfrm>
        </p:spPr>
        <p:txBody>
          <a:bodyPr vert="horz" lIns="68580" tIns="34290" rIns="68580" bIns="34290" rtlCol="0" anchor="b">
            <a:noAutofit/>
          </a:bodyPr>
          <a:lstStyle/>
          <a:p>
            <a:pPr>
              <a:lnSpc>
                <a:spcPct val="80000"/>
              </a:lnSpc>
            </a:pPr>
            <a:r>
              <a:rPr lang="en-US" sz="1500" b="1" dirty="0">
                <a:solidFill>
                  <a:schemeClr val="tx1"/>
                </a:solidFill>
                <a:latin typeface="Barlow"/>
                <a:cs typeface="Arial"/>
              </a:rPr>
              <a:t>CENTROS NACIONAIS DE DADOS (CNDs): HABILITADORES DE NOVOS SERVIÇOS</a:t>
            </a:r>
            <a:endParaRPr lang="pt-BR" sz="1500" dirty="0">
              <a:solidFill>
                <a:schemeClr val="tx1"/>
              </a:solidFill>
              <a:latin typeface="Barlow"/>
              <a:cs typeface="Arial"/>
            </a:endParaRPr>
          </a:p>
        </p:txBody>
      </p:sp>
      <p:pic>
        <p:nvPicPr>
          <p:cNvPr id="7" name="Picture 42">
            <a:extLst>
              <a:ext uri="{FF2B5EF4-FFF2-40B4-BE49-F238E27FC236}">
                <a16:creationId xmlns:a16="http://schemas.microsoft.com/office/drawing/2014/main" id="{BFE047FF-8FD0-4CBA-844D-529619599832}"/>
              </a:ext>
            </a:extLst>
          </p:cNvPr>
          <p:cNvPicPr>
            <a:picLocks noChangeAspect="1"/>
          </p:cNvPicPr>
          <p:nvPr/>
        </p:nvPicPr>
        <p:blipFill>
          <a:blip r:embed="rId5"/>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120137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3">
            <a:extLst>
              <a:ext uri="{FF2B5EF4-FFF2-40B4-BE49-F238E27FC236}">
                <a16:creationId xmlns:a16="http://schemas.microsoft.com/office/drawing/2014/main" id="{7B5386E4-AFC7-2968-373D-7B1E99D829B4}"/>
              </a:ext>
            </a:extLst>
          </p:cNvPr>
          <p:cNvSpPr txBox="1"/>
          <p:nvPr/>
        </p:nvSpPr>
        <p:spPr>
          <a:xfrm>
            <a:off x="2047207" y="305820"/>
            <a:ext cx="5390823" cy="266227"/>
          </a:xfrm>
          <a:prstGeom prst="rect">
            <a:avLst/>
          </a:prstGeom>
          <a:noFill/>
        </p:spPr>
        <p:txBody>
          <a:bodyPr wrap="square" lIns="68580" tIns="34290" rIns="68580" bIns="34290" rtlCol="0" anchor="t">
            <a:spAutoFit/>
          </a:bodyPr>
          <a:lstStyle/>
          <a:p>
            <a:pPr>
              <a:lnSpc>
                <a:spcPct val="80000"/>
              </a:lnSpc>
            </a:pPr>
            <a:r>
              <a:rPr lang="en-US" sz="1600" b="1" dirty="0">
                <a:latin typeface="Barlow"/>
                <a:cs typeface="Arial"/>
              </a:rPr>
              <a:t>MODELO PARA O ECOSSISTEMA DE PESQUISA E INOVÇÃO</a:t>
            </a:r>
            <a:endParaRPr lang="pt-BR" sz="1600" dirty="0">
              <a:latin typeface="Barlow"/>
              <a:cs typeface="Arial" panose="020B0604020202020204" pitchFamily="34" charset="0"/>
            </a:endParaRPr>
          </a:p>
        </p:txBody>
      </p:sp>
      <p:pic>
        <p:nvPicPr>
          <p:cNvPr id="12" name="Picture 14">
            <a:extLst>
              <a:ext uri="{FF2B5EF4-FFF2-40B4-BE49-F238E27FC236}">
                <a16:creationId xmlns:a16="http://schemas.microsoft.com/office/drawing/2014/main" id="{E5BC18FB-012F-723C-4938-92E5480C7FE6}"/>
              </a:ext>
            </a:extLst>
          </p:cNvPr>
          <p:cNvPicPr>
            <a:picLocks noChangeAspect="1"/>
          </p:cNvPicPr>
          <p:nvPr/>
        </p:nvPicPr>
        <p:blipFill>
          <a:blip r:embed="rId2"/>
          <a:stretch>
            <a:fillRect/>
          </a:stretch>
        </p:blipFill>
        <p:spPr>
          <a:xfrm>
            <a:off x="311609" y="432778"/>
            <a:ext cx="328438" cy="62189"/>
          </a:xfrm>
          <a:prstGeom prst="rect">
            <a:avLst/>
          </a:prstGeom>
        </p:spPr>
      </p:pic>
      <p:pic>
        <p:nvPicPr>
          <p:cNvPr id="6" name="Imagem 5">
            <a:extLst>
              <a:ext uri="{FF2B5EF4-FFF2-40B4-BE49-F238E27FC236}">
                <a16:creationId xmlns:a16="http://schemas.microsoft.com/office/drawing/2014/main" id="{093BF7FC-D929-4765-8C4F-B63A2A95C388}"/>
              </a:ext>
            </a:extLst>
          </p:cNvPr>
          <p:cNvPicPr>
            <a:picLocks noChangeAspect="1"/>
          </p:cNvPicPr>
          <p:nvPr/>
        </p:nvPicPr>
        <p:blipFill>
          <a:blip r:embed="rId3"/>
          <a:stretch>
            <a:fillRect/>
          </a:stretch>
        </p:blipFill>
        <p:spPr>
          <a:xfrm>
            <a:off x="1931287" y="677074"/>
            <a:ext cx="7212713" cy="4103457"/>
          </a:xfrm>
          <a:prstGeom prst="rect">
            <a:avLst/>
          </a:prstGeom>
        </p:spPr>
      </p:pic>
      <p:sp>
        <p:nvSpPr>
          <p:cNvPr id="2" name="Retângulo 1">
            <a:extLst>
              <a:ext uri="{FF2B5EF4-FFF2-40B4-BE49-F238E27FC236}">
                <a16:creationId xmlns:a16="http://schemas.microsoft.com/office/drawing/2014/main" id="{F014849C-2ED4-4CD0-96A3-116FE896C732}"/>
              </a:ext>
            </a:extLst>
          </p:cNvPr>
          <p:cNvSpPr/>
          <p:nvPr/>
        </p:nvSpPr>
        <p:spPr>
          <a:xfrm>
            <a:off x="3671560" y="1675237"/>
            <a:ext cx="739896" cy="38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C7A391F3-C101-4C18-BDA1-0EEAA2DC60CA}"/>
              </a:ext>
            </a:extLst>
          </p:cNvPr>
          <p:cNvSpPr/>
          <p:nvPr/>
        </p:nvSpPr>
        <p:spPr>
          <a:xfrm>
            <a:off x="5683788" y="1675237"/>
            <a:ext cx="739896" cy="38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66432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F254CE-0CC0-4367-8646-D75513C46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a:extLst>
              <a:ext uri="{FF2B5EF4-FFF2-40B4-BE49-F238E27FC236}">
                <a16:creationId xmlns:a16="http://schemas.microsoft.com/office/drawing/2014/main" id="{3CD70849-67EF-4BFB-8ABF-0141345C21E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0" name="Imagem 19">
            <a:extLst>
              <a:ext uri="{FF2B5EF4-FFF2-40B4-BE49-F238E27FC236}">
                <a16:creationId xmlns:a16="http://schemas.microsoft.com/office/drawing/2014/main" id="{4413D1BB-F704-4053-A656-34241A39493F}"/>
              </a:ext>
            </a:extLst>
          </p:cNvPr>
          <p:cNvPicPr>
            <a:picLocks noChangeAspect="1"/>
          </p:cNvPicPr>
          <p:nvPr/>
        </p:nvPicPr>
        <p:blipFill>
          <a:blip r:embed="rId3"/>
          <a:stretch>
            <a:fillRect/>
          </a:stretch>
        </p:blipFill>
        <p:spPr>
          <a:xfrm>
            <a:off x="4745340" y="6981"/>
            <a:ext cx="4487724" cy="5087658"/>
          </a:xfrm>
          <a:prstGeom prst="rect">
            <a:avLst/>
          </a:prstGeom>
        </p:spPr>
      </p:pic>
    </p:spTree>
    <p:extLst>
      <p:ext uri="{BB962C8B-B14F-4D97-AF65-F5344CB8AC3E}">
        <p14:creationId xmlns:p14="http://schemas.microsoft.com/office/powerpoint/2010/main" val="1272614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FA3AD-9828-48E5-8445-91F964D3331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E1B12A4-4A88-4432-AE86-83F3B554FD89}"/>
              </a:ext>
            </a:extLst>
          </p:cNvPr>
          <p:cNvSpPr>
            <a:spLocks noGrp="1"/>
          </p:cNvSpPr>
          <p:nvPr>
            <p:ph idx="1"/>
          </p:nvPr>
        </p:nvSpPr>
        <p:spPr/>
        <p:txBody>
          <a:bodyPr/>
          <a:lstStyle/>
          <a:p>
            <a:endParaRPr lang="pt-BR" dirty="0"/>
          </a:p>
        </p:txBody>
      </p:sp>
      <p:pic>
        <p:nvPicPr>
          <p:cNvPr id="8" name="Imagem 7">
            <a:extLst>
              <a:ext uri="{FF2B5EF4-FFF2-40B4-BE49-F238E27FC236}">
                <a16:creationId xmlns:a16="http://schemas.microsoft.com/office/drawing/2014/main" id="{E1E98D9A-819F-4478-8DA4-DD975017A3B3}"/>
              </a:ext>
            </a:extLst>
          </p:cNvPr>
          <p:cNvPicPr>
            <a:picLocks noChangeAspect="1"/>
          </p:cNvPicPr>
          <p:nvPr/>
        </p:nvPicPr>
        <p:blipFill>
          <a:blip r:embed="rId2"/>
          <a:stretch>
            <a:fillRect/>
          </a:stretch>
        </p:blipFill>
        <p:spPr>
          <a:xfrm>
            <a:off x="0" y="0"/>
            <a:ext cx="9144000" cy="5232704"/>
          </a:xfrm>
          <a:prstGeom prst="rect">
            <a:avLst/>
          </a:prstGeom>
        </p:spPr>
      </p:pic>
      <p:sp>
        <p:nvSpPr>
          <p:cNvPr id="4" name="CaixaDeTexto 3">
            <a:extLst>
              <a:ext uri="{FF2B5EF4-FFF2-40B4-BE49-F238E27FC236}">
                <a16:creationId xmlns:a16="http://schemas.microsoft.com/office/drawing/2014/main" id="{AAF46D32-E893-4752-8AC1-98E1858F4492}"/>
              </a:ext>
            </a:extLst>
          </p:cNvPr>
          <p:cNvSpPr txBox="1"/>
          <p:nvPr/>
        </p:nvSpPr>
        <p:spPr>
          <a:xfrm>
            <a:off x="3915866" y="2004179"/>
            <a:ext cx="4530119" cy="3139321"/>
          </a:xfrm>
          <a:prstGeom prst="rect">
            <a:avLst/>
          </a:prstGeom>
          <a:noFill/>
        </p:spPr>
        <p:txBody>
          <a:bodyPr wrap="square" rtlCol="0">
            <a:spAutoFit/>
          </a:bodyPr>
          <a:lstStyle/>
          <a:p>
            <a:pPr marL="285750" indent="-285750" algn="l" rtl="0" fontAlgn="base">
              <a:buFont typeface="Arial" panose="020B0604020202020204" pitchFamily="34" charset="0"/>
              <a:buChar char="•"/>
            </a:pPr>
            <a:r>
              <a:rPr lang="pt-BR" sz="1800" b="0" i="0" u="none" strike="noStrike" dirty="0">
                <a:solidFill>
                  <a:srgbClr val="FFFFFF"/>
                </a:solidFill>
                <a:effectLst/>
                <a:latin typeface="Barlow" panose="00000500000000000000" pitchFamily="2" charset="0"/>
              </a:rPr>
              <a:t>Criação de um processo de mapeamento de necessidades e prioridades que poderá ser aplicado periodicamente;</a:t>
            </a:r>
          </a:p>
          <a:p>
            <a:pPr marL="285750" indent="-285750" algn="l" rtl="0" fontAlgn="base">
              <a:buFont typeface="Arial" panose="020B0604020202020204" pitchFamily="34" charset="0"/>
              <a:buChar char="•"/>
            </a:pPr>
            <a:endParaRPr lang="en-US" dirty="0">
              <a:solidFill>
                <a:srgbClr val="000000"/>
              </a:solidFill>
              <a:latin typeface="Barlow" panose="00000500000000000000" pitchFamily="2" charset="0"/>
            </a:endParaRPr>
          </a:p>
          <a:p>
            <a:pPr marL="285750" indent="-285750" algn="l" rtl="0" fontAlgn="base">
              <a:buFont typeface="Arial" panose="020B0604020202020204" pitchFamily="34" charset="0"/>
              <a:buChar char="•"/>
            </a:pPr>
            <a:r>
              <a:rPr lang="pt-BR" sz="1800" b="0" i="0" u="none" strike="noStrike" dirty="0">
                <a:solidFill>
                  <a:srgbClr val="FFFFFF"/>
                </a:solidFill>
                <a:effectLst/>
                <a:latin typeface="Barlow" panose="00000500000000000000" pitchFamily="2" charset="0"/>
              </a:rPr>
              <a:t>Análise de benchmarking em Redes Acadêmicas; </a:t>
            </a:r>
            <a:r>
              <a:rPr lang="en-US" sz="1800" b="0" i="0" dirty="0">
                <a:solidFill>
                  <a:srgbClr val="000000"/>
                </a:solidFill>
                <a:effectLst/>
                <a:latin typeface="Barlow" panose="00000500000000000000" pitchFamily="2" charset="0"/>
              </a:rPr>
              <a:t>​</a:t>
            </a:r>
            <a:endParaRPr lang="en-US" dirty="0">
              <a:solidFill>
                <a:srgbClr val="000000"/>
              </a:solidFill>
              <a:latin typeface="Barlow" panose="00000500000000000000" pitchFamily="2" charset="0"/>
            </a:endParaRPr>
          </a:p>
          <a:p>
            <a:pPr marL="285750" indent="-285750" algn="l" rtl="0" fontAlgn="base">
              <a:buFont typeface="Arial" panose="020B0604020202020204" pitchFamily="34" charset="0"/>
              <a:buChar char="•"/>
            </a:pPr>
            <a:endParaRPr lang="pt-BR" sz="1800" b="0" i="0" u="none" strike="noStrike" dirty="0">
              <a:solidFill>
                <a:srgbClr val="FFFFFF"/>
              </a:solidFill>
              <a:effectLst/>
              <a:latin typeface="Barlow" panose="00000500000000000000" pitchFamily="2" charset="0"/>
            </a:endParaRPr>
          </a:p>
          <a:p>
            <a:pPr marL="285750" indent="-285750" algn="l" rtl="0" fontAlgn="base">
              <a:buFont typeface="Arial" panose="020B0604020202020204" pitchFamily="34" charset="0"/>
              <a:buChar char="•"/>
            </a:pPr>
            <a:r>
              <a:rPr lang="pt-BR" sz="1800" b="0" i="0" u="none" strike="noStrike" dirty="0">
                <a:solidFill>
                  <a:srgbClr val="FFFFFF"/>
                </a:solidFill>
                <a:effectLst/>
                <a:latin typeface="Barlow" panose="00000500000000000000" pitchFamily="2" charset="0"/>
              </a:rPr>
              <a:t>Pesquisa de mercado em busca de ofertas nacionais e internacionais de serviços e soluções.</a:t>
            </a:r>
            <a:r>
              <a:rPr lang="pt-BR" sz="1800" b="0" i="0" dirty="0">
                <a:solidFill>
                  <a:srgbClr val="000000"/>
                </a:solidFill>
                <a:effectLst/>
                <a:latin typeface="Barlow" panose="00000500000000000000" pitchFamily="2" charset="0"/>
              </a:rPr>
              <a:t>​</a:t>
            </a:r>
            <a:endParaRPr lang="pt-BR" b="0" i="0" dirty="0">
              <a:solidFill>
                <a:srgbClr val="000000"/>
              </a:solidFill>
              <a:effectLst/>
              <a:latin typeface="Barlow" panose="00000500000000000000" pitchFamily="2" charset="0"/>
            </a:endParaRPr>
          </a:p>
          <a:p>
            <a:endParaRPr lang="pt-BR" dirty="0">
              <a:latin typeface="Barlow" panose="00000500000000000000" pitchFamily="2" charset="0"/>
            </a:endParaRPr>
          </a:p>
        </p:txBody>
      </p:sp>
    </p:spTree>
    <p:extLst>
      <p:ext uri="{BB962C8B-B14F-4D97-AF65-F5344CB8AC3E}">
        <p14:creationId xmlns:p14="http://schemas.microsoft.com/office/powerpoint/2010/main" val="300313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AEC43-69A0-4F2C-8493-0DD9E2EE6154}"/>
              </a:ext>
            </a:extLst>
          </p:cNvPr>
          <p:cNvSpPr>
            <a:spLocks noGrp="1"/>
          </p:cNvSpPr>
          <p:nvPr>
            <p:ph type="title"/>
          </p:nvPr>
        </p:nvSpPr>
        <p:spPr/>
        <p:txBody>
          <a:bodyPr/>
          <a:lstStyle/>
          <a:p>
            <a:r>
              <a:rPr lang="pt-BR" dirty="0"/>
              <a:t>SERVIÇOS PARA O PESQUISADOR</a:t>
            </a:r>
          </a:p>
        </p:txBody>
      </p:sp>
      <p:pic>
        <p:nvPicPr>
          <p:cNvPr id="6" name="Imagem 5">
            <a:extLst>
              <a:ext uri="{FF2B5EF4-FFF2-40B4-BE49-F238E27FC236}">
                <a16:creationId xmlns:a16="http://schemas.microsoft.com/office/drawing/2014/main" id="{CC18445A-C69C-41DE-908A-16C06803A309}"/>
              </a:ext>
            </a:extLst>
          </p:cNvPr>
          <p:cNvPicPr>
            <a:picLocks noChangeAspect="1"/>
          </p:cNvPicPr>
          <p:nvPr/>
        </p:nvPicPr>
        <p:blipFill>
          <a:blip r:embed="rId2"/>
          <a:stretch>
            <a:fillRect/>
          </a:stretch>
        </p:blipFill>
        <p:spPr>
          <a:xfrm>
            <a:off x="2000263" y="945245"/>
            <a:ext cx="2347122" cy="3382316"/>
          </a:xfrm>
          <a:prstGeom prst="rect">
            <a:avLst/>
          </a:prstGeom>
        </p:spPr>
      </p:pic>
      <p:pic>
        <p:nvPicPr>
          <p:cNvPr id="9" name="Picture 10">
            <a:extLst>
              <a:ext uri="{FF2B5EF4-FFF2-40B4-BE49-F238E27FC236}">
                <a16:creationId xmlns:a16="http://schemas.microsoft.com/office/drawing/2014/main" id="{DF41E178-4D61-4AB9-A729-F143A88DA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451" y="1628509"/>
            <a:ext cx="751975" cy="55916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60B232A6-4DD4-451B-9BDB-6C368E028F78}"/>
              </a:ext>
            </a:extLst>
          </p:cNvPr>
          <p:cNvPicPr>
            <a:picLocks noChangeAspect="1"/>
          </p:cNvPicPr>
          <p:nvPr/>
        </p:nvPicPr>
        <p:blipFill>
          <a:blip r:embed="rId4"/>
          <a:stretch>
            <a:fillRect/>
          </a:stretch>
        </p:blipFill>
        <p:spPr>
          <a:xfrm>
            <a:off x="7020231" y="3031131"/>
            <a:ext cx="1572516" cy="601469"/>
          </a:xfrm>
          <a:prstGeom prst="rect">
            <a:avLst/>
          </a:prstGeom>
        </p:spPr>
      </p:pic>
      <p:pic>
        <p:nvPicPr>
          <p:cNvPr id="11" name="Imagem 10">
            <a:extLst>
              <a:ext uri="{FF2B5EF4-FFF2-40B4-BE49-F238E27FC236}">
                <a16:creationId xmlns:a16="http://schemas.microsoft.com/office/drawing/2014/main" id="{79FA7CF8-C96A-4AD6-8E73-FD0562693DD4}"/>
              </a:ext>
            </a:extLst>
          </p:cNvPr>
          <p:cNvPicPr>
            <a:picLocks noChangeAspect="1"/>
          </p:cNvPicPr>
          <p:nvPr/>
        </p:nvPicPr>
        <p:blipFill>
          <a:blip r:embed="rId5"/>
          <a:stretch>
            <a:fillRect/>
          </a:stretch>
        </p:blipFill>
        <p:spPr>
          <a:xfrm>
            <a:off x="4673109" y="3846336"/>
            <a:ext cx="1946485" cy="821302"/>
          </a:xfrm>
          <a:prstGeom prst="rect">
            <a:avLst/>
          </a:prstGeom>
        </p:spPr>
      </p:pic>
      <p:pic>
        <p:nvPicPr>
          <p:cNvPr id="12" name="Imagem 11">
            <a:extLst>
              <a:ext uri="{FF2B5EF4-FFF2-40B4-BE49-F238E27FC236}">
                <a16:creationId xmlns:a16="http://schemas.microsoft.com/office/drawing/2014/main" id="{6AAD4755-2771-466F-B38D-750814871361}"/>
              </a:ext>
            </a:extLst>
          </p:cNvPr>
          <p:cNvPicPr>
            <a:picLocks noChangeAspect="1"/>
          </p:cNvPicPr>
          <p:nvPr/>
        </p:nvPicPr>
        <p:blipFill>
          <a:blip r:embed="rId6"/>
          <a:stretch>
            <a:fillRect/>
          </a:stretch>
        </p:blipFill>
        <p:spPr>
          <a:xfrm>
            <a:off x="4640994" y="2285850"/>
            <a:ext cx="2025063" cy="803331"/>
          </a:xfrm>
          <a:prstGeom prst="rect">
            <a:avLst/>
          </a:prstGeom>
        </p:spPr>
      </p:pic>
      <p:pic>
        <p:nvPicPr>
          <p:cNvPr id="13" name="Imagem 12">
            <a:extLst>
              <a:ext uri="{FF2B5EF4-FFF2-40B4-BE49-F238E27FC236}">
                <a16:creationId xmlns:a16="http://schemas.microsoft.com/office/drawing/2014/main" id="{6398F6D6-68C6-4487-9D09-2BC273BF1AF6}"/>
              </a:ext>
            </a:extLst>
          </p:cNvPr>
          <p:cNvPicPr>
            <a:picLocks noChangeAspect="1"/>
          </p:cNvPicPr>
          <p:nvPr/>
        </p:nvPicPr>
        <p:blipFill>
          <a:blip r:embed="rId7"/>
          <a:stretch>
            <a:fillRect/>
          </a:stretch>
        </p:blipFill>
        <p:spPr>
          <a:xfrm>
            <a:off x="7245361" y="2375915"/>
            <a:ext cx="1267927" cy="637505"/>
          </a:xfrm>
          <a:prstGeom prst="rect">
            <a:avLst/>
          </a:prstGeom>
        </p:spPr>
      </p:pic>
      <p:pic>
        <p:nvPicPr>
          <p:cNvPr id="14" name="Imagem 13">
            <a:extLst>
              <a:ext uri="{FF2B5EF4-FFF2-40B4-BE49-F238E27FC236}">
                <a16:creationId xmlns:a16="http://schemas.microsoft.com/office/drawing/2014/main" id="{41C00F16-0C9C-4394-8482-EDF43C4E427F}"/>
              </a:ext>
            </a:extLst>
          </p:cNvPr>
          <p:cNvPicPr>
            <a:picLocks noChangeAspect="1"/>
          </p:cNvPicPr>
          <p:nvPr/>
        </p:nvPicPr>
        <p:blipFill>
          <a:blip r:embed="rId8"/>
          <a:stretch>
            <a:fillRect/>
          </a:stretch>
        </p:blipFill>
        <p:spPr>
          <a:xfrm>
            <a:off x="4572000" y="3096257"/>
            <a:ext cx="2008055" cy="658379"/>
          </a:xfrm>
          <a:prstGeom prst="rect">
            <a:avLst/>
          </a:prstGeom>
        </p:spPr>
      </p:pic>
      <p:pic>
        <p:nvPicPr>
          <p:cNvPr id="15" name="Imagem 14">
            <a:extLst>
              <a:ext uri="{FF2B5EF4-FFF2-40B4-BE49-F238E27FC236}">
                <a16:creationId xmlns:a16="http://schemas.microsoft.com/office/drawing/2014/main" id="{FA33A142-548E-4E99-A4F4-0CD7722BBADC}"/>
              </a:ext>
            </a:extLst>
          </p:cNvPr>
          <p:cNvPicPr>
            <a:picLocks noChangeAspect="1"/>
          </p:cNvPicPr>
          <p:nvPr/>
        </p:nvPicPr>
        <p:blipFill>
          <a:blip r:embed="rId9"/>
          <a:stretch>
            <a:fillRect/>
          </a:stretch>
        </p:blipFill>
        <p:spPr>
          <a:xfrm>
            <a:off x="7455297" y="3863770"/>
            <a:ext cx="908972" cy="369535"/>
          </a:xfrm>
          <a:prstGeom prst="rect">
            <a:avLst/>
          </a:prstGeom>
        </p:spPr>
      </p:pic>
      <p:pic>
        <p:nvPicPr>
          <p:cNvPr id="16" name="Imagem 15">
            <a:extLst>
              <a:ext uri="{FF2B5EF4-FFF2-40B4-BE49-F238E27FC236}">
                <a16:creationId xmlns:a16="http://schemas.microsoft.com/office/drawing/2014/main" id="{F4BA96BB-BC7E-4C84-8C0C-14ED2DA6ECCC}"/>
              </a:ext>
            </a:extLst>
          </p:cNvPr>
          <p:cNvPicPr>
            <a:picLocks noChangeAspect="1"/>
          </p:cNvPicPr>
          <p:nvPr/>
        </p:nvPicPr>
        <p:blipFill>
          <a:blip r:embed="rId10"/>
          <a:stretch>
            <a:fillRect/>
          </a:stretch>
        </p:blipFill>
        <p:spPr>
          <a:xfrm>
            <a:off x="7357103" y="4341649"/>
            <a:ext cx="1235644" cy="408477"/>
          </a:xfrm>
          <a:prstGeom prst="rect">
            <a:avLst/>
          </a:prstGeom>
        </p:spPr>
      </p:pic>
      <p:pic>
        <p:nvPicPr>
          <p:cNvPr id="18" name="Picture 12" descr="Log in | Site público">
            <a:extLst>
              <a:ext uri="{FF2B5EF4-FFF2-40B4-BE49-F238E27FC236}">
                <a16:creationId xmlns:a16="http://schemas.microsoft.com/office/drawing/2014/main" id="{0AF5F8F2-47C9-4E00-BCE1-B1065F47AC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3471" y="1084344"/>
            <a:ext cx="2171826" cy="40847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5C6072B6-6FF1-4A02-9D12-3E9D7D966573}"/>
              </a:ext>
            </a:extLst>
          </p:cNvPr>
          <p:cNvPicPr>
            <a:picLocks noChangeAspect="1"/>
          </p:cNvPicPr>
          <p:nvPr/>
        </p:nvPicPr>
        <p:blipFill>
          <a:blip r:embed="rId12"/>
          <a:stretch>
            <a:fillRect/>
          </a:stretch>
        </p:blipFill>
        <p:spPr>
          <a:xfrm>
            <a:off x="2363072" y="4191394"/>
            <a:ext cx="1817042" cy="941895"/>
          </a:xfrm>
          <a:prstGeom prst="rect">
            <a:avLst/>
          </a:prstGeom>
        </p:spPr>
      </p:pic>
      <p:sp>
        <p:nvSpPr>
          <p:cNvPr id="22" name="CaixaDeTexto 21">
            <a:extLst>
              <a:ext uri="{FF2B5EF4-FFF2-40B4-BE49-F238E27FC236}">
                <a16:creationId xmlns:a16="http://schemas.microsoft.com/office/drawing/2014/main" id="{CD883575-B028-4360-BE2B-C9CDBE4F180D}"/>
              </a:ext>
            </a:extLst>
          </p:cNvPr>
          <p:cNvSpPr txBox="1"/>
          <p:nvPr/>
        </p:nvSpPr>
        <p:spPr>
          <a:xfrm>
            <a:off x="2278245" y="632205"/>
            <a:ext cx="5055827" cy="338554"/>
          </a:xfrm>
          <a:prstGeom prst="rect">
            <a:avLst/>
          </a:prstGeom>
          <a:noFill/>
        </p:spPr>
        <p:txBody>
          <a:bodyPr wrap="square" rtlCol="0">
            <a:spAutoFit/>
          </a:bodyPr>
          <a:lstStyle/>
          <a:p>
            <a:r>
              <a:rPr lang="pt-BR" sz="1600" dirty="0">
                <a:solidFill>
                  <a:srgbClr val="001EFF"/>
                </a:solidFill>
                <a:latin typeface="Barlow" panose="00000500000000000000" pitchFamily="2" charset="0"/>
                <a:hlinkClick r:id="rId13"/>
              </a:rPr>
              <a:t>https://www.nasnuvens.rnp.br/pesquisador</a:t>
            </a:r>
            <a:endParaRPr lang="pt-BR" sz="1600" dirty="0">
              <a:solidFill>
                <a:srgbClr val="001EFF"/>
              </a:solidFill>
              <a:latin typeface="Barlow" panose="00000500000000000000" pitchFamily="2" charset="0"/>
            </a:endParaRPr>
          </a:p>
        </p:txBody>
      </p:sp>
      <p:pic>
        <p:nvPicPr>
          <p:cNvPr id="27" name="Imagem 26">
            <a:extLst>
              <a:ext uri="{FF2B5EF4-FFF2-40B4-BE49-F238E27FC236}">
                <a16:creationId xmlns:a16="http://schemas.microsoft.com/office/drawing/2014/main" id="{82EDE849-A917-4CFB-88FE-D79141FC2B38}"/>
              </a:ext>
            </a:extLst>
          </p:cNvPr>
          <p:cNvPicPr>
            <a:picLocks noChangeAspect="1"/>
          </p:cNvPicPr>
          <p:nvPr/>
        </p:nvPicPr>
        <p:blipFill>
          <a:blip r:embed="rId14"/>
          <a:stretch>
            <a:fillRect/>
          </a:stretch>
        </p:blipFill>
        <p:spPr>
          <a:xfrm>
            <a:off x="6840426" y="113165"/>
            <a:ext cx="2122089" cy="608160"/>
          </a:xfrm>
          <a:prstGeom prst="rect">
            <a:avLst/>
          </a:prstGeom>
        </p:spPr>
      </p:pic>
      <p:pic>
        <p:nvPicPr>
          <p:cNvPr id="2052" name="Picture 4" descr="RNP passa a operar com provedores globais no fornecimento de serviços em  nuvem">
            <a:extLst>
              <a:ext uri="{FF2B5EF4-FFF2-40B4-BE49-F238E27FC236}">
                <a16:creationId xmlns:a16="http://schemas.microsoft.com/office/drawing/2014/main" id="{EDF1E827-92AF-4BC1-B131-B6F1FA9821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
            <a:ext cx="1870681" cy="119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1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91018CB-F7A6-BDD3-1FD0-013E285162A1}"/>
              </a:ext>
            </a:extLst>
          </p:cNvPr>
          <p:cNvSpPr>
            <a:spLocks noGrp="1"/>
          </p:cNvSpPr>
          <p:nvPr>
            <p:ph type="title"/>
          </p:nvPr>
        </p:nvSpPr>
        <p:spPr>
          <a:xfrm>
            <a:off x="1993506" y="213623"/>
            <a:ext cx="6510215" cy="509133"/>
          </a:xfrm>
        </p:spPr>
        <p:txBody>
          <a:bodyPr/>
          <a:lstStyle/>
          <a:p>
            <a:r>
              <a:rPr lang="pt-BR" dirty="0"/>
              <a:t>NOVA VERSÃO (v3) DO </a:t>
            </a:r>
            <a:r>
              <a:rPr lang="pt-BR" dirty="0" err="1"/>
              <a:t>FileSender@RNP</a:t>
            </a:r>
            <a:endParaRPr lang="pt-BR" dirty="0"/>
          </a:p>
        </p:txBody>
      </p:sp>
      <p:sp>
        <p:nvSpPr>
          <p:cNvPr id="6" name="Espaço Reservado para Conteúdo 5">
            <a:extLst>
              <a:ext uri="{FF2B5EF4-FFF2-40B4-BE49-F238E27FC236}">
                <a16:creationId xmlns:a16="http://schemas.microsoft.com/office/drawing/2014/main" id="{D83175F8-BBFE-FB7E-07CF-A69DAC014B40}"/>
              </a:ext>
            </a:extLst>
          </p:cNvPr>
          <p:cNvSpPr>
            <a:spLocks noGrp="1"/>
          </p:cNvSpPr>
          <p:nvPr>
            <p:ph idx="1"/>
          </p:nvPr>
        </p:nvSpPr>
        <p:spPr>
          <a:xfrm>
            <a:off x="2031564" y="562258"/>
            <a:ext cx="3140937" cy="382360"/>
          </a:xfrm>
        </p:spPr>
        <p:txBody>
          <a:bodyPr/>
          <a:lstStyle/>
          <a:p>
            <a:r>
              <a:rPr lang="pt-BR" sz="1600" dirty="0">
                <a:hlinkClick r:id="rId2"/>
              </a:rPr>
              <a:t>https://filesender.rnp.br/</a:t>
            </a:r>
            <a:endParaRPr lang="pt-BR" sz="1600" dirty="0"/>
          </a:p>
        </p:txBody>
      </p:sp>
      <p:pic>
        <p:nvPicPr>
          <p:cNvPr id="3" name="Imagem 2">
            <a:extLst>
              <a:ext uri="{FF2B5EF4-FFF2-40B4-BE49-F238E27FC236}">
                <a16:creationId xmlns:a16="http://schemas.microsoft.com/office/drawing/2014/main" id="{21DF0D3B-1700-4EB9-BDCE-F302A2B47D84}"/>
              </a:ext>
            </a:extLst>
          </p:cNvPr>
          <p:cNvPicPr>
            <a:picLocks noChangeAspect="1"/>
          </p:cNvPicPr>
          <p:nvPr/>
        </p:nvPicPr>
        <p:blipFill>
          <a:blip r:embed="rId3"/>
          <a:stretch>
            <a:fillRect/>
          </a:stretch>
        </p:blipFill>
        <p:spPr>
          <a:xfrm>
            <a:off x="5568288" y="1166480"/>
            <a:ext cx="3388336" cy="2659429"/>
          </a:xfrm>
          <a:prstGeom prst="rect">
            <a:avLst/>
          </a:prstGeom>
        </p:spPr>
      </p:pic>
      <p:sp>
        <p:nvSpPr>
          <p:cNvPr id="4" name="CaixaDeTexto 3">
            <a:extLst>
              <a:ext uri="{FF2B5EF4-FFF2-40B4-BE49-F238E27FC236}">
                <a16:creationId xmlns:a16="http://schemas.microsoft.com/office/drawing/2014/main" id="{12FFE1B9-5E51-4002-B69F-97CBB6411558}"/>
              </a:ext>
            </a:extLst>
          </p:cNvPr>
          <p:cNvSpPr txBox="1"/>
          <p:nvPr/>
        </p:nvSpPr>
        <p:spPr>
          <a:xfrm>
            <a:off x="5918372" y="3954160"/>
            <a:ext cx="1612120" cy="184666"/>
          </a:xfrm>
          <a:prstGeom prst="rect">
            <a:avLst/>
          </a:prstGeom>
          <a:noFill/>
        </p:spPr>
        <p:txBody>
          <a:bodyPr wrap="square" rtlCol="0">
            <a:spAutoFit/>
          </a:bodyPr>
          <a:lstStyle/>
          <a:p>
            <a:r>
              <a:rPr lang="pt-BR" sz="600" dirty="0"/>
              <a:t>Fonte: https://www.rnp.br/en/node/9324.</a:t>
            </a:r>
          </a:p>
        </p:txBody>
      </p:sp>
      <p:pic>
        <p:nvPicPr>
          <p:cNvPr id="12" name="Imagem 11">
            <a:extLst>
              <a:ext uri="{FF2B5EF4-FFF2-40B4-BE49-F238E27FC236}">
                <a16:creationId xmlns:a16="http://schemas.microsoft.com/office/drawing/2014/main" id="{734795EA-896F-494A-B1C7-CE3791BE1F6D}"/>
              </a:ext>
            </a:extLst>
          </p:cNvPr>
          <p:cNvPicPr>
            <a:picLocks noChangeAspect="1"/>
          </p:cNvPicPr>
          <p:nvPr/>
        </p:nvPicPr>
        <p:blipFill>
          <a:blip r:embed="rId4"/>
          <a:stretch>
            <a:fillRect/>
          </a:stretch>
        </p:blipFill>
        <p:spPr>
          <a:xfrm>
            <a:off x="2213126" y="2756434"/>
            <a:ext cx="2959375" cy="1399037"/>
          </a:xfrm>
          <a:prstGeom prst="rect">
            <a:avLst/>
          </a:prstGeom>
        </p:spPr>
      </p:pic>
      <p:pic>
        <p:nvPicPr>
          <p:cNvPr id="14" name="Imagem 13">
            <a:extLst>
              <a:ext uri="{FF2B5EF4-FFF2-40B4-BE49-F238E27FC236}">
                <a16:creationId xmlns:a16="http://schemas.microsoft.com/office/drawing/2014/main" id="{FABC2D4B-A7F8-4382-AA6C-5E0A9C4979A4}"/>
              </a:ext>
            </a:extLst>
          </p:cNvPr>
          <p:cNvPicPr>
            <a:picLocks noChangeAspect="1"/>
          </p:cNvPicPr>
          <p:nvPr/>
        </p:nvPicPr>
        <p:blipFill>
          <a:blip r:embed="rId5"/>
          <a:stretch>
            <a:fillRect/>
          </a:stretch>
        </p:blipFill>
        <p:spPr>
          <a:xfrm>
            <a:off x="2790181" y="4176884"/>
            <a:ext cx="5713540" cy="930469"/>
          </a:xfrm>
          <a:prstGeom prst="rect">
            <a:avLst/>
          </a:prstGeom>
        </p:spPr>
      </p:pic>
      <p:pic>
        <p:nvPicPr>
          <p:cNvPr id="4098" name="Picture 2">
            <a:extLst>
              <a:ext uri="{FF2B5EF4-FFF2-40B4-BE49-F238E27FC236}">
                <a16:creationId xmlns:a16="http://schemas.microsoft.com/office/drawing/2014/main" id="{879E97F5-6A09-44AD-9705-F2AC9CB0A7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42" y="86251"/>
            <a:ext cx="2350555" cy="79861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5EDCB02D-EC79-49BE-AB4B-EFC0DAAF0249}"/>
              </a:ext>
            </a:extLst>
          </p:cNvPr>
          <p:cNvPicPr>
            <a:picLocks noChangeAspect="1"/>
          </p:cNvPicPr>
          <p:nvPr/>
        </p:nvPicPr>
        <p:blipFill>
          <a:blip r:embed="rId7"/>
          <a:stretch>
            <a:fillRect/>
          </a:stretch>
        </p:blipFill>
        <p:spPr>
          <a:xfrm>
            <a:off x="2170953" y="966031"/>
            <a:ext cx="3432333" cy="1790403"/>
          </a:xfrm>
          <a:prstGeom prst="rect">
            <a:avLst/>
          </a:prstGeom>
        </p:spPr>
      </p:pic>
    </p:spTree>
    <p:extLst>
      <p:ext uri="{BB962C8B-B14F-4D97-AF65-F5344CB8AC3E}">
        <p14:creationId xmlns:p14="http://schemas.microsoft.com/office/powerpoint/2010/main" val="3297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F76C04-5D28-027F-3057-B56762A6F6C1}"/>
              </a:ext>
            </a:extLst>
          </p:cNvPr>
          <p:cNvSpPr>
            <a:spLocks noGrp="1"/>
          </p:cNvSpPr>
          <p:nvPr>
            <p:ph type="title"/>
          </p:nvPr>
        </p:nvSpPr>
        <p:spPr/>
        <p:txBody>
          <a:bodyPr/>
          <a:lstStyle/>
          <a:p>
            <a:endParaRPr lang="pt-BR" dirty="0"/>
          </a:p>
        </p:txBody>
      </p:sp>
      <p:sp>
        <p:nvSpPr>
          <p:cNvPr id="7" name="Espaço Reservado para Conteúdo 6">
            <a:extLst>
              <a:ext uri="{FF2B5EF4-FFF2-40B4-BE49-F238E27FC236}">
                <a16:creationId xmlns:a16="http://schemas.microsoft.com/office/drawing/2014/main" id="{ECD90190-8B97-11F8-BAB7-CEA15EF79031}"/>
              </a:ext>
            </a:extLst>
          </p:cNvPr>
          <p:cNvSpPr>
            <a:spLocks noGrp="1"/>
          </p:cNvSpPr>
          <p:nvPr>
            <p:ph idx="1"/>
          </p:nvPr>
        </p:nvSpPr>
        <p:spPr/>
        <p:txBody>
          <a:bodyPr/>
          <a:lstStyle/>
          <a:p>
            <a:r>
              <a:rPr lang="pt-BR" dirty="0"/>
              <a:t>Digitar o título da imagem</a:t>
            </a:r>
          </a:p>
          <a:p>
            <a:endParaRPr lang="pt-BR" dirty="0"/>
          </a:p>
        </p:txBody>
      </p:sp>
      <p:sp>
        <p:nvSpPr>
          <p:cNvPr id="8" name="Espaço Reservado para Imagem 7">
            <a:extLst>
              <a:ext uri="{FF2B5EF4-FFF2-40B4-BE49-F238E27FC236}">
                <a16:creationId xmlns:a16="http://schemas.microsoft.com/office/drawing/2014/main" id="{D6F4A97B-56F2-32FF-7DCF-4D4B30BEFEAC}"/>
              </a:ext>
            </a:extLst>
          </p:cNvPr>
          <p:cNvSpPr>
            <a:spLocks noGrp="1"/>
          </p:cNvSpPr>
          <p:nvPr>
            <p:ph type="pic" sz="quarter" idx="14"/>
          </p:nvPr>
        </p:nvSpPr>
        <p:spPr/>
      </p:sp>
      <p:pic>
        <p:nvPicPr>
          <p:cNvPr id="4098" name="Picture 2">
            <a:extLst>
              <a:ext uri="{FF2B5EF4-FFF2-40B4-BE49-F238E27FC236}">
                <a16:creationId xmlns:a16="http://schemas.microsoft.com/office/drawing/2014/main" id="{EEB80187-F50E-4CA3-BABD-10620DC3A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05241EA0-3EE4-4D00-9C35-3818B84D943D}"/>
              </a:ext>
            </a:extLst>
          </p:cNvPr>
          <p:cNvSpPr txBox="1"/>
          <p:nvPr/>
        </p:nvSpPr>
        <p:spPr>
          <a:xfrm>
            <a:off x="5492749" y="1577975"/>
            <a:ext cx="3406321" cy="461665"/>
          </a:xfrm>
          <a:prstGeom prst="rect">
            <a:avLst/>
          </a:prstGeom>
          <a:noFill/>
        </p:spPr>
        <p:txBody>
          <a:bodyPr wrap="square" rtlCol="0">
            <a:spAutoFit/>
          </a:bodyPr>
          <a:lstStyle/>
          <a:p>
            <a:r>
              <a:rPr lang="pt-BR" sz="2400" b="1" dirty="0">
                <a:solidFill>
                  <a:schemeClr val="bg1"/>
                </a:solidFill>
                <a:latin typeface="Barlow" panose="00000500000000000000" pitchFamily="2" charset="0"/>
              </a:rPr>
              <a:t>O que </a:t>
            </a:r>
            <a:r>
              <a:rPr lang="pt-BR" sz="2400" b="1" dirty="0">
                <a:solidFill>
                  <a:srgbClr val="00FF00"/>
                </a:solidFill>
                <a:latin typeface="Barlow" panose="00000500000000000000" pitchFamily="2" charset="0"/>
              </a:rPr>
              <a:t>mais</a:t>
            </a:r>
            <a:r>
              <a:rPr lang="pt-BR" sz="2400" b="1" dirty="0">
                <a:solidFill>
                  <a:schemeClr val="bg1"/>
                </a:solidFill>
                <a:latin typeface="Barlow" panose="00000500000000000000" pitchFamily="2" charset="0"/>
              </a:rPr>
              <a:t> vem por aí?</a:t>
            </a:r>
          </a:p>
        </p:txBody>
      </p:sp>
    </p:spTree>
    <p:extLst>
      <p:ext uri="{BB962C8B-B14F-4D97-AF65-F5344CB8AC3E}">
        <p14:creationId xmlns:p14="http://schemas.microsoft.com/office/powerpoint/2010/main" val="145863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F70D7AB-FB78-4DC5-98E4-31C2F407E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625" y="288706"/>
            <a:ext cx="1304925" cy="47625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06F76C04-5D28-027F-3057-B56762A6F6C1}"/>
              </a:ext>
            </a:extLst>
          </p:cNvPr>
          <p:cNvSpPr>
            <a:spLocks noGrp="1"/>
          </p:cNvSpPr>
          <p:nvPr>
            <p:ph type="title"/>
          </p:nvPr>
        </p:nvSpPr>
        <p:spPr>
          <a:xfrm>
            <a:off x="1988785" y="167920"/>
            <a:ext cx="6510215" cy="509133"/>
          </a:xfrm>
        </p:spPr>
        <p:txBody>
          <a:bodyPr/>
          <a:lstStyle/>
          <a:p>
            <a:r>
              <a:rPr lang="pt-BR" dirty="0"/>
              <a:t>EXPANSÃO DO </a:t>
            </a:r>
            <a:r>
              <a:rPr lang="pt-BR" dirty="0" err="1"/>
              <a:t>eduroam</a:t>
            </a:r>
            <a:endParaRPr lang="pt-BR" dirty="0"/>
          </a:p>
        </p:txBody>
      </p:sp>
      <p:sp>
        <p:nvSpPr>
          <p:cNvPr id="7" name="Espaço Reservado para Conteúdo 6">
            <a:extLst>
              <a:ext uri="{FF2B5EF4-FFF2-40B4-BE49-F238E27FC236}">
                <a16:creationId xmlns:a16="http://schemas.microsoft.com/office/drawing/2014/main" id="{ECD90190-8B97-11F8-BAB7-CEA15EF79031}"/>
              </a:ext>
            </a:extLst>
          </p:cNvPr>
          <p:cNvSpPr>
            <a:spLocks noGrp="1"/>
          </p:cNvSpPr>
          <p:nvPr>
            <p:ph idx="1"/>
          </p:nvPr>
        </p:nvSpPr>
        <p:spPr>
          <a:xfrm>
            <a:off x="1934194" y="573776"/>
            <a:ext cx="3193951" cy="382360"/>
          </a:xfrm>
        </p:spPr>
        <p:txBody>
          <a:bodyPr/>
          <a:lstStyle/>
          <a:p>
            <a:pPr marL="285750" indent="-285750">
              <a:buFont typeface="Arial" panose="020B0604020202020204" pitchFamily="34" charset="0"/>
              <a:buChar char="•"/>
            </a:pPr>
            <a:r>
              <a:rPr lang="pt-BR" sz="1500" b="1" dirty="0">
                <a:effectLst/>
                <a:latin typeface="Barlow" panose="00000500000000000000" pitchFamily="2" charset="0"/>
                <a:ea typeface="Calibri" panose="020F0502020204030204" pitchFamily="34" charset="0"/>
                <a:cs typeface="Mangal" panose="02040503050203030202" pitchFamily="18" charset="0"/>
              </a:rPr>
              <a:t>3,7 mil locais com </a:t>
            </a:r>
            <a:r>
              <a:rPr lang="pt-BR" sz="1500" b="1" dirty="0" err="1">
                <a:effectLst/>
                <a:latin typeface="Barlow" panose="00000500000000000000" pitchFamily="2" charset="0"/>
                <a:ea typeface="Calibri" panose="020F0502020204030204" pitchFamily="34" charset="0"/>
                <a:cs typeface="Mangal" panose="02040503050203030202" pitchFamily="18" charset="0"/>
              </a:rPr>
              <a:t>eduroam</a:t>
            </a:r>
            <a:r>
              <a:rPr lang="pt-BR" sz="1500" b="1" dirty="0">
                <a:latin typeface="Barlow" panose="00000500000000000000" pitchFamily="2" charset="0"/>
                <a:ea typeface="Calibri" panose="020F0502020204030204" pitchFamily="34" charset="0"/>
                <a:cs typeface="Mangal" panose="02040503050203030202" pitchFamily="18" charset="0"/>
              </a:rPr>
              <a:t>;</a:t>
            </a:r>
            <a:endParaRPr lang="pt-BR" sz="1500" b="1" dirty="0">
              <a:effectLst/>
              <a:latin typeface="Barlow" panose="00000500000000000000" pitchFamily="2" charset="0"/>
              <a:ea typeface="Calibri" panose="020F0502020204030204" pitchFamily="34" charset="0"/>
              <a:cs typeface="Mangal" panose="02040503050203030202" pitchFamily="18" charset="0"/>
            </a:endParaRPr>
          </a:p>
          <a:p>
            <a:pPr marL="285750" indent="-285750">
              <a:buFont typeface="Arial" panose="020B0604020202020204" pitchFamily="34" charset="0"/>
              <a:buChar char="•"/>
            </a:pPr>
            <a:r>
              <a:rPr lang="pt-BR" sz="1500" b="1" dirty="0">
                <a:effectLst/>
                <a:latin typeface="Barlow" panose="00000500000000000000" pitchFamily="2" charset="0"/>
                <a:ea typeface="Calibri" panose="020F0502020204030204" pitchFamily="34" charset="0"/>
                <a:cs typeface="Mangal" panose="02040503050203030202" pitchFamily="18" charset="0"/>
              </a:rPr>
              <a:t>127 milhões de autenticações em 2023;</a:t>
            </a:r>
          </a:p>
          <a:p>
            <a:pPr marL="285750" indent="-285750">
              <a:buFont typeface="Arial" panose="020B0604020202020204" pitchFamily="34" charset="0"/>
              <a:buChar char="•"/>
            </a:pPr>
            <a:r>
              <a:rPr lang="pt-BR" sz="1400" i="0" dirty="0">
                <a:solidFill>
                  <a:schemeClr val="tx1"/>
                </a:solidFill>
                <a:effectLst/>
                <a:latin typeface="Barlow" panose="00000500000000000000" pitchFamily="2" charset="0"/>
              </a:rPr>
              <a:t>Aeroporto Internacional de Salvador;</a:t>
            </a:r>
            <a:endParaRPr lang="pt-BR" sz="1400" i="0" dirty="0">
              <a:solidFill>
                <a:schemeClr val="tx1"/>
              </a:solidFill>
              <a:latin typeface="Barlow" panose="00000500000000000000" pitchFamily="2" charset="0"/>
              <a:cs typeface="Mangal" panose="02040503050203030202" pitchFamily="18" charset="0"/>
            </a:endParaRPr>
          </a:p>
          <a:p>
            <a:pPr marL="285750" indent="-285750">
              <a:buFont typeface="Arial" panose="020B0604020202020204" pitchFamily="34" charset="0"/>
              <a:buChar char="•"/>
            </a:pPr>
            <a:r>
              <a:rPr lang="pt-BR" sz="1400" i="0" dirty="0">
                <a:solidFill>
                  <a:schemeClr val="tx1"/>
                </a:solidFill>
                <a:effectLst/>
                <a:latin typeface="Barlow" panose="00000500000000000000" pitchFamily="2" charset="0"/>
              </a:rPr>
              <a:t>40 praças em cidades de 20 cidades nordestinas por meio do projeto Nordeste Conectado;</a:t>
            </a:r>
            <a:endParaRPr lang="pt-BR" sz="1400" dirty="0">
              <a:solidFill>
                <a:schemeClr val="tx1"/>
              </a:solidFill>
              <a:effectLst/>
              <a:latin typeface="Barlow" panose="00000500000000000000" pitchFamily="2" charset="0"/>
              <a:cs typeface="Mangal" panose="02040503050203030202" pitchFamily="18" charset="0"/>
            </a:endParaRPr>
          </a:p>
          <a:p>
            <a:pPr marL="285750" indent="-285750">
              <a:buFont typeface="Arial" panose="020B0604020202020204" pitchFamily="34" charset="0"/>
              <a:buChar char="•"/>
            </a:pPr>
            <a:r>
              <a:rPr lang="pt-BR" sz="1400" dirty="0">
                <a:solidFill>
                  <a:schemeClr val="tx1"/>
                </a:solidFill>
              </a:rPr>
              <a:t>Estações de metrô, trem e de ônibus em São Paulo;</a:t>
            </a:r>
          </a:p>
          <a:p>
            <a:pPr marL="285750" indent="-285750">
              <a:buFont typeface="Arial" panose="020B0604020202020204" pitchFamily="34" charset="0"/>
              <a:buChar char="•"/>
            </a:pPr>
            <a:r>
              <a:rPr lang="pt-BR" sz="1400" i="0" dirty="0">
                <a:solidFill>
                  <a:schemeClr val="tx1"/>
                </a:solidFill>
                <a:effectLst/>
                <a:latin typeface="Barlow" panose="00000500000000000000" pitchFamily="2" charset="0"/>
              </a:rPr>
              <a:t>Infovia Potiguar com disponibilização de Wi-Fi gratuito com </a:t>
            </a:r>
            <a:r>
              <a:rPr lang="pt-BR" sz="1400" i="0" dirty="0" err="1">
                <a:solidFill>
                  <a:schemeClr val="tx1"/>
                </a:solidFill>
                <a:effectLst/>
                <a:latin typeface="Barlow" panose="00000500000000000000" pitchFamily="2" charset="0"/>
              </a:rPr>
              <a:t>eduroam</a:t>
            </a:r>
            <a:r>
              <a:rPr lang="pt-BR" sz="1400" i="0" dirty="0">
                <a:solidFill>
                  <a:schemeClr val="tx1"/>
                </a:solidFill>
                <a:effectLst/>
                <a:latin typeface="Barlow" panose="00000500000000000000" pitchFamily="2" charset="0"/>
              </a:rPr>
              <a:t> em 67 localidades no Rio Grande do Norte;</a:t>
            </a:r>
          </a:p>
          <a:p>
            <a:pPr marL="285750" indent="-285750">
              <a:buFont typeface="Arial" panose="020B0604020202020204" pitchFamily="34" charset="0"/>
              <a:buChar char="•"/>
            </a:pPr>
            <a:r>
              <a:rPr lang="pt-BR" sz="1400" i="0" dirty="0">
                <a:solidFill>
                  <a:schemeClr val="tx1"/>
                </a:solidFill>
                <a:effectLst/>
                <a:latin typeface="Barlow" panose="00000500000000000000" pitchFamily="2" charset="0"/>
              </a:rPr>
              <a:t>Projeto Infovia Alagoas conectará outros 67 espaços no estado de Alagoas;</a:t>
            </a:r>
          </a:p>
          <a:p>
            <a:pPr marL="285750" indent="-285750">
              <a:buFont typeface="Arial" panose="020B0604020202020204" pitchFamily="34" charset="0"/>
              <a:buChar char="•"/>
            </a:pPr>
            <a:r>
              <a:rPr lang="pt-BR" sz="1400" dirty="0">
                <a:solidFill>
                  <a:schemeClr val="tx1"/>
                </a:solidFill>
              </a:rPr>
              <a:t>Busca por novos parceiros.</a:t>
            </a:r>
          </a:p>
          <a:p>
            <a:pPr marL="285750" indent="-285750">
              <a:buFont typeface="Arial" panose="020B0604020202020204" pitchFamily="34" charset="0"/>
              <a:buChar char="•"/>
            </a:pPr>
            <a:endParaRPr lang="pt-BR" sz="1500" i="0" dirty="0">
              <a:solidFill>
                <a:schemeClr val="tx1"/>
              </a:solidFill>
              <a:effectLst/>
              <a:latin typeface="Barlow" panose="00000500000000000000" pitchFamily="2" charset="0"/>
            </a:endParaRPr>
          </a:p>
        </p:txBody>
      </p:sp>
      <p:pic>
        <p:nvPicPr>
          <p:cNvPr id="10" name="Imagem 9">
            <a:extLst>
              <a:ext uri="{FF2B5EF4-FFF2-40B4-BE49-F238E27FC236}">
                <a16:creationId xmlns:a16="http://schemas.microsoft.com/office/drawing/2014/main" id="{506C9234-01A0-45AA-B868-25AAE15CA2DE}"/>
              </a:ext>
            </a:extLst>
          </p:cNvPr>
          <p:cNvPicPr>
            <a:picLocks noChangeAspect="1"/>
          </p:cNvPicPr>
          <p:nvPr/>
        </p:nvPicPr>
        <p:blipFill>
          <a:blip r:embed="rId3"/>
          <a:stretch>
            <a:fillRect/>
          </a:stretch>
        </p:blipFill>
        <p:spPr>
          <a:xfrm>
            <a:off x="5243893" y="1990117"/>
            <a:ext cx="3342514" cy="2153873"/>
          </a:xfrm>
          <a:prstGeom prst="rect">
            <a:avLst/>
          </a:prstGeom>
        </p:spPr>
      </p:pic>
      <p:pic>
        <p:nvPicPr>
          <p:cNvPr id="12" name="Imagem 11">
            <a:extLst>
              <a:ext uri="{FF2B5EF4-FFF2-40B4-BE49-F238E27FC236}">
                <a16:creationId xmlns:a16="http://schemas.microsoft.com/office/drawing/2014/main" id="{2AFB89E1-6B1D-4698-9262-B8DB58ED3F84}"/>
              </a:ext>
            </a:extLst>
          </p:cNvPr>
          <p:cNvPicPr>
            <a:picLocks noChangeAspect="1"/>
          </p:cNvPicPr>
          <p:nvPr/>
        </p:nvPicPr>
        <p:blipFill>
          <a:blip r:embed="rId4"/>
          <a:stretch>
            <a:fillRect/>
          </a:stretch>
        </p:blipFill>
        <p:spPr>
          <a:xfrm>
            <a:off x="7128340" y="3036062"/>
            <a:ext cx="2045046" cy="2107437"/>
          </a:xfrm>
          <a:prstGeom prst="rect">
            <a:avLst/>
          </a:prstGeom>
        </p:spPr>
      </p:pic>
      <p:pic>
        <p:nvPicPr>
          <p:cNvPr id="1026" name="Picture 2">
            <a:extLst>
              <a:ext uri="{FF2B5EF4-FFF2-40B4-BE49-F238E27FC236}">
                <a16:creationId xmlns:a16="http://schemas.microsoft.com/office/drawing/2014/main" id="{14437A96-4F25-4B1B-A9F2-91A79724D0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6355" y="1007826"/>
            <a:ext cx="1568917" cy="1045945"/>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B2DA8481-8949-4A0E-A9E6-84B8B662B4CA}"/>
              </a:ext>
            </a:extLst>
          </p:cNvPr>
          <p:cNvSpPr/>
          <p:nvPr/>
        </p:nvSpPr>
        <p:spPr>
          <a:xfrm>
            <a:off x="5199446" y="2780568"/>
            <a:ext cx="2990732" cy="2554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CB08D54D-1538-4B85-A296-6631F75D170F}"/>
              </a:ext>
            </a:extLst>
          </p:cNvPr>
          <p:cNvSpPr txBox="1"/>
          <p:nvPr/>
        </p:nvSpPr>
        <p:spPr>
          <a:xfrm>
            <a:off x="5552258" y="3611237"/>
            <a:ext cx="1612120" cy="184666"/>
          </a:xfrm>
          <a:prstGeom prst="rect">
            <a:avLst/>
          </a:prstGeom>
          <a:noFill/>
        </p:spPr>
        <p:txBody>
          <a:bodyPr wrap="square" rtlCol="0">
            <a:spAutoFit/>
          </a:bodyPr>
          <a:lstStyle/>
          <a:p>
            <a:r>
              <a:rPr lang="pt-BR" sz="600" dirty="0"/>
              <a:t>Fonte: https://monitor.eduroam.org/</a:t>
            </a:r>
          </a:p>
        </p:txBody>
      </p:sp>
      <p:pic>
        <p:nvPicPr>
          <p:cNvPr id="14" name="Imagem 6">
            <a:extLst>
              <a:ext uri="{FF2B5EF4-FFF2-40B4-BE49-F238E27FC236}">
                <a16:creationId xmlns:a16="http://schemas.microsoft.com/office/drawing/2014/main" id="{37A83A28-6FDA-4D77-8B6A-8A4778E3CE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6906" y="272407"/>
            <a:ext cx="2618865" cy="171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4">
            <a:extLst>
              <a:ext uri="{FF2B5EF4-FFF2-40B4-BE49-F238E27FC236}">
                <a16:creationId xmlns:a16="http://schemas.microsoft.com/office/drawing/2014/main" id="{C7627CFA-9D68-4A88-94B0-CA2EC051B75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b="32529"/>
          <a:stretch/>
        </p:blipFill>
        <p:spPr>
          <a:xfrm>
            <a:off x="8150863" y="4675246"/>
            <a:ext cx="728975" cy="300334"/>
          </a:xfrm>
          <a:prstGeom prst="rect">
            <a:avLst/>
          </a:prstGeom>
        </p:spPr>
      </p:pic>
    </p:spTree>
    <p:extLst>
      <p:ext uri="{BB962C8B-B14F-4D97-AF65-F5344CB8AC3E}">
        <p14:creationId xmlns:p14="http://schemas.microsoft.com/office/powerpoint/2010/main" val="195987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6ED70867-9D00-4AC8-BBB8-D178ED0CFC66}"/>
              </a:ext>
            </a:extLst>
          </p:cNvPr>
          <p:cNvPicPr>
            <a:picLocks noChangeAspect="1"/>
          </p:cNvPicPr>
          <p:nvPr/>
        </p:nvPicPr>
        <p:blipFill>
          <a:blip r:embed="rId2"/>
          <a:stretch>
            <a:fillRect/>
          </a:stretch>
        </p:blipFill>
        <p:spPr>
          <a:xfrm>
            <a:off x="-1304145" y="0"/>
            <a:ext cx="11430000" cy="5143500"/>
          </a:xfrm>
          <a:prstGeom prst="rect">
            <a:avLst/>
          </a:prstGeom>
        </p:spPr>
      </p:pic>
      <p:grpSp>
        <p:nvGrpSpPr>
          <p:cNvPr id="18" name="Agrupar 17">
            <a:extLst>
              <a:ext uri="{FF2B5EF4-FFF2-40B4-BE49-F238E27FC236}">
                <a16:creationId xmlns:a16="http://schemas.microsoft.com/office/drawing/2014/main" id="{AB041D42-0E8C-48BC-9ECB-613732621B2E}"/>
              </a:ext>
            </a:extLst>
          </p:cNvPr>
          <p:cNvGrpSpPr/>
          <p:nvPr/>
        </p:nvGrpSpPr>
        <p:grpSpPr>
          <a:xfrm>
            <a:off x="5111724" y="0"/>
            <a:ext cx="4032276" cy="2447528"/>
            <a:chOff x="5111724" y="-2346511"/>
            <a:chExt cx="4032276" cy="2447528"/>
          </a:xfrm>
        </p:grpSpPr>
        <p:pic>
          <p:nvPicPr>
            <p:cNvPr id="21" name="Picture 6" descr="Eduroam | Arts &amp; Sciences Computing">
              <a:extLst>
                <a:ext uri="{FF2B5EF4-FFF2-40B4-BE49-F238E27FC236}">
                  <a16:creationId xmlns:a16="http://schemas.microsoft.com/office/drawing/2014/main" id="{9995EFCE-EC06-42FD-8349-E9CFB8649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093" y="-2346511"/>
              <a:ext cx="2142907" cy="1071454"/>
            </a:xfrm>
            <a:prstGeom prst="rect">
              <a:avLst/>
            </a:prstGeom>
            <a:noFill/>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A05582DE-DB5E-48C0-AF5F-4590EF3E2CFA}"/>
                </a:ext>
              </a:extLst>
            </p:cNvPr>
            <p:cNvSpPr txBox="1"/>
            <p:nvPr/>
          </p:nvSpPr>
          <p:spPr>
            <a:xfrm>
              <a:off x="5111724" y="-360648"/>
              <a:ext cx="3778737" cy="461665"/>
            </a:xfrm>
            <a:prstGeom prst="rect">
              <a:avLst/>
            </a:prstGeom>
            <a:noFill/>
          </p:spPr>
          <p:txBody>
            <a:bodyPr wrap="square" rtlCol="0">
              <a:spAutoFit/>
            </a:bodyPr>
            <a:lstStyle/>
            <a:p>
              <a:r>
                <a:rPr lang="pt-BR" sz="2400" b="1" dirty="0">
                  <a:solidFill>
                    <a:schemeClr val="bg1"/>
                  </a:solidFill>
                  <a:latin typeface="Barlow" panose="00000500000000000000" pitchFamily="2" charset="0"/>
                </a:rPr>
                <a:t>Aeroporto Santos Dumont</a:t>
              </a:r>
            </a:p>
          </p:txBody>
        </p:sp>
      </p:grpSp>
      <p:pic>
        <p:nvPicPr>
          <p:cNvPr id="29" name="Imagem 28">
            <a:extLst>
              <a:ext uri="{FF2B5EF4-FFF2-40B4-BE49-F238E27FC236}">
                <a16:creationId xmlns:a16="http://schemas.microsoft.com/office/drawing/2014/main" id="{EFC69D7F-BCD1-4A57-9A08-58DFEAAFE51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 b="32529"/>
          <a:stretch/>
        </p:blipFill>
        <p:spPr>
          <a:xfrm>
            <a:off x="8150863" y="4675246"/>
            <a:ext cx="728975" cy="300334"/>
          </a:xfrm>
          <a:prstGeom prst="rect">
            <a:avLst/>
          </a:prstGeom>
        </p:spPr>
      </p:pic>
    </p:spTree>
    <p:extLst>
      <p:ext uri="{BB962C8B-B14F-4D97-AF65-F5344CB8AC3E}">
        <p14:creationId xmlns:p14="http://schemas.microsoft.com/office/powerpoint/2010/main" val="184262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F76C04-5D28-027F-3057-B56762A6F6C1}"/>
              </a:ext>
            </a:extLst>
          </p:cNvPr>
          <p:cNvSpPr>
            <a:spLocks noGrp="1"/>
          </p:cNvSpPr>
          <p:nvPr>
            <p:ph type="title"/>
          </p:nvPr>
        </p:nvSpPr>
        <p:spPr>
          <a:xfrm>
            <a:off x="2005135" y="135169"/>
            <a:ext cx="6510215" cy="509133"/>
          </a:xfrm>
        </p:spPr>
        <p:txBody>
          <a:bodyPr/>
          <a:lstStyle/>
          <a:p>
            <a:r>
              <a:rPr lang="pt-BR" sz="1800" dirty="0"/>
              <a:t>PROJETOS E EXPERIÊNCIAS</a:t>
            </a:r>
            <a:br>
              <a:rPr lang="pt-BR" sz="1800" dirty="0"/>
            </a:br>
            <a:r>
              <a:rPr lang="pt-BR" sz="1800" dirty="0"/>
              <a:t>ALUNOS CONECTADOS, INTERNET BRASIL</a:t>
            </a:r>
            <a:br>
              <a:rPr lang="pt-BR" sz="1800" dirty="0"/>
            </a:br>
            <a:r>
              <a:rPr lang="pt-BR" sz="1800" dirty="0"/>
              <a:t>LUMINÁRIAS INTELIGENTES 5G</a:t>
            </a:r>
          </a:p>
        </p:txBody>
      </p:sp>
      <p:sp>
        <p:nvSpPr>
          <p:cNvPr id="7" name="Espaço Reservado para Conteúdo 6">
            <a:extLst>
              <a:ext uri="{FF2B5EF4-FFF2-40B4-BE49-F238E27FC236}">
                <a16:creationId xmlns:a16="http://schemas.microsoft.com/office/drawing/2014/main" id="{ECD90190-8B97-11F8-BAB7-CEA15EF79031}"/>
              </a:ext>
            </a:extLst>
          </p:cNvPr>
          <p:cNvSpPr>
            <a:spLocks noGrp="1"/>
          </p:cNvSpPr>
          <p:nvPr>
            <p:ph idx="1"/>
          </p:nvPr>
        </p:nvSpPr>
        <p:spPr>
          <a:xfrm>
            <a:off x="2083532" y="1159046"/>
            <a:ext cx="4004848" cy="382360"/>
          </a:xfrm>
        </p:spPr>
        <p:txBody>
          <a:bodyPr/>
          <a:lstStyle/>
          <a:p>
            <a:pPr marL="285750" indent="-285750">
              <a:buFont typeface="Arial" panose="020B0604020202020204" pitchFamily="34" charset="0"/>
              <a:buChar char="•"/>
            </a:pPr>
            <a:r>
              <a:rPr lang="pt-BR" sz="1200" b="1" dirty="0">
                <a:latin typeface="Barlow" panose="00000500000000000000" pitchFamily="2" charset="0"/>
              </a:rPr>
              <a:t>Alunos Conectados (2020 – 2022):</a:t>
            </a:r>
          </a:p>
          <a:p>
            <a:pPr marL="742950" lvl="1" indent="-285750">
              <a:buFont typeface="Arial" panose="020B0604020202020204" pitchFamily="34" charset="0"/>
              <a:buChar char="•"/>
            </a:pPr>
            <a:r>
              <a:rPr lang="pt-BR" sz="1200" dirty="0">
                <a:latin typeface="Barlow" panose="00000500000000000000" pitchFamily="2" charset="0"/>
              </a:rPr>
              <a:t>+ 165 mil </a:t>
            </a:r>
            <a:r>
              <a:rPr lang="pt-BR" sz="1200" b="1" dirty="0">
                <a:latin typeface="Barlow" panose="00000500000000000000" pitchFamily="2" charset="0"/>
              </a:rPr>
              <a:t>chips (SIM Cards) </a:t>
            </a:r>
            <a:r>
              <a:rPr lang="pt-BR" sz="1200" dirty="0">
                <a:latin typeface="Barlow" panose="00000500000000000000" pitchFamily="2" charset="0"/>
              </a:rPr>
              <a:t>entregues;</a:t>
            </a:r>
          </a:p>
          <a:p>
            <a:pPr marL="742950" lvl="1" indent="-285750">
              <a:buFont typeface="Arial" panose="020B0604020202020204" pitchFamily="34" charset="0"/>
              <a:buChar char="•"/>
            </a:pPr>
            <a:r>
              <a:rPr lang="pt-BR" sz="1200" dirty="0">
                <a:latin typeface="Barlow" panose="00000500000000000000" pitchFamily="2" charset="0"/>
              </a:rPr>
              <a:t>101 instituições beneficiadas.</a:t>
            </a:r>
          </a:p>
          <a:p>
            <a:pPr lvl="1"/>
            <a:endParaRPr lang="pt-BR" sz="1200" dirty="0">
              <a:latin typeface="Barlow" panose="00000500000000000000" pitchFamily="2" charset="0"/>
            </a:endParaRPr>
          </a:p>
          <a:p>
            <a:pPr marL="285750" indent="-285750">
              <a:buFont typeface="Arial" panose="020B0604020202020204" pitchFamily="34" charset="0"/>
              <a:buChar char="•"/>
            </a:pPr>
            <a:r>
              <a:rPr lang="pt-BR" sz="1200" b="1" dirty="0">
                <a:latin typeface="Barlow" panose="00000500000000000000" pitchFamily="2" charset="0"/>
              </a:rPr>
              <a:t>Internet Brasil (2022 – atual): </a:t>
            </a:r>
          </a:p>
          <a:p>
            <a:pPr marL="742950" lvl="1" indent="-285750">
              <a:buFont typeface="Arial" panose="020B0604020202020204" pitchFamily="34" charset="0"/>
              <a:buChar char="•"/>
            </a:pPr>
            <a:r>
              <a:rPr lang="pt-BR" sz="1200" dirty="0" err="1">
                <a:latin typeface="Barlow" panose="00000500000000000000" pitchFamily="2" charset="0"/>
              </a:rPr>
              <a:t>PoC</a:t>
            </a:r>
            <a:r>
              <a:rPr lang="pt-BR" sz="1200" dirty="0">
                <a:latin typeface="Barlow" panose="00000500000000000000" pitchFamily="2" charset="0"/>
              </a:rPr>
              <a:t> com 10 mil </a:t>
            </a:r>
            <a:r>
              <a:rPr lang="pt-BR" sz="1200" b="1" dirty="0">
                <a:latin typeface="Barlow" panose="00000500000000000000" pitchFamily="2" charset="0"/>
              </a:rPr>
              <a:t>chips neutros (</a:t>
            </a:r>
            <a:r>
              <a:rPr lang="pt-BR" sz="1200" b="1" dirty="0" err="1">
                <a:latin typeface="Barlow" panose="00000500000000000000" pitchFamily="2" charset="0"/>
              </a:rPr>
              <a:t>eSIM</a:t>
            </a:r>
            <a:r>
              <a:rPr lang="pt-BR" sz="1200" b="1" dirty="0">
                <a:latin typeface="Barlow" panose="00000500000000000000" pitchFamily="2" charset="0"/>
              </a:rPr>
              <a:t> Cards) </a:t>
            </a:r>
            <a:r>
              <a:rPr lang="pt-BR" sz="1200" dirty="0">
                <a:latin typeface="Barlow" panose="00000500000000000000" pitchFamily="2" charset="0"/>
              </a:rPr>
              <a:t>de banda larga entregues para alunos inscritos no </a:t>
            </a:r>
            <a:r>
              <a:rPr lang="pt-BR" sz="1200" dirty="0" err="1">
                <a:latin typeface="Barlow" panose="00000500000000000000" pitchFamily="2" charset="0"/>
              </a:rPr>
              <a:t>CadÚnico</a:t>
            </a:r>
            <a:r>
              <a:rPr lang="pt-BR" sz="1200" dirty="0">
                <a:latin typeface="Barlow" panose="00000500000000000000" pitchFamily="2" charset="0"/>
              </a:rPr>
              <a:t>;</a:t>
            </a:r>
          </a:p>
          <a:p>
            <a:pPr marL="742950" lvl="1" indent="-285750">
              <a:buFont typeface="Arial" panose="020B0604020202020204" pitchFamily="34" charset="0"/>
              <a:buChar char="•"/>
            </a:pPr>
            <a:r>
              <a:rPr lang="pt-BR" sz="1200" dirty="0">
                <a:latin typeface="Barlow" panose="00000500000000000000" pitchFamily="2" charset="0"/>
              </a:rPr>
              <a:t>Início da escalada + 100 mil chips em 2024.</a:t>
            </a:r>
          </a:p>
          <a:p>
            <a:pPr marL="742950" lvl="1" indent="-285750">
              <a:buFont typeface="Arial" panose="020B0604020202020204" pitchFamily="34" charset="0"/>
              <a:buChar char="•"/>
            </a:pPr>
            <a:endParaRPr lang="pt-BR" sz="1200" dirty="0">
              <a:latin typeface="Barlow" panose="00000500000000000000" pitchFamily="2" charset="0"/>
            </a:endParaRPr>
          </a:p>
          <a:p>
            <a:pPr marL="285750" indent="-285750">
              <a:buFont typeface="Arial" panose="020B0604020202020204" pitchFamily="34" charset="0"/>
              <a:buChar char="•"/>
            </a:pPr>
            <a:r>
              <a:rPr lang="pt-BR" sz="1200" b="1" dirty="0"/>
              <a:t>Luminárias Inteligentes 5G (2024):</a:t>
            </a:r>
          </a:p>
          <a:p>
            <a:pPr marL="742950" lvl="1" indent="-285750">
              <a:buFont typeface="Arial" panose="020B0604020202020204" pitchFamily="34" charset="0"/>
              <a:buChar char="•"/>
            </a:pPr>
            <a:r>
              <a:rPr lang="pt-BR" sz="1200" dirty="0">
                <a:latin typeface="Barlow" panose="00000500000000000000" pitchFamily="2" charset="0"/>
              </a:rPr>
              <a:t>Estudo, planejamento, acompanhamento e implantação de </a:t>
            </a:r>
            <a:r>
              <a:rPr lang="pt-BR" sz="1200" b="1" dirty="0">
                <a:latin typeface="Barlow" panose="00000500000000000000" pitchFamily="2" charset="0"/>
              </a:rPr>
              <a:t>Luminárias Inteligentes, com antenas 5G</a:t>
            </a:r>
            <a:r>
              <a:rPr lang="pt-BR" sz="1200" dirty="0">
                <a:latin typeface="Barlow" panose="00000500000000000000" pitchFamily="2" charset="0"/>
              </a:rPr>
              <a:t> integradas, no município de Campo Formoso/BA;</a:t>
            </a:r>
          </a:p>
          <a:p>
            <a:pPr marL="742950" lvl="1" indent="-285750">
              <a:buFont typeface="Arial" panose="020B0604020202020204" pitchFamily="34" charset="0"/>
              <a:buChar char="•"/>
            </a:pPr>
            <a:r>
              <a:rPr lang="pt-BR" sz="1200" b="1" dirty="0">
                <a:latin typeface="Barlow" panose="00000500000000000000" pitchFamily="2" charset="0"/>
              </a:rPr>
              <a:t>Edital publicado</a:t>
            </a:r>
            <a:r>
              <a:rPr lang="pt-BR" sz="1200" dirty="0">
                <a:latin typeface="Barlow" panose="00000500000000000000" pitchFamily="2" charset="0"/>
              </a:rPr>
              <a:t> para seleção de fornecedor; </a:t>
            </a:r>
          </a:p>
          <a:p>
            <a:pPr marL="742950" lvl="1" indent="-285750">
              <a:buFont typeface="Arial" panose="020B0604020202020204" pitchFamily="34" charset="0"/>
              <a:buChar char="•"/>
            </a:pPr>
            <a:r>
              <a:rPr lang="pt-BR" sz="1200" dirty="0">
                <a:latin typeface="Barlow" panose="00000500000000000000" pitchFamily="2" charset="0"/>
              </a:rPr>
              <a:t>Construção de um </a:t>
            </a:r>
            <a:r>
              <a:rPr lang="pt-BR" sz="1200" b="1" dirty="0">
                <a:latin typeface="Barlow" panose="00000500000000000000" pitchFamily="2" charset="0"/>
              </a:rPr>
              <a:t>modelo de negócio</a:t>
            </a:r>
            <a:r>
              <a:rPr lang="pt-BR" sz="1200" dirty="0">
                <a:latin typeface="Barlow" panose="00000500000000000000" pitchFamily="2" charset="0"/>
              </a:rPr>
              <a:t> para sua sustentabilidade.</a:t>
            </a:r>
            <a:endParaRPr lang="pt-BR" sz="1200" b="1" dirty="0">
              <a:latin typeface="Barlow" panose="00000500000000000000" pitchFamily="2" charset="0"/>
            </a:endParaRPr>
          </a:p>
          <a:p>
            <a:pPr marL="742950" lvl="1" indent="-285750">
              <a:buFont typeface="Arial" panose="020B0604020202020204" pitchFamily="34" charset="0"/>
              <a:buChar char="•"/>
            </a:pPr>
            <a:endParaRPr lang="pt-BR" sz="1200" b="1" dirty="0"/>
          </a:p>
          <a:p>
            <a:pPr marL="285750" indent="-285750">
              <a:buFontTx/>
              <a:buChar char="-"/>
            </a:pPr>
            <a:endParaRPr lang="pt-BR" sz="1200" b="1" dirty="0"/>
          </a:p>
          <a:p>
            <a:endParaRPr lang="pt-BR" sz="1200" dirty="0"/>
          </a:p>
        </p:txBody>
      </p:sp>
      <p:pic>
        <p:nvPicPr>
          <p:cNvPr id="2050" name="Picture 2" descr="INTBR Uberlândia">
            <a:extLst>
              <a:ext uri="{FF2B5EF4-FFF2-40B4-BE49-F238E27FC236}">
                <a16:creationId xmlns:a16="http://schemas.microsoft.com/office/drawing/2014/main" id="{CEAE5C5C-730B-450F-A714-159D9C660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415" y="2112109"/>
            <a:ext cx="2337288" cy="15512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uminária inteligente">
            <a:extLst>
              <a:ext uri="{FF2B5EF4-FFF2-40B4-BE49-F238E27FC236}">
                <a16:creationId xmlns:a16="http://schemas.microsoft.com/office/drawing/2014/main" id="{6922D913-4429-4CC2-832E-2EA8D5E9F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044" y="3727646"/>
            <a:ext cx="2080956" cy="14158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nistério das Comunicações (Brasil) – Wikipédia, a enciclopédia livre">
            <a:extLst>
              <a:ext uri="{FF2B5EF4-FFF2-40B4-BE49-F238E27FC236}">
                <a16:creationId xmlns:a16="http://schemas.microsoft.com/office/drawing/2014/main" id="{A29684C0-3177-40BC-B586-5E2A12EF2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434" y="0"/>
            <a:ext cx="1200012" cy="76192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9910CBB3-AA9A-43C7-ADA7-B085755917AA}"/>
              </a:ext>
            </a:extLst>
          </p:cNvPr>
          <p:cNvPicPr>
            <a:picLocks noChangeAspect="1"/>
          </p:cNvPicPr>
          <p:nvPr/>
        </p:nvPicPr>
        <p:blipFill>
          <a:blip r:embed="rId5"/>
          <a:stretch>
            <a:fillRect/>
          </a:stretch>
        </p:blipFill>
        <p:spPr>
          <a:xfrm>
            <a:off x="6531568" y="-156774"/>
            <a:ext cx="1200012" cy="1105126"/>
          </a:xfrm>
          <a:prstGeom prst="rect">
            <a:avLst/>
          </a:prstGeom>
        </p:spPr>
      </p:pic>
      <p:pic>
        <p:nvPicPr>
          <p:cNvPr id="3" name="Imagem 2">
            <a:extLst>
              <a:ext uri="{FF2B5EF4-FFF2-40B4-BE49-F238E27FC236}">
                <a16:creationId xmlns:a16="http://schemas.microsoft.com/office/drawing/2014/main" id="{3BE0214C-4D0F-4604-936E-E01C0DCE51C4}"/>
              </a:ext>
            </a:extLst>
          </p:cNvPr>
          <p:cNvPicPr>
            <a:picLocks noChangeAspect="1"/>
          </p:cNvPicPr>
          <p:nvPr/>
        </p:nvPicPr>
        <p:blipFill>
          <a:blip r:embed="rId6"/>
          <a:stretch>
            <a:fillRect/>
          </a:stretch>
        </p:blipFill>
        <p:spPr>
          <a:xfrm>
            <a:off x="6286500" y="761929"/>
            <a:ext cx="2857500" cy="1285875"/>
          </a:xfrm>
          <a:prstGeom prst="rect">
            <a:avLst/>
          </a:prstGeom>
        </p:spPr>
      </p:pic>
      <p:pic>
        <p:nvPicPr>
          <p:cNvPr id="12" name="Imagem 11">
            <a:extLst>
              <a:ext uri="{FF2B5EF4-FFF2-40B4-BE49-F238E27FC236}">
                <a16:creationId xmlns:a16="http://schemas.microsoft.com/office/drawing/2014/main" id="{40B8E35B-5883-4E3F-A704-DCFBFF0A689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b="32529"/>
          <a:stretch/>
        </p:blipFill>
        <p:spPr>
          <a:xfrm>
            <a:off x="8150863" y="4675246"/>
            <a:ext cx="728975" cy="300334"/>
          </a:xfrm>
          <a:prstGeom prst="rect">
            <a:avLst/>
          </a:prstGeom>
        </p:spPr>
      </p:pic>
    </p:spTree>
    <p:extLst>
      <p:ext uri="{BB962C8B-B14F-4D97-AF65-F5344CB8AC3E}">
        <p14:creationId xmlns:p14="http://schemas.microsoft.com/office/powerpoint/2010/main" val="3999063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F7AEE-B6AD-07C2-DF7D-00A45347571B}"/>
              </a:ext>
            </a:extLst>
          </p:cNvPr>
          <p:cNvPicPr>
            <a:picLocks noChangeAspect="1"/>
          </p:cNvPicPr>
          <p:nvPr/>
        </p:nvPicPr>
        <p:blipFill>
          <a:blip r:embed="rId2"/>
          <a:src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B79B0D6E-C5BA-DC31-25AB-D0D5E9ABFF6D}"/>
              </a:ext>
            </a:extLst>
          </p:cNvPr>
          <p:cNvPicPr>
            <a:picLocks noChangeAspect="1"/>
          </p:cNvPicPr>
          <p:nvPr/>
        </p:nvPicPr>
        <p:blipFill>
          <a:blip r:embed="rId3"/>
          <a:stretch>
            <a:fillRect/>
          </a:stretch>
        </p:blipFill>
        <p:spPr>
          <a:xfrm>
            <a:off x="7735421" y="477276"/>
            <a:ext cx="881622" cy="274173"/>
          </a:xfrm>
          <a:prstGeom prst="rect">
            <a:avLst/>
          </a:prstGeom>
        </p:spPr>
      </p:pic>
      <p:pic>
        <p:nvPicPr>
          <p:cNvPr id="7" name="Picture 6">
            <a:extLst>
              <a:ext uri="{FF2B5EF4-FFF2-40B4-BE49-F238E27FC236}">
                <a16:creationId xmlns:a16="http://schemas.microsoft.com/office/drawing/2014/main" id="{EB4D73DE-CC06-3089-6D67-79828DFB45EC}"/>
              </a:ext>
            </a:extLst>
          </p:cNvPr>
          <p:cNvPicPr>
            <a:picLocks noChangeAspect="1"/>
          </p:cNvPicPr>
          <p:nvPr/>
        </p:nvPicPr>
        <p:blipFill>
          <a:blip r:embed="rId4"/>
          <a:stretch>
            <a:fillRect/>
          </a:stretch>
        </p:blipFill>
        <p:spPr>
          <a:xfrm>
            <a:off x="825032" y="4214813"/>
            <a:ext cx="847725" cy="314325"/>
          </a:xfrm>
          <a:prstGeom prst="rect">
            <a:avLst/>
          </a:prstGeom>
        </p:spPr>
      </p:pic>
      <p:pic>
        <p:nvPicPr>
          <p:cNvPr id="8" name="Picture 7">
            <a:extLst>
              <a:ext uri="{FF2B5EF4-FFF2-40B4-BE49-F238E27FC236}">
                <a16:creationId xmlns:a16="http://schemas.microsoft.com/office/drawing/2014/main" id="{F7C1E364-008B-A1EF-A3E1-1BAEC94055FB}"/>
              </a:ext>
            </a:extLst>
          </p:cNvPr>
          <p:cNvPicPr>
            <a:picLocks noChangeAspect="1"/>
          </p:cNvPicPr>
          <p:nvPr/>
        </p:nvPicPr>
        <p:blipFill>
          <a:blip r:embed="rId5"/>
          <a:stretch>
            <a:fillRect/>
          </a:stretch>
        </p:blipFill>
        <p:spPr>
          <a:xfrm>
            <a:off x="7414093" y="4214813"/>
            <a:ext cx="904875" cy="314325"/>
          </a:xfrm>
          <a:prstGeom prst="rect">
            <a:avLst/>
          </a:prstGeom>
        </p:spPr>
      </p:pic>
      <p:sp>
        <p:nvSpPr>
          <p:cNvPr id="10" name="TextBox 9">
            <a:extLst>
              <a:ext uri="{FF2B5EF4-FFF2-40B4-BE49-F238E27FC236}">
                <a16:creationId xmlns:a16="http://schemas.microsoft.com/office/drawing/2014/main" id="{0CE4194F-4EAD-CA5B-428A-AA1ECDA47623}"/>
              </a:ext>
            </a:extLst>
          </p:cNvPr>
          <p:cNvSpPr txBox="1"/>
          <p:nvPr/>
        </p:nvSpPr>
        <p:spPr>
          <a:xfrm>
            <a:off x="833716" y="1052299"/>
            <a:ext cx="2326622" cy="1620444"/>
          </a:xfrm>
          <a:prstGeom prst="rect">
            <a:avLst/>
          </a:prstGeom>
          <a:noFill/>
        </p:spPr>
        <p:txBody>
          <a:bodyPr wrap="square" lIns="68580" tIns="34290" rIns="68580" bIns="34290" rtlCol="0" anchor="t">
            <a:spAutoFit/>
          </a:bodyPr>
          <a:lstStyle/>
          <a:p>
            <a:pPr>
              <a:lnSpc>
                <a:spcPct val="80000"/>
              </a:lnSpc>
            </a:pPr>
            <a:r>
              <a:rPr lang="en-US" b="1">
                <a:solidFill>
                  <a:srgbClr val="00B0F0"/>
                </a:solidFill>
                <a:latin typeface="Barlow"/>
                <a:cs typeface="Arial"/>
              </a:rPr>
              <a:t>LEGADO:</a:t>
            </a:r>
            <a:br>
              <a:rPr lang="en-US" b="1">
                <a:latin typeface="Barlow"/>
                <a:cs typeface="Arial" panose="020B0604020202020204" pitchFamily="34" charset="0"/>
              </a:rPr>
            </a:br>
            <a:r>
              <a:rPr lang="en-US">
                <a:solidFill>
                  <a:srgbClr val="333846"/>
                </a:solidFill>
                <a:latin typeface="Barlow"/>
                <a:cs typeface="Arial"/>
              </a:rPr>
              <a:t>INFRAESTRUTURA DE REDES</a:t>
            </a:r>
          </a:p>
          <a:p>
            <a:pPr>
              <a:lnSpc>
                <a:spcPct val="80000"/>
              </a:lnSpc>
            </a:pPr>
            <a:br>
              <a:rPr lang="en-US">
                <a:latin typeface="Barlow"/>
                <a:cs typeface="Arial" panose="020B0604020202020204" pitchFamily="34" charset="0"/>
              </a:rPr>
            </a:br>
            <a:r>
              <a:rPr lang="en-US" b="1">
                <a:solidFill>
                  <a:srgbClr val="00D328"/>
                </a:solidFill>
                <a:latin typeface="Barlow"/>
                <a:cs typeface="Arial"/>
              </a:rPr>
              <a:t>FUTURO:</a:t>
            </a:r>
            <a:br>
              <a:rPr lang="en-US" b="1">
                <a:latin typeface="Barlow"/>
                <a:cs typeface="Arial" panose="020B0604020202020204" pitchFamily="34" charset="0"/>
              </a:rPr>
            </a:br>
            <a:r>
              <a:rPr lang="en-US">
                <a:solidFill>
                  <a:srgbClr val="333846"/>
                </a:solidFill>
                <a:latin typeface="Barlow"/>
                <a:cs typeface="Arial"/>
              </a:rPr>
              <a:t>TRANSFORMAÇÃO DIGITAL</a:t>
            </a:r>
            <a:endParaRPr lang="en-BR" sz="1650">
              <a:solidFill>
                <a:srgbClr val="333846"/>
              </a:solidFill>
              <a:latin typeface="Barlow"/>
              <a:cs typeface="Arial"/>
            </a:endParaRPr>
          </a:p>
        </p:txBody>
      </p:sp>
      <p:sp>
        <p:nvSpPr>
          <p:cNvPr id="12" name="TextBox 11">
            <a:extLst>
              <a:ext uri="{FF2B5EF4-FFF2-40B4-BE49-F238E27FC236}">
                <a16:creationId xmlns:a16="http://schemas.microsoft.com/office/drawing/2014/main" id="{253BE1B7-63EB-EE80-EFD3-C840F1F9723E}"/>
              </a:ext>
            </a:extLst>
          </p:cNvPr>
          <p:cNvSpPr txBox="1"/>
          <p:nvPr/>
        </p:nvSpPr>
        <p:spPr>
          <a:xfrm>
            <a:off x="6226270" y="1052299"/>
            <a:ext cx="2144525" cy="2008242"/>
          </a:xfrm>
          <a:prstGeom prst="rect">
            <a:avLst/>
          </a:prstGeom>
          <a:noFill/>
        </p:spPr>
        <p:txBody>
          <a:bodyPr wrap="square" lIns="68580" tIns="34290" rIns="68580" bIns="34290" rtlCol="0" anchor="t">
            <a:spAutoFit/>
          </a:bodyPr>
          <a:lstStyle/>
          <a:p>
            <a:r>
              <a:rPr lang="en-US" sz="1050" b="1">
                <a:solidFill>
                  <a:srgbClr val="333846"/>
                </a:solidFill>
                <a:latin typeface="Barlow"/>
                <a:cs typeface="Arial"/>
              </a:rPr>
              <a:t>EM 1992, AUXILIAMOS NA INTRODUÇÃO DA INTERNET NO BRASIL, ATENDENDO AOS ANSEIOS DA COMUNIDADE ACADÊMICA.</a:t>
            </a:r>
          </a:p>
          <a:p>
            <a:r>
              <a:rPr lang="en-US" sz="1050" err="1">
                <a:solidFill>
                  <a:srgbClr val="333846"/>
                </a:solidFill>
                <a:latin typeface="Barlow"/>
                <a:cs typeface="Arial"/>
              </a:rPr>
              <a:t>Atualmente</a:t>
            </a:r>
            <a:r>
              <a:rPr lang="en-US" sz="1050">
                <a:solidFill>
                  <a:srgbClr val="333846"/>
                </a:solidFill>
                <a:latin typeface="Barlow"/>
                <a:cs typeface="Arial"/>
              </a:rPr>
              <a:t>, </a:t>
            </a:r>
            <a:r>
              <a:rPr lang="en-US" sz="1050" err="1">
                <a:solidFill>
                  <a:srgbClr val="333846"/>
                </a:solidFill>
                <a:latin typeface="Barlow"/>
                <a:cs typeface="Arial"/>
              </a:rPr>
              <a:t>nossa</a:t>
            </a:r>
            <a:r>
              <a:rPr lang="en-US" sz="1050">
                <a:solidFill>
                  <a:srgbClr val="333846"/>
                </a:solidFill>
                <a:latin typeface="Barlow"/>
                <a:cs typeface="Arial"/>
              </a:rPr>
              <a:t> rede </a:t>
            </a:r>
            <a:r>
              <a:rPr lang="en-US" sz="1050" err="1">
                <a:solidFill>
                  <a:srgbClr val="333846"/>
                </a:solidFill>
                <a:latin typeface="Barlow"/>
                <a:cs typeface="Arial"/>
              </a:rPr>
              <a:t>abrange</a:t>
            </a:r>
            <a:r>
              <a:rPr lang="en-US" sz="1050">
                <a:solidFill>
                  <a:srgbClr val="333846"/>
                </a:solidFill>
                <a:latin typeface="Barlow"/>
                <a:cs typeface="Arial"/>
              </a:rPr>
              <a:t> </a:t>
            </a:r>
            <a:r>
              <a:rPr lang="en-US" sz="1050" err="1">
                <a:solidFill>
                  <a:srgbClr val="333846"/>
                </a:solidFill>
                <a:latin typeface="Barlow"/>
                <a:cs typeface="Arial"/>
              </a:rPr>
              <a:t>todas</a:t>
            </a:r>
            <a:r>
              <a:rPr lang="en-US" sz="1050">
                <a:solidFill>
                  <a:srgbClr val="333846"/>
                </a:solidFill>
                <a:latin typeface="Barlow"/>
                <a:cs typeface="Arial"/>
              </a:rPr>
              <a:t> as </a:t>
            </a:r>
            <a:r>
              <a:rPr lang="en-US" sz="1050" err="1">
                <a:solidFill>
                  <a:srgbClr val="333846"/>
                </a:solidFill>
                <a:latin typeface="Barlow"/>
                <a:cs typeface="Arial"/>
              </a:rPr>
              <a:t>unidades</a:t>
            </a:r>
            <a:r>
              <a:rPr lang="en-US" sz="1050">
                <a:solidFill>
                  <a:srgbClr val="333846"/>
                </a:solidFill>
                <a:latin typeface="Barlow"/>
                <a:cs typeface="Arial"/>
              </a:rPr>
              <a:t> </a:t>
            </a:r>
            <a:r>
              <a:rPr lang="en-US" sz="1050" err="1">
                <a:solidFill>
                  <a:srgbClr val="333846"/>
                </a:solidFill>
                <a:latin typeface="Barlow"/>
                <a:cs typeface="Arial"/>
              </a:rPr>
              <a:t>federativas</a:t>
            </a:r>
            <a:r>
              <a:rPr lang="en-US" sz="1050">
                <a:solidFill>
                  <a:srgbClr val="333846"/>
                </a:solidFill>
                <a:latin typeface="Barlow"/>
                <a:cs typeface="Arial"/>
              </a:rPr>
              <a:t> do </a:t>
            </a:r>
            <a:r>
              <a:rPr lang="en-US" sz="1050" err="1">
                <a:solidFill>
                  <a:srgbClr val="333846"/>
                </a:solidFill>
                <a:latin typeface="Barlow"/>
                <a:cs typeface="Arial"/>
              </a:rPr>
              <a:t>país</a:t>
            </a:r>
            <a:r>
              <a:rPr lang="en-US" sz="1050">
                <a:solidFill>
                  <a:srgbClr val="333846"/>
                </a:solidFill>
                <a:latin typeface="Barlow"/>
                <a:cs typeface="Arial"/>
              </a:rPr>
              <a:t>, </a:t>
            </a:r>
            <a:r>
              <a:rPr lang="en-US" sz="1050" err="1">
                <a:solidFill>
                  <a:srgbClr val="333846"/>
                </a:solidFill>
                <a:latin typeface="Barlow"/>
                <a:cs typeface="Arial"/>
              </a:rPr>
              <a:t>estabelecendo</a:t>
            </a:r>
            <a:r>
              <a:rPr lang="en-US" sz="1050">
                <a:solidFill>
                  <a:srgbClr val="333846"/>
                </a:solidFill>
                <a:latin typeface="Barlow"/>
                <a:cs typeface="Arial"/>
              </a:rPr>
              <a:t> </a:t>
            </a:r>
            <a:r>
              <a:rPr lang="en-US" sz="1050" err="1">
                <a:solidFill>
                  <a:srgbClr val="333846"/>
                </a:solidFill>
                <a:latin typeface="Barlow"/>
                <a:cs typeface="Arial"/>
              </a:rPr>
              <a:t>conexões</a:t>
            </a:r>
            <a:r>
              <a:rPr lang="en-US" sz="1050">
                <a:solidFill>
                  <a:srgbClr val="333846"/>
                </a:solidFill>
                <a:latin typeface="Barlow"/>
                <a:cs typeface="Arial"/>
              </a:rPr>
              <a:t> com redes </a:t>
            </a:r>
            <a:r>
              <a:rPr lang="en-US" sz="1050" err="1">
                <a:solidFill>
                  <a:srgbClr val="333846"/>
                </a:solidFill>
                <a:latin typeface="Barlow"/>
                <a:cs typeface="Arial"/>
              </a:rPr>
              <a:t>importantes</a:t>
            </a:r>
            <a:r>
              <a:rPr lang="en-US" sz="1050">
                <a:solidFill>
                  <a:srgbClr val="333846"/>
                </a:solidFill>
                <a:latin typeface="Barlow"/>
                <a:cs typeface="Arial"/>
              </a:rPr>
              <a:t> de </a:t>
            </a:r>
            <a:r>
              <a:rPr lang="en-US" sz="1050" err="1">
                <a:solidFill>
                  <a:srgbClr val="333846"/>
                </a:solidFill>
                <a:latin typeface="Barlow"/>
                <a:cs typeface="Arial"/>
              </a:rPr>
              <a:t>educação</a:t>
            </a:r>
            <a:r>
              <a:rPr lang="en-US" sz="1050">
                <a:solidFill>
                  <a:srgbClr val="333846"/>
                </a:solidFill>
                <a:latin typeface="Barlow"/>
                <a:cs typeface="Arial"/>
              </a:rPr>
              <a:t> e </a:t>
            </a:r>
            <a:r>
              <a:rPr lang="en-US" sz="1050" err="1">
                <a:solidFill>
                  <a:srgbClr val="333846"/>
                </a:solidFill>
                <a:latin typeface="Barlow"/>
                <a:cs typeface="Arial"/>
              </a:rPr>
              <a:t>pesquisa</a:t>
            </a:r>
            <a:r>
              <a:rPr lang="en-US" sz="1050">
                <a:solidFill>
                  <a:srgbClr val="333846"/>
                </a:solidFill>
                <a:latin typeface="Barlow"/>
                <a:cs typeface="Arial"/>
              </a:rPr>
              <a:t> </a:t>
            </a:r>
            <a:r>
              <a:rPr lang="en-US" sz="1050" err="1">
                <a:solidFill>
                  <a:srgbClr val="333846"/>
                </a:solidFill>
                <a:latin typeface="Barlow"/>
                <a:cs typeface="Arial"/>
              </a:rPr>
              <a:t>na</a:t>
            </a:r>
            <a:r>
              <a:rPr lang="en-US" sz="1050">
                <a:solidFill>
                  <a:srgbClr val="333846"/>
                </a:solidFill>
                <a:latin typeface="Barlow"/>
                <a:cs typeface="Arial"/>
              </a:rPr>
              <a:t> América Latina, América do Norte, </a:t>
            </a:r>
            <a:r>
              <a:rPr lang="en-US" sz="1050" err="1">
                <a:solidFill>
                  <a:srgbClr val="333846"/>
                </a:solidFill>
                <a:latin typeface="Barlow"/>
                <a:cs typeface="Arial"/>
              </a:rPr>
              <a:t>África</a:t>
            </a:r>
            <a:r>
              <a:rPr lang="en-US" sz="1050">
                <a:solidFill>
                  <a:srgbClr val="333846"/>
                </a:solidFill>
                <a:latin typeface="Barlow"/>
                <a:cs typeface="Arial"/>
              </a:rPr>
              <a:t>, Europa, </a:t>
            </a:r>
            <a:r>
              <a:rPr lang="en-US" sz="1050" err="1">
                <a:solidFill>
                  <a:srgbClr val="333846"/>
                </a:solidFill>
                <a:latin typeface="Barlow"/>
                <a:cs typeface="Arial"/>
              </a:rPr>
              <a:t>Ásia</a:t>
            </a:r>
            <a:r>
              <a:rPr lang="en-US" sz="1050">
                <a:solidFill>
                  <a:srgbClr val="333846"/>
                </a:solidFill>
                <a:latin typeface="Barlow"/>
                <a:cs typeface="Arial"/>
              </a:rPr>
              <a:t> e Oceania.</a:t>
            </a:r>
            <a:endParaRPr lang="en-BR" sz="1050">
              <a:solidFill>
                <a:srgbClr val="333846"/>
              </a:solidFill>
              <a:latin typeface="Barlow"/>
              <a:cs typeface="Arial"/>
            </a:endParaRPr>
          </a:p>
        </p:txBody>
      </p:sp>
      <p:sp>
        <p:nvSpPr>
          <p:cNvPr id="14" name="TextBox 13">
            <a:extLst>
              <a:ext uri="{FF2B5EF4-FFF2-40B4-BE49-F238E27FC236}">
                <a16:creationId xmlns:a16="http://schemas.microsoft.com/office/drawing/2014/main" id="{7B5386E4-AFC7-2968-373D-7B1E99D829B4}"/>
              </a:ext>
            </a:extLst>
          </p:cNvPr>
          <p:cNvSpPr txBox="1"/>
          <p:nvPr/>
        </p:nvSpPr>
        <p:spPr>
          <a:xfrm>
            <a:off x="630979" y="372715"/>
            <a:ext cx="1677106" cy="253916"/>
          </a:xfrm>
          <a:prstGeom prst="rect">
            <a:avLst/>
          </a:prstGeom>
          <a:noFill/>
        </p:spPr>
        <p:txBody>
          <a:bodyPr wrap="square" lIns="68580" tIns="34290" rIns="68580" bIns="34290" rtlCol="0" anchor="t">
            <a:spAutoFit/>
          </a:bodyPr>
          <a:lstStyle/>
          <a:p>
            <a:pPr>
              <a:lnSpc>
                <a:spcPct val="80000"/>
              </a:lnSpc>
            </a:pPr>
            <a:r>
              <a:rPr lang="en-US" sz="1500" b="1">
                <a:solidFill>
                  <a:srgbClr val="333846"/>
                </a:solidFill>
                <a:latin typeface="Barlow"/>
                <a:cs typeface="Arial"/>
              </a:rPr>
              <a:t>SOBRE A RNP</a:t>
            </a:r>
            <a:endParaRPr lang="pt-BR" sz="1500">
              <a:solidFill>
                <a:srgbClr val="333846"/>
              </a:solidFill>
              <a:latin typeface="Barlow"/>
              <a:cs typeface="Arial"/>
            </a:endParaRPr>
          </a:p>
        </p:txBody>
      </p:sp>
      <p:pic>
        <p:nvPicPr>
          <p:cNvPr id="15" name="Picture 14">
            <a:extLst>
              <a:ext uri="{FF2B5EF4-FFF2-40B4-BE49-F238E27FC236}">
                <a16:creationId xmlns:a16="http://schemas.microsoft.com/office/drawing/2014/main" id="{E5BC18FB-012F-723C-4938-92E5480C7FE6}"/>
              </a:ext>
            </a:extLst>
          </p:cNvPr>
          <p:cNvPicPr>
            <a:picLocks noChangeAspect="1"/>
          </p:cNvPicPr>
          <p:nvPr/>
        </p:nvPicPr>
        <p:blipFill>
          <a:blip r:embed="rId6"/>
          <a:stretch>
            <a:fillRect/>
          </a:stretch>
        </p:blipFill>
        <p:spPr>
          <a:xfrm>
            <a:off x="311609" y="465962"/>
            <a:ext cx="328438" cy="62189"/>
          </a:xfrm>
          <a:prstGeom prst="rect">
            <a:avLst/>
          </a:prstGeom>
        </p:spPr>
      </p:pic>
      <p:sp>
        <p:nvSpPr>
          <p:cNvPr id="2" name="CaixaDeTexto 1">
            <a:extLst>
              <a:ext uri="{FF2B5EF4-FFF2-40B4-BE49-F238E27FC236}">
                <a16:creationId xmlns:a16="http://schemas.microsoft.com/office/drawing/2014/main" id="{B578F8BC-0F9E-4578-BB67-4938404B260F}"/>
              </a:ext>
            </a:extLst>
          </p:cNvPr>
          <p:cNvSpPr txBox="1"/>
          <p:nvPr/>
        </p:nvSpPr>
        <p:spPr>
          <a:xfrm>
            <a:off x="7414093" y="4079587"/>
            <a:ext cx="1125629" cy="584775"/>
          </a:xfrm>
          <a:prstGeom prst="rect">
            <a:avLst/>
          </a:prstGeom>
          <a:solidFill>
            <a:srgbClr val="EAEAEA"/>
          </a:solidFill>
        </p:spPr>
        <p:txBody>
          <a:bodyPr wrap="square" rtlCol="0">
            <a:spAutoFit/>
          </a:bodyPr>
          <a:lstStyle/>
          <a:p>
            <a:r>
              <a:rPr lang="pt-BR" sz="3200" b="1" dirty="0">
                <a:solidFill>
                  <a:srgbClr val="00FF00"/>
                </a:solidFill>
                <a:latin typeface="Barlow" panose="00000500000000000000" pitchFamily="2" charset="0"/>
              </a:rPr>
              <a:t>2024</a:t>
            </a:r>
          </a:p>
        </p:txBody>
      </p:sp>
    </p:spTree>
    <p:extLst>
      <p:ext uri="{BB962C8B-B14F-4D97-AF65-F5344CB8AC3E}">
        <p14:creationId xmlns:p14="http://schemas.microsoft.com/office/powerpoint/2010/main" val="206997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6">
            <a:extLst>
              <a:ext uri="{FF2B5EF4-FFF2-40B4-BE49-F238E27FC236}">
                <a16:creationId xmlns:a16="http://schemas.microsoft.com/office/drawing/2014/main" id="{51BB8D7B-C9C6-4996-B951-88A44CC1F66E}"/>
              </a:ext>
            </a:extLst>
          </p:cNvPr>
          <p:cNvSpPr>
            <a:spLocks noGrp="1"/>
          </p:cNvSpPr>
          <p:nvPr>
            <p:ph idx="1"/>
          </p:nvPr>
        </p:nvSpPr>
        <p:spPr>
          <a:xfrm>
            <a:off x="1976852" y="905747"/>
            <a:ext cx="7167148" cy="382360"/>
          </a:xfrm>
        </p:spPr>
        <p:txBody>
          <a:bodyPr/>
          <a:lstStyle/>
          <a:p>
            <a:pPr marL="285750" indent="-285750">
              <a:buFont typeface="Arial" panose="020B0604020202020204" pitchFamily="34" charset="0"/>
              <a:buChar char="•"/>
            </a:pPr>
            <a:r>
              <a:rPr lang="pt-BR" sz="1500" dirty="0">
                <a:solidFill>
                  <a:schemeClr val="tx1"/>
                </a:solidFill>
                <a:latin typeface="Barlow" panose="00000500000000000000" pitchFamily="2" charset="0"/>
              </a:rPr>
              <a:t>Estudo sobre 5G e potenciais de uso para educação e pesquisa;</a:t>
            </a:r>
          </a:p>
          <a:p>
            <a:pPr marL="285750" indent="-285750">
              <a:buFont typeface="Arial" panose="020B0604020202020204" pitchFamily="34" charset="0"/>
              <a:buChar char="•"/>
            </a:pPr>
            <a:r>
              <a:rPr lang="pt-BR" sz="1500" b="1" dirty="0">
                <a:solidFill>
                  <a:schemeClr val="tx1"/>
                </a:solidFill>
                <a:latin typeface="Barlow" panose="00000500000000000000" pitchFamily="2" charset="0"/>
              </a:rPr>
              <a:t>A RNP como MVNO (Mobile Virtual Network </a:t>
            </a:r>
            <a:r>
              <a:rPr lang="pt-BR" sz="1500" b="1" dirty="0" err="1">
                <a:solidFill>
                  <a:schemeClr val="tx1"/>
                </a:solidFill>
                <a:latin typeface="Barlow" panose="00000500000000000000" pitchFamily="2" charset="0"/>
              </a:rPr>
              <a:t>Operator</a:t>
            </a:r>
            <a:r>
              <a:rPr lang="pt-BR" sz="1500" b="1" dirty="0">
                <a:solidFill>
                  <a:schemeClr val="tx1"/>
                </a:solidFill>
                <a:latin typeface="Barlow" panose="00000500000000000000" pitchFamily="2" charset="0"/>
              </a:rPr>
              <a:t>) 5G (4G LTE);</a:t>
            </a:r>
          </a:p>
          <a:p>
            <a:pPr marL="285750" indent="-285750">
              <a:buFont typeface="Arial" panose="020B0604020202020204" pitchFamily="34" charset="0"/>
              <a:buChar char="•"/>
            </a:pPr>
            <a:r>
              <a:rPr lang="pt-BR" sz="1500" dirty="0">
                <a:solidFill>
                  <a:schemeClr val="tx1"/>
                </a:solidFill>
                <a:latin typeface="Barlow" panose="00000500000000000000" pitchFamily="2" charset="0"/>
              </a:rPr>
              <a:t>Integração com </a:t>
            </a:r>
            <a:r>
              <a:rPr lang="pt-BR" sz="1500" dirty="0" err="1">
                <a:solidFill>
                  <a:schemeClr val="tx1"/>
                </a:solidFill>
                <a:latin typeface="Barlow" panose="00000500000000000000" pitchFamily="2" charset="0"/>
              </a:rPr>
              <a:t>eduroam</a:t>
            </a:r>
            <a:r>
              <a:rPr lang="pt-BR" sz="1500" dirty="0">
                <a:solidFill>
                  <a:schemeClr val="tx1"/>
                </a:solidFill>
                <a:latin typeface="Barlow" panose="00000500000000000000" pitchFamily="2" charset="0"/>
              </a:rPr>
              <a:t>;</a:t>
            </a:r>
          </a:p>
          <a:p>
            <a:pPr marL="285750" indent="-285750">
              <a:buFont typeface="Arial" panose="020B0604020202020204" pitchFamily="34" charset="0"/>
              <a:buChar char="•"/>
            </a:pPr>
            <a:r>
              <a:rPr lang="pt-BR" sz="1500" dirty="0">
                <a:solidFill>
                  <a:schemeClr val="tx1"/>
                </a:solidFill>
                <a:latin typeface="Barlow" panose="00000500000000000000" pitchFamily="2" charset="0"/>
              </a:rPr>
              <a:t>Redes privativas 5G nos campi;</a:t>
            </a:r>
          </a:p>
          <a:p>
            <a:pPr marL="285750" indent="-285750">
              <a:buFont typeface="Arial" panose="020B0604020202020204" pitchFamily="34" charset="0"/>
              <a:buChar char="•"/>
            </a:pPr>
            <a:r>
              <a:rPr lang="pt-BR" sz="1500" dirty="0">
                <a:solidFill>
                  <a:schemeClr val="tx1"/>
                </a:solidFill>
                <a:latin typeface="Barlow" panose="00000500000000000000" pitchFamily="2" charset="0"/>
              </a:rPr>
              <a:t>Acesso sem fio fixo (FWA); </a:t>
            </a:r>
          </a:p>
          <a:p>
            <a:pPr marL="285750" indent="-285750">
              <a:buFont typeface="Arial" panose="020B0604020202020204" pitchFamily="34" charset="0"/>
              <a:buChar char="•"/>
            </a:pPr>
            <a:r>
              <a:rPr lang="pt-BR" sz="1500" dirty="0" err="1">
                <a:solidFill>
                  <a:schemeClr val="tx1"/>
                </a:solidFill>
                <a:latin typeface="Barlow" panose="00000500000000000000" pitchFamily="2" charset="0"/>
              </a:rPr>
              <a:t>OpenRAN</a:t>
            </a:r>
            <a:r>
              <a:rPr lang="pt-BR" sz="1500" dirty="0">
                <a:solidFill>
                  <a:schemeClr val="tx1"/>
                </a:solidFill>
                <a:latin typeface="Barlow" panose="00000500000000000000" pitchFamily="2" charset="0"/>
              </a:rPr>
              <a:t> e desdobramentos;</a:t>
            </a:r>
          </a:p>
          <a:p>
            <a:pPr marL="285750" indent="-285750">
              <a:buFont typeface="Arial" panose="020B0604020202020204" pitchFamily="34" charset="0"/>
              <a:buChar char="•"/>
            </a:pPr>
            <a:r>
              <a:rPr lang="pt-BR" sz="1500" dirty="0">
                <a:solidFill>
                  <a:schemeClr val="tx1"/>
                </a:solidFill>
                <a:latin typeface="Barlow" panose="00000500000000000000" pitchFamily="2" charset="0"/>
              </a:rPr>
              <a:t>Novos modelos de serviços e negócios:</a:t>
            </a:r>
          </a:p>
          <a:p>
            <a:pPr marL="742950" lvl="1" indent="-285750">
              <a:buFont typeface="Arial" panose="020B0604020202020204" pitchFamily="34" charset="0"/>
              <a:buChar char="•"/>
            </a:pPr>
            <a:r>
              <a:rPr lang="pt-BR" sz="1500" dirty="0">
                <a:solidFill>
                  <a:schemeClr val="tx1"/>
                </a:solidFill>
                <a:latin typeface="Barlow" panose="00000500000000000000" pitchFamily="2" charset="0"/>
              </a:rPr>
              <a:t>Parcerias e oportunidades;</a:t>
            </a:r>
          </a:p>
          <a:p>
            <a:pPr marL="742950" lvl="1" indent="-285750">
              <a:buFont typeface="Arial" panose="020B0604020202020204" pitchFamily="34" charset="0"/>
              <a:buChar char="•"/>
            </a:pPr>
            <a:r>
              <a:rPr lang="pt-BR" sz="1500" dirty="0">
                <a:solidFill>
                  <a:schemeClr val="tx1"/>
                </a:solidFill>
                <a:latin typeface="Barlow" panose="00000500000000000000" pitchFamily="2" charset="0"/>
              </a:rPr>
              <a:t>Compartilhamento e neutralidade;</a:t>
            </a:r>
          </a:p>
          <a:p>
            <a:pPr marL="742950" lvl="1" indent="-285750">
              <a:buFont typeface="Arial" panose="020B0604020202020204" pitchFamily="34" charset="0"/>
              <a:buChar char="•"/>
            </a:pPr>
            <a:r>
              <a:rPr lang="pt-BR" sz="1500" dirty="0">
                <a:latin typeface="Barlow" panose="00000500000000000000" pitchFamily="2" charset="0"/>
              </a:rPr>
              <a:t>Definição de comunidades para atendimento;</a:t>
            </a:r>
          </a:p>
          <a:p>
            <a:pPr marL="742950" lvl="1" indent="-285750">
              <a:buFont typeface="Arial" panose="020B0604020202020204" pitchFamily="34" charset="0"/>
              <a:buChar char="•"/>
            </a:pPr>
            <a:r>
              <a:rPr lang="pt-BR" sz="1500" dirty="0">
                <a:solidFill>
                  <a:schemeClr val="tx1"/>
                </a:solidFill>
                <a:latin typeface="Barlow" panose="00000500000000000000" pitchFamily="2" charset="0"/>
              </a:rPr>
              <a:t>Sustentabilidade. </a:t>
            </a:r>
          </a:p>
          <a:p>
            <a:pPr marL="285750" indent="-285750">
              <a:buFont typeface="Arial" panose="020B0604020202020204" pitchFamily="34" charset="0"/>
              <a:buChar char="•"/>
            </a:pPr>
            <a:r>
              <a:rPr lang="pt-BR" sz="1500" dirty="0">
                <a:solidFill>
                  <a:schemeClr val="tx1"/>
                </a:solidFill>
                <a:latin typeface="Barlow" panose="00000500000000000000" pitchFamily="2" charset="0"/>
              </a:rPr>
              <a:t>...</a:t>
            </a:r>
          </a:p>
          <a:p>
            <a:pPr marL="285750" indent="-285750">
              <a:buFontTx/>
              <a:buChar char="-"/>
            </a:pPr>
            <a:endParaRPr lang="pt-BR" sz="1500" b="1" dirty="0"/>
          </a:p>
          <a:p>
            <a:endParaRPr lang="pt-BR" sz="1200" dirty="0"/>
          </a:p>
        </p:txBody>
      </p:sp>
      <p:pic>
        <p:nvPicPr>
          <p:cNvPr id="5" name="Imagem 4">
            <a:extLst>
              <a:ext uri="{FF2B5EF4-FFF2-40B4-BE49-F238E27FC236}">
                <a16:creationId xmlns:a16="http://schemas.microsoft.com/office/drawing/2014/main" id="{D92604B4-5338-420B-B2F7-920AF53D2205}"/>
              </a:ext>
            </a:extLst>
          </p:cNvPr>
          <p:cNvPicPr>
            <a:picLocks noChangeAspect="1"/>
          </p:cNvPicPr>
          <p:nvPr/>
        </p:nvPicPr>
        <p:blipFill>
          <a:blip r:embed="rId2"/>
          <a:stretch>
            <a:fillRect/>
          </a:stretch>
        </p:blipFill>
        <p:spPr>
          <a:xfrm>
            <a:off x="6639636" y="2639136"/>
            <a:ext cx="2504364" cy="2504364"/>
          </a:xfrm>
          <a:prstGeom prst="rect">
            <a:avLst/>
          </a:prstGeom>
        </p:spPr>
      </p:pic>
      <p:sp>
        <p:nvSpPr>
          <p:cNvPr id="6" name="Título 5">
            <a:extLst>
              <a:ext uri="{FF2B5EF4-FFF2-40B4-BE49-F238E27FC236}">
                <a16:creationId xmlns:a16="http://schemas.microsoft.com/office/drawing/2014/main" id="{06F76C04-5D28-027F-3057-B56762A6F6C1}"/>
              </a:ext>
            </a:extLst>
          </p:cNvPr>
          <p:cNvSpPr>
            <a:spLocks noGrp="1"/>
          </p:cNvSpPr>
          <p:nvPr>
            <p:ph type="title"/>
          </p:nvPr>
        </p:nvSpPr>
        <p:spPr>
          <a:xfrm>
            <a:off x="2159781" y="209375"/>
            <a:ext cx="6510215" cy="509133"/>
          </a:xfrm>
        </p:spPr>
        <p:txBody>
          <a:bodyPr/>
          <a:lstStyle/>
          <a:p>
            <a:r>
              <a:rPr lang="pt-BR" dirty="0"/>
              <a:t>SERVIÇOS DE DADOS MÓVEIS PARA O SISTEMA RNP</a:t>
            </a:r>
          </a:p>
        </p:txBody>
      </p:sp>
      <p:pic>
        <p:nvPicPr>
          <p:cNvPr id="11" name="Imagem 10">
            <a:extLst>
              <a:ext uri="{FF2B5EF4-FFF2-40B4-BE49-F238E27FC236}">
                <a16:creationId xmlns:a16="http://schemas.microsoft.com/office/drawing/2014/main" id="{E8E52511-3224-473F-963B-4747FB6EADA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 b="32529"/>
          <a:stretch/>
        </p:blipFill>
        <p:spPr>
          <a:xfrm>
            <a:off x="8237711" y="209375"/>
            <a:ext cx="749297" cy="308706"/>
          </a:xfrm>
          <a:prstGeom prst="rect">
            <a:avLst/>
          </a:prstGeom>
        </p:spPr>
      </p:pic>
      <p:sp>
        <p:nvSpPr>
          <p:cNvPr id="12" name="CaixaDeTexto 11">
            <a:extLst>
              <a:ext uri="{FF2B5EF4-FFF2-40B4-BE49-F238E27FC236}">
                <a16:creationId xmlns:a16="http://schemas.microsoft.com/office/drawing/2014/main" id="{9F0FBC65-CDB2-4E48-A676-9B9B0C753D2F}"/>
              </a:ext>
            </a:extLst>
          </p:cNvPr>
          <p:cNvSpPr txBox="1"/>
          <p:nvPr/>
        </p:nvSpPr>
        <p:spPr>
          <a:xfrm>
            <a:off x="5961670" y="4958834"/>
            <a:ext cx="793972" cy="184666"/>
          </a:xfrm>
          <a:prstGeom prst="rect">
            <a:avLst/>
          </a:prstGeom>
          <a:noFill/>
        </p:spPr>
        <p:txBody>
          <a:bodyPr wrap="square" rtlCol="0">
            <a:spAutoFit/>
          </a:bodyPr>
          <a:lstStyle/>
          <a:p>
            <a:r>
              <a:rPr lang="pt-BR" sz="600" dirty="0"/>
              <a:t>Imagem: </a:t>
            </a:r>
            <a:r>
              <a:rPr lang="pt-BR" sz="600" dirty="0" err="1"/>
              <a:t>Copilot</a:t>
            </a:r>
            <a:r>
              <a:rPr lang="pt-BR" sz="600" dirty="0"/>
              <a:t>.</a:t>
            </a:r>
          </a:p>
        </p:txBody>
      </p:sp>
    </p:spTree>
    <p:extLst>
      <p:ext uri="{BB962C8B-B14F-4D97-AF65-F5344CB8AC3E}">
        <p14:creationId xmlns:p14="http://schemas.microsoft.com/office/powerpoint/2010/main" val="1347973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E1B5D43-2D31-BB5B-8844-186CED8385D2}"/>
              </a:ext>
            </a:extLst>
          </p:cNvPr>
          <p:cNvSpPr>
            <a:spLocks noGrp="1"/>
          </p:cNvSpPr>
          <p:nvPr>
            <p:ph type="ctrTitle"/>
          </p:nvPr>
        </p:nvSpPr>
        <p:spPr>
          <a:xfrm>
            <a:off x="5872656" y="2008064"/>
            <a:ext cx="3013365" cy="334737"/>
          </a:xfrm>
        </p:spPr>
        <p:txBody>
          <a:bodyPr/>
          <a:lstStyle/>
          <a:p>
            <a:r>
              <a:rPr lang="pt-BR" dirty="0"/>
              <a:t>OBRIGADO!</a:t>
            </a:r>
          </a:p>
        </p:txBody>
      </p:sp>
      <p:sp>
        <p:nvSpPr>
          <p:cNvPr id="6" name="Subtítulo 5">
            <a:extLst>
              <a:ext uri="{FF2B5EF4-FFF2-40B4-BE49-F238E27FC236}">
                <a16:creationId xmlns:a16="http://schemas.microsoft.com/office/drawing/2014/main" id="{AADC3C6A-1F75-A005-C9D4-BD96DBDCD172}"/>
              </a:ext>
            </a:extLst>
          </p:cNvPr>
          <p:cNvSpPr>
            <a:spLocks noGrp="1"/>
          </p:cNvSpPr>
          <p:nvPr>
            <p:ph type="subTitle" idx="1"/>
          </p:nvPr>
        </p:nvSpPr>
        <p:spPr>
          <a:xfrm>
            <a:off x="5872655" y="2579565"/>
            <a:ext cx="3013364" cy="334737"/>
          </a:xfrm>
        </p:spPr>
        <p:txBody>
          <a:bodyPr/>
          <a:lstStyle/>
          <a:p>
            <a:r>
              <a:rPr lang="pt-BR" dirty="0"/>
              <a:t>antonio.nunes@rnp.br</a:t>
            </a:r>
          </a:p>
        </p:txBody>
      </p:sp>
    </p:spTree>
    <p:extLst>
      <p:ext uri="{BB962C8B-B14F-4D97-AF65-F5344CB8AC3E}">
        <p14:creationId xmlns:p14="http://schemas.microsoft.com/office/powerpoint/2010/main" val="109367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A54436-706C-6904-6360-65B1780DA01F}"/>
              </a:ext>
            </a:extLst>
          </p:cNvPr>
          <p:cNvPicPr>
            <a:picLocks noChangeAspect="1"/>
          </p:cNvPicPr>
          <p:nvPr/>
        </p:nvPicPr>
        <p:blipFill>
          <a:blip r:embed="rId2"/>
          <a:srcRect/>
          <a:stretch/>
        </p:blipFill>
        <p:spPr>
          <a:xfrm>
            <a:off x="0" y="257"/>
            <a:ext cx="9144000" cy="5143500"/>
          </a:xfrm>
          <a:prstGeom prst="rect">
            <a:avLst/>
          </a:prstGeom>
        </p:spPr>
      </p:pic>
      <p:sp>
        <p:nvSpPr>
          <p:cNvPr id="5" name="Elipse 21">
            <a:extLst>
              <a:ext uri="{FF2B5EF4-FFF2-40B4-BE49-F238E27FC236}">
                <a16:creationId xmlns:a16="http://schemas.microsoft.com/office/drawing/2014/main" id="{960044C9-A778-5BBD-5AEE-66F750817D20}"/>
              </a:ext>
            </a:extLst>
          </p:cNvPr>
          <p:cNvSpPr/>
          <p:nvPr/>
        </p:nvSpPr>
        <p:spPr>
          <a:xfrm rot="414364">
            <a:off x="4856811" y="732360"/>
            <a:ext cx="2752920" cy="2544949"/>
          </a:xfrm>
          <a:prstGeom prst="ellipse">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anose="02020603050405020304" pitchFamily="18" charset="0"/>
              <a:buNone/>
              <a:defRPr/>
            </a:pPr>
            <a:endParaRPr lang="pt-BR" sz="825">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0680A21F-9D38-9B95-A3F0-5A087E657DD8}"/>
              </a:ext>
            </a:extLst>
          </p:cNvPr>
          <p:cNvGrpSpPr/>
          <p:nvPr/>
        </p:nvGrpSpPr>
        <p:grpSpPr>
          <a:xfrm>
            <a:off x="3762755" y="435614"/>
            <a:ext cx="4444762" cy="4095044"/>
            <a:chOff x="4524292" y="279638"/>
            <a:chExt cx="6313544" cy="5816788"/>
          </a:xfrm>
        </p:grpSpPr>
        <p:sp>
          <p:nvSpPr>
            <p:cNvPr id="6" name="Elipse 22">
              <a:extLst>
                <a:ext uri="{FF2B5EF4-FFF2-40B4-BE49-F238E27FC236}">
                  <a16:creationId xmlns:a16="http://schemas.microsoft.com/office/drawing/2014/main" id="{04168808-1B12-9FD8-3A74-D0D358E51713}"/>
                </a:ext>
              </a:extLst>
            </p:cNvPr>
            <p:cNvSpPr/>
            <p:nvPr/>
          </p:nvSpPr>
          <p:spPr>
            <a:xfrm rot="20159358">
              <a:off x="7153478" y="3566828"/>
              <a:ext cx="3232022" cy="1584281"/>
            </a:xfrm>
            <a:prstGeom prst="ellipse">
              <a:avLst/>
            </a:prstGeom>
            <a:noFill/>
            <a:ln w="6350">
              <a:solidFill>
                <a:srgbClr val="DD4C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anose="02020603050405020304" pitchFamily="18" charset="0"/>
                <a:buNone/>
                <a:defRPr/>
              </a:pPr>
              <a:endParaRPr lang="pt-BR" sz="825">
                <a:latin typeface="Arial" panose="020B0604020202020204" pitchFamily="34" charset="0"/>
                <a:cs typeface="Arial" panose="020B0604020202020204" pitchFamily="34" charset="0"/>
              </a:endParaRPr>
            </a:p>
          </p:txBody>
        </p:sp>
        <p:sp>
          <p:nvSpPr>
            <p:cNvPr id="7" name="Elipse 23">
              <a:extLst>
                <a:ext uri="{FF2B5EF4-FFF2-40B4-BE49-F238E27FC236}">
                  <a16:creationId xmlns:a16="http://schemas.microsoft.com/office/drawing/2014/main" id="{85ED361B-CB05-85E1-01E0-29F2512F955D}"/>
                </a:ext>
              </a:extLst>
            </p:cNvPr>
            <p:cNvSpPr/>
            <p:nvPr/>
          </p:nvSpPr>
          <p:spPr>
            <a:xfrm rot="1774256">
              <a:off x="7188489" y="3833792"/>
              <a:ext cx="1474869" cy="2262634"/>
            </a:xfrm>
            <a:prstGeom prst="ellipse">
              <a:avLst/>
            </a:prstGeom>
            <a:noFill/>
            <a:ln w="6350">
              <a:solidFill>
                <a:srgbClr val="DD4C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anose="02020603050405020304" pitchFamily="18" charset="0"/>
                <a:buNone/>
                <a:defRPr/>
              </a:pPr>
              <a:endParaRPr lang="pt-BR" sz="825"/>
            </a:p>
          </p:txBody>
        </p:sp>
        <p:sp>
          <p:nvSpPr>
            <p:cNvPr id="8" name="Elipse 24">
              <a:extLst>
                <a:ext uri="{FF2B5EF4-FFF2-40B4-BE49-F238E27FC236}">
                  <a16:creationId xmlns:a16="http://schemas.microsoft.com/office/drawing/2014/main" id="{86178E62-B9DF-187A-CC46-F51F99EE0A73}"/>
                </a:ext>
              </a:extLst>
            </p:cNvPr>
            <p:cNvSpPr/>
            <p:nvPr/>
          </p:nvSpPr>
          <p:spPr>
            <a:xfrm rot="2273425">
              <a:off x="9310449" y="1588532"/>
              <a:ext cx="1527387" cy="2382987"/>
            </a:xfrm>
            <a:prstGeom prst="ellipse">
              <a:avLst/>
            </a:prstGeom>
            <a:noFill/>
            <a:ln w="6350">
              <a:solidFill>
                <a:srgbClr val="DD4C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anose="02020603050405020304" pitchFamily="18" charset="0"/>
                <a:buNone/>
                <a:defRPr/>
              </a:pPr>
              <a:endParaRPr lang="pt-BR" sz="825">
                <a:latin typeface="Arial" panose="020B0604020202020204" pitchFamily="34" charset="0"/>
                <a:cs typeface="Arial" panose="020B0604020202020204" pitchFamily="34" charset="0"/>
              </a:endParaRPr>
            </a:p>
          </p:txBody>
        </p:sp>
        <p:sp>
          <p:nvSpPr>
            <p:cNvPr id="12" name="Elipse 25">
              <a:extLst>
                <a:ext uri="{FF2B5EF4-FFF2-40B4-BE49-F238E27FC236}">
                  <a16:creationId xmlns:a16="http://schemas.microsoft.com/office/drawing/2014/main" id="{C93E7053-6E53-8F5C-0D08-C6CBE4376F6B}"/>
                </a:ext>
              </a:extLst>
            </p:cNvPr>
            <p:cNvSpPr/>
            <p:nvPr/>
          </p:nvSpPr>
          <p:spPr>
            <a:xfrm rot="2184876">
              <a:off x="4524292" y="279638"/>
              <a:ext cx="1608351" cy="3236397"/>
            </a:xfrm>
            <a:prstGeom prst="ellipse">
              <a:avLst/>
            </a:prstGeom>
            <a:noFill/>
            <a:ln w="6350">
              <a:solidFill>
                <a:srgbClr val="DD4C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defRPr/>
              </a:pPr>
              <a:endParaRPr lang="pt-BR" sz="825"/>
            </a:p>
          </p:txBody>
        </p:sp>
        <p:sp>
          <p:nvSpPr>
            <p:cNvPr id="15" name="Elipse 26">
              <a:extLst>
                <a:ext uri="{FF2B5EF4-FFF2-40B4-BE49-F238E27FC236}">
                  <a16:creationId xmlns:a16="http://schemas.microsoft.com/office/drawing/2014/main" id="{D3808CD3-9B92-3A84-73FF-B40C37A808D9}"/>
                </a:ext>
              </a:extLst>
            </p:cNvPr>
            <p:cNvSpPr/>
            <p:nvPr/>
          </p:nvSpPr>
          <p:spPr>
            <a:xfrm rot="5160954">
              <a:off x="7763268" y="1973243"/>
              <a:ext cx="1590845" cy="2577739"/>
            </a:xfrm>
            <a:prstGeom prst="ellipse">
              <a:avLst/>
            </a:prstGeom>
            <a:noFill/>
            <a:ln w="6350">
              <a:solidFill>
                <a:srgbClr val="DD4C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anose="02020603050405020304" pitchFamily="18" charset="0"/>
                <a:buNone/>
                <a:defRPr/>
              </a:pPr>
              <a:endParaRPr lang="pt-BR" sz="825">
                <a:latin typeface="Arial" panose="020B0604020202020204" pitchFamily="34" charset="0"/>
                <a:cs typeface="Arial" panose="020B0604020202020204" pitchFamily="34" charset="0"/>
              </a:endParaRPr>
            </a:p>
          </p:txBody>
        </p:sp>
        <p:sp>
          <p:nvSpPr>
            <p:cNvPr id="31" name="Elipse 33">
              <a:extLst>
                <a:ext uri="{FF2B5EF4-FFF2-40B4-BE49-F238E27FC236}">
                  <a16:creationId xmlns:a16="http://schemas.microsoft.com/office/drawing/2014/main" id="{40F1EF18-CF30-3BDA-7090-DD0FE2E60C8A}"/>
                </a:ext>
              </a:extLst>
            </p:cNvPr>
            <p:cNvSpPr/>
            <p:nvPr/>
          </p:nvSpPr>
          <p:spPr>
            <a:xfrm rot="7907244">
              <a:off x="6522511" y="1458344"/>
              <a:ext cx="1608352" cy="3236398"/>
            </a:xfrm>
            <a:prstGeom prst="ellipse">
              <a:avLst/>
            </a:prstGeom>
            <a:noFill/>
            <a:ln w="6350">
              <a:solidFill>
                <a:srgbClr val="DD4C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defRPr/>
              </a:pPr>
              <a:endParaRPr lang="pt-BR" sz="825">
                <a:latin typeface="Arial" panose="020B0604020202020204" pitchFamily="34" charset="0"/>
                <a:cs typeface="Arial" panose="020B0604020202020204" pitchFamily="34" charset="0"/>
              </a:endParaRPr>
            </a:p>
          </p:txBody>
        </p:sp>
      </p:grpSp>
      <p:pic>
        <p:nvPicPr>
          <p:cNvPr id="43" name="Picture 42">
            <a:extLst>
              <a:ext uri="{FF2B5EF4-FFF2-40B4-BE49-F238E27FC236}">
                <a16:creationId xmlns:a16="http://schemas.microsoft.com/office/drawing/2014/main" id="{6741B6B9-B942-906F-CB79-A1D92ED6CA64}"/>
              </a:ext>
            </a:extLst>
          </p:cNvPr>
          <p:cNvPicPr>
            <a:picLocks noChangeAspect="1"/>
          </p:cNvPicPr>
          <p:nvPr/>
        </p:nvPicPr>
        <p:blipFill>
          <a:blip r:embed="rId3"/>
          <a:stretch>
            <a:fillRect/>
          </a:stretch>
        </p:blipFill>
        <p:spPr>
          <a:xfrm>
            <a:off x="7735421" y="477276"/>
            <a:ext cx="881622" cy="274173"/>
          </a:xfrm>
          <a:prstGeom prst="rect">
            <a:avLst/>
          </a:prstGeom>
          <a:ln w="6350">
            <a:noFill/>
          </a:ln>
        </p:spPr>
      </p:pic>
      <p:sp>
        <p:nvSpPr>
          <p:cNvPr id="51" name="Rounded Rectangle 50">
            <a:extLst>
              <a:ext uri="{FF2B5EF4-FFF2-40B4-BE49-F238E27FC236}">
                <a16:creationId xmlns:a16="http://schemas.microsoft.com/office/drawing/2014/main" id="{1C3D73BB-B37E-E1F9-484E-E701FD3087AC}"/>
              </a:ext>
            </a:extLst>
          </p:cNvPr>
          <p:cNvSpPr/>
          <p:nvPr/>
        </p:nvSpPr>
        <p:spPr>
          <a:xfrm>
            <a:off x="234334" y="2059597"/>
            <a:ext cx="2345123" cy="2696168"/>
          </a:xfrm>
          <a:prstGeom prst="roundRect">
            <a:avLst>
              <a:gd name="adj" fmla="val 6443"/>
            </a:avLst>
          </a:prstGeom>
          <a:solidFill>
            <a:srgbClr val="33384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pic>
        <p:nvPicPr>
          <p:cNvPr id="54" name="Picture 53" descr="A person pointing at something&#10;&#10;Description automatically generated">
            <a:extLst>
              <a:ext uri="{FF2B5EF4-FFF2-40B4-BE49-F238E27FC236}">
                <a16:creationId xmlns:a16="http://schemas.microsoft.com/office/drawing/2014/main" id="{5437E836-6B8A-90DD-7232-1315CE82AD03}"/>
              </a:ext>
            </a:extLst>
          </p:cNvPr>
          <p:cNvPicPr>
            <a:picLocks noChangeAspect="1"/>
          </p:cNvPicPr>
          <p:nvPr/>
        </p:nvPicPr>
        <p:blipFill rotWithShape="1">
          <a:blip r:embed="rId4"/>
          <a:srcRect l="28956" r="29202" b="45101"/>
          <a:stretch/>
        </p:blipFill>
        <p:spPr>
          <a:xfrm>
            <a:off x="3038277" y="1293024"/>
            <a:ext cx="1103231" cy="1605066"/>
          </a:xfrm>
          <a:prstGeom prst="rect">
            <a:avLst/>
          </a:prstGeom>
        </p:spPr>
      </p:pic>
      <p:sp>
        <p:nvSpPr>
          <p:cNvPr id="57" name="CaixaDeTexto 15">
            <a:extLst>
              <a:ext uri="{FF2B5EF4-FFF2-40B4-BE49-F238E27FC236}">
                <a16:creationId xmlns:a16="http://schemas.microsoft.com/office/drawing/2014/main" id="{A522D1F1-AB5A-DC0B-B195-5B7DB7D007B1}"/>
              </a:ext>
            </a:extLst>
          </p:cNvPr>
          <p:cNvSpPr txBox="1">
            <a:spLocks noChangeArrowheads="1"/>
          </p:cNvSpPr>
          <p:nvPr/>
        </p:nvSpPr>
        <p:spPr bwMode="auto">
          <a:xfrm>
            <a:off x="453586" y="2310962"/>
            <a:ext cx="1902444" cy="22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Clr>
                <a:srgbClr val="000000"/>
              </a:buClr>
              <a:buSzPct val="100000"/>
            </a:pPr>
            <a:r>
              <a:rPr lang="pt-BR" altLang="en-US" sz="900" b="1">
                <a:solidFill>
                  <a:schemeClr val="bg1"/>
                </a:solidFill>
                <a:latin typeface="Barlow"/>
                <a:ea typeface="Verdana"/>
                <a:cs typeface="Arial"/>
              </a:rPr>
              <a:t>NORDESTE</a:t>
            </a:r>
            <a:br>
              <a:rPr lang="pt-BR" altLang="en-US" sz="825">
                <a:latin typeface="Barlow"/>
                <a:ea typeface="Verdana" panose="020B0604030504040204" pitchFamily="34" charset="0"/>
                <a:cs typeface="Arial" panose="020B0604020202020204" pitchFamily="34" charset="0"/>
              </a:rPr>
            </a:br>
            <a:r>
              <a:rPr lang="pt-BR" altLang="en-US" sz="788">
                <a:solidFill>
                  <a:srgbClr val="DD4C5A"/>
                </a:solidFill>
                <a:latin typeface="Barlow"/>
                <a:ea typeface="Verdana"/>
                <a:cs typeface="Arial"/>
              </a:rPr>
              <a:t>CHESF (2016)</a:t>
            </a:r>
          </a:p>
          <a:p>
            <a:pPr>
              <a:buClr>
                <a:srgbClr val="000000"/>
              </a:buClr>
              <a:buSzPct val="100000"/>
            </a:pPr>
            <a:endParaRPr lang="pt-BR" altLang="en-US" sz="900">
              <a:solidFill>
                <a:schemeClr val="bg1"/>
              </a:solidFill>
              <a:latin typeface="Barlow"/>
              <a:ea typeface="Verdana" panose="020B0604030504040204" pitchFamily="34" charset="0"/>
              <a:cs typeface="Arial" panose="020B0604020202020204" pitchFamily="34" charset="0"/>
            </a:endParaRPr>
          </a:p>
          <a:p>
            <a:pPr>
              <a:buClr>
                <a:srgbClr val="000000"/>
              </a:buClr>
              <a:buSzPct val="100000"/>
            </a:pPr>
            <a:r>
              <a:rPr lang="pt-BR" altLang="en-US" sz="900" b="1">
                <a:solidFill>
                  <a:schemeClr val="bg1"/>
                </a:solidFill>
                <a:latin typeface="Barlow"/>
                <a:ea typeface="Verdana"/>
                <a:cs typeface="Arial"/>
              </a:rPr>
              <a:t>SUDESTE &amp; CENTRO- OESTE</a:t>
            </a:r>
          </a:p>
          <a:p>
            <a:pPr>
              <a:buClr>
                <a:srgbClr val="000000"/>
              </a:buClr>
              <a:buSzPct val="100000"/>
              <a:buFont typeface="Times New Roman" panose="02020603050405020304" pitchFamily="18" charset="0"/>
              <a:buNone/>
            </a:pPr>
            <a:r>
              <a:rPr lang="pt-BR" altLang="en-US" sz="788">
                <a:solidFill>
                  <a:srgbClr val="DD4C5A"/>
                </a:solidFill>
                <a:latin typeface="Barlow"/>
                <a:ea typeface="Verdana"/>
                <a:cs typeface="Arial"/>
              </a:rPr>
              <a:t>FURNAS (2017)</a:t>
            </a:r>
          </a:p>
          <a:p>
            <a:pPr>
              <a:buClr>
                <a:srgbClr val="000000"/>
              </a:buClr>
              <a:buSzPct val="100000"/>
              <a:buFont typeface="Times New Roman" panose="02020603050405020304" pitchFamily="18" charset="0"/>
              <a:buNone/>
            </a:pPr>
            <a:endParaRPr lang="pt-BR" altLang="en-US" sz="900">
              <a:solidFill>
                <a:schemeClr val="bg1"/>
              </a:solidFill>
              <a:latin typeface="Barlow"/>
              <a:ea typeface="Verdana" panose="020B0604030504040204" pitchFamily="34" charset="0"/>
              <a:cs typeface="Arial" panose="020B0604020202020204" pitchFamily="34" charset="0"/>
            </a:endParaRPr>
          </a:p>
          <a:p>
            <a:pPr>
              <a:buClr>
                <a:srgbClr val="000000"/>
              </a:buClr>
              <a:buSzPct val="100000"/>
            </a:pPr>
            <a:r>
              <a:rPr lang="pt-BR" altLang="en-US" sz="900" b="1">
                <a:solidFill>
                  <a:schemeClr val="bg1"/>
                </a:solidFill>
                <a:latin typeface="Barlow"/>
                <a:ea typeface="Verdana"/>
                <a:cs typeface="Arial"/>
              </a:rPr>
              <a:t>SUL &amp; CENTRO- OESTE</a:t>
            </a:r>
          </a:p>
          <a:p>
            <a:pPr>
              <a:buClr>
                <a:srgbClr val="000000"/>
              </a:buClr>
              <a:buSzPct val="100000"/>
              <a:buFont typeface="Times New Roman" panose="02020603050405020304" pitchFamily="18" charset="0"/>
              <a:buNone/>
            </a:pPr>
            <a:r>
              <a:rPr lang="pt-BR" altLang="en-US" sz="788">
                <a:solidFill>
                  <a:srgbClr val="DD4C5A"/>
                </a:solidFill>
                <a:latin typeface="Barlow"/>
                <a:ea typeface="Verdana"/>
                <a:cs typeface="Arial"/>
              </a:rPr>
              <a:t>FURNAS</a:t>
            </a:r>
          </a:p>
          <a:p>
            <a:pPr>
              <a:buClr>
                <a:srgbClr val="000000"/>
              </a:buClr>
              <a:buSzPct val="100000"/>
              <a:buFont typeface="Times New Roman" panose="02020603050405020304" pitchFamily="18" charset="0"/>
              <a:buNone/>
            </a:pPr>
            <a:r>
              <a:rPr lang="en-US" altLang="en-US" sz="788">
                <a:solidFill>
                  <a:srgbClr val="DD4C5A"/>
                </a:solidFill>
                <a:latin typeface="Barlow"/>
                <a:ea typeface="Verdana"/>
                <a:cs typeface="Arial"/>
              </a:rPr>
              <a:t>TAESA</a:t>
            </a:r>
            <a:endParaRPr lang="pt-BR" altLang="en-US" sz="788">
              <a:solidFill>
                <a:srgbClr val="DD4C5A"/>
              </a:solidFill>
              <a:latin typeface="Barlow"/>
              <a:ea typeface="Verdana"/>
              <a:cs typeface="Arial"/>
            </a:endParaRPr>
          </a:p>
          <a:p>
            <a:pPr>
              <a:buClr>
                <a:srgbClr val="000000"/>
              </a:buClr>
              <a:buSzPct val="100000"/>
            </a:pPr>
            <a:r>
              <a:rPr lang="pt-BR" altLang="en-US" sz="788">
                <a:solidFill>
                  <a:srgbClr val="DD4C5A"/>
                </a:solidFill>
                <a:latin typeface="Barlow"/>
                <a:ea typeface="Verdana"/>
                <a:cs typeface="Arial"/>
              </a:rPr>
              <a:t>ELETROSUL (ACORDO DE 2018)</a:t>
            </a:r>
          </a:p>
          <a:p>
            <a:pPr>
              <a:buClr>
                <a:srgbClr val="000000"/>
              </a:buClr>
              <a:buSzPct val="100000"/>
              <a:buFont typeface="Times New Roman" panose="02020603050405020304" pitchFamily="18" charset="0"/>
              <a:buNone/>
            </a:pPr>
            <a:r>
              <a:rPr lang="pt-BR" altLang="en-US" sz="788">
                <a:solidFill>
                  <a:schemeClr val="bg1"/>
                </a:solidFill>
                <a:latin typeface="Barlow"/>
                <a:ea typeface="Verdana"/>
                <a:cs typeface="Arial"/>
              </a:rPr>
              <a:t>ISPS (SWAP)</a:t>
            </a:r>
          </a:p>
          <a:p>
            <a:pPr>
              <a:buClr>
                <a:srgbClr val="000000"/>
              </a:buClr>
              <a:buSzPct val="100000"/>
              <a:buFont typeface="Times New Roman" panose="02020603050405020304" pitchFamily="18" charset="0"/>
              <a:buNone/>
            </a:pPr>
            <a:endParaRPr lang="pt-BR" altLang="en-US" sz="900">
              <a:solidFill>
                <a:schemeClr val="bg1"/>
              </a:solidFill>
              <a:latin typeface="Barlow"/>
              <a:ea typeface="Verdana" panose="020B0604030504040204" pitchFamily="34" charset="0"/>
              <a:cs typeface="Arial" panose="020B0604020202020204" pitchFamily="34" charset="0"/>
            </a:endParaRPr>
          </a:p>
          <a:p>
            <a:pPr>
              <a:buClr>
                <a:srgbClr val="000000"/>
              </a:buClr>
              <a:buSzPct val="100000"/>
            </a:pPr>
            <a:r>
              <a:rPr lang="pt-BR" altLang="en-US" sz="900" b="1">
                <a:solidFill>
                  <a:schemeClr val="bg1"/>
                </a:solidFill>
                <a:latin typeface="Barlow"/>
                <a:ea typeface="Verdana"/>
                <a:cs typeface="Arial"/>
              </a:rPr>
              <a:t>NORTE &amp; CENTRO- OESTE </a:t>
            </a:r>
            <a:endParaRPr lang="pt-BR" altLang="en-US" sz="900" b="1">
              <a:solidFill>
                <a:schemeClr val="bg1"/>
              </a:solidFill>
              <a:latin typeface="Barlow"/>
              <a:ea typeface="Verdana" panose="020B0604030504040204" pitchFamily="34" charset="0"/>
              <a:cs typeface="Arial"/>
            </a:endParaRPr>
          </a:p>
          <a:p>
            <a:pPr>
              <a:buClr>
                <a:srgbClr val="000000"/>
              </a:buClr>
              <a:buSzPct val="100000"/>
            </a:pPr>
            <a:r>
              <a:rPr lang="pt-BR" altLang="en-US" sz="788">
                <a:solidFill>
                  <a:srgbClr val="DD4C5A"/>
                </a:solidFill>
                <a:latin typeface="Barlow"/>
                <a:ea typeface="Verdana"/>
                <a:cs typeface="Arial"/>
              </a:rPr>
              <a:t>TAESA (2019)</a:t>
            </a:r>
          </a:p>
          <a:p>
            <a:pPr>
              <a:buClr>
                <a:srgbClr val="000000"/>
              </a:buClr>
              <a:buSzPct val="100000"/>
            </a:pPr>
            <a:r>
              <a:rPr lang="pt-BR" altLang="en-US" sz="788">
                <a:solidFill>
                  <a:srgbClr val="DD4C5A"/>
                </a:solidFill>
                <a:latin typeface="Barlow"/>
                <a:ea typeface="Verdana"/>
                <a:cs typeface="Arial"/>
              </a:rPr>
              <a:t>IE MADEIRA (2020)</a:t>
            </a:r>
          </a:p>
          <a:p>
            <a:pPr>
              <a:buClr>
                <a:srgbClr val="000000"/>
              </a:buClr>
              <a:buSzPct val="100000"/>
            </a:pPr>
            <a:r>
              <a:rPr lang="pt-BR" altLang="en-US" sz="788">
                <a:solidFill>
                  <a:schemeClr val="bg1"/>
                </a:solidFill>
                <a:latin typeface="Barlow"/>
                <a:ea typeface="Verdana"/>
                <a:cs typeface="Arial"/>
              </a:rPr>
              <a:t>TELEBRAS (2019)</a:t>
            </a:r>
          </a:p>
          <a:p>
            <a:pPr>
              <a:buClr>
                <a:srgbClr val="000000"/>
              </a:buClr>
              <a:buSzPct val="100000"/>
            </a:pPr>
            <a:r>
              <a:rPr lang="pt-BR" altLang="en-US" sz="788">
                <a:solidFill>
                  <a:schemeClr val="bg1"/>
                </a:solidFill>
                <a:latin typeface="Barlow"/>
                <a:ea typeface="Verdana"/>
                <a:cs typeface="Arial"/>
              </a:rPr>
              <a:t>ISPS (SWAP)</a:t>
            </a:r>
          </a:p>
        </p:txBody>
      </p:sp>
      <p:grpSp>
        <p:nvGrpSpPr>
          <p:cNvPr id="60" name="Group 59">
            <a:extLst>
              <a:ext uri="{FF2B5EF4-FFF2-40B4-BE49-F238E27FC236}">
                <a16:creationId xmlns:a16="http://schemas.microsoft.com/office/drawing/2014/main" id="{6F229E01-E0B1-5F8E-6443-E16782B8357D}"/>
              </a:ext>
            </a:extLst>
          </p:cNvPr>
          <p:cNvGrpSpPr/>
          <p:nvPr/>
        </p:nvGrpSpPr>
        <p:grpSpPr>
          <a:xfrm>
            <a:off x="3907312" y="658971"/>
            <a:ext cx="4892314" cy="3408550"/>
            <a:chOff x="5209750" y="878628"/>
            <a:chExt cx="6523084" cy="4544733"/>
          </a:xfrm>
        </p:grpSpPr>
        <p:sp>
          <p:nvSpPr>
            <p:cNvPr id="61" name="Retângulo 32">
              <a:extLst>
                <a:ext uri="{FF2B5EF4-FFF2-40B4-BE49-F238E27FC236}">
                  <a16:creationId xmlns:a16="http://schemas.microsoft.com/office/drawing/2014/main" id="{C447A540-6678-2B62-C77C-77814639D711}"/>
                </a:ext>
              </a:extLst>
            </p:cNvPr>
            <p:cNvSpPr>
              <a:spLocks noChangeArrowheads="1"/>
            </p:cNvSpPr>
            <p:nvPr/>
          </p:nvSpPr>
          <p:spPr bwMode="auto">
            <a:xfrm>
              <a:off x="7631414" y="1087999"/>
              <a:ext cx="868187"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pt-BR" sz="675" b="1">
                  <a:solidFill>
                    <a:schemeClr val="bg1"/>
                  </a:solidFill>
                  <a:highlight>
                    <a:srgbClr val="DD4C5A"/>
                  </a:highlight>
                  <a:latin typeface="Arial" panose="020B0604020202020204" pitchFamily="34" charset="0"/>
                  <a:cs typeface="Arial" panose="020B0604020202020204" pitchFamily="34" charset="0"/>
                </a:rPr>
                <a:t>TELEBRAS</a:t>
              </a:r>
            </a:p>
          </p:txBody>
        </p:sp>
        <p:sp>
          <p:nvSpPr>
            <p:cNvPr id="62" name="Retângulo 34">
              <a:extLst>
                <a:ext uri="{FF2B5EF4-FFF2-40B4-BE49-F238E27FC236}">
                  <a16:creationId xmlns:a16="http://schemas.microsoft.com/office/drawing/2014/main" id="{2AC3F5B9-5160-71D0-3B3F-00B872FF9A6B}"/>
                </a:ext>
              </a:extLst>
            </p:cNvPr>
            <p:cNvSpPr>
              <a:spLocks noChangeArrowheads="1"/>
            </p:cNvSpPr>
            <p:nvPr/>
          </p:nvSpPr>
          <p:spPr bwMode="auto">
            <a:xfrm>
              <a:off x="10253788" y="4485974"/>
              <a:ext cx="778581"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pt-BR" sz="675" b="1" dirty="0">
                  <a:solidFill>
                    <a:schemeClr val="bg1"/>
                  </a:solidFill>
                  <a:highlight>
                    <a:srgbClr val="DD4C5A"/>
                  </a:highlight>
                  <a:latin typeface="Arial" panose="020B0604020202020204" pitchFamily="34" charset="0"/>
                  <a:cs typeface="Arial" panose="020B0604020202020204" pitchFamily="34" charset="0"/>
                </a:rPr>
                <a:t>FURNAS</a:t>
              </a:r>
              <a:endParaRPr lang="pt-BR" altLang="pt-BR" sz="675" b="1" dirty="0">
                <a:solidFill>
                  <a:schemeClr val="bg1"/>
                </a:solidFill>
                <a:highlight>
                  <a:srgbClr val="DD4C5A"/>
                </a:highlight>
                <a:latin typeface="Arial" panose="020B0604020202020204" pitchFamily="34" charset="0"/>
                <a:cs typeface="Arial" panose="020B0604020202020204" pitchFamily="34" charset="0"/>
              </a:endParaRPr>
            </a:p>
          </p:txBody>
        </p:sp>
        <p:sp>
          <p:nvSpPr>
            <p:cNvPr id="63" name="Retângulo 36">
              <a:extLst>
                <a:ext uri="{FF2B5EF4-FFF2-40B4-BE49-F238E27FC236}">
                  <a16:creationId xmlns:a16="http://schemas.microsoft.com/office/drawing/2014/main" id="{AA01A293-74AA-FD67-4A2A-DE37FB91F51C}"/>
                </a:ext>
              </a:extLst>
            </p:cNvPr>
            <p:cNvSpPr>
              <a:spLocks noChangeArrowheads="1"/>
            </p:cNvSpPr>
            <p:nvPr/>
          </p:nvSpPr>
          <p:spPr bwMode="auto">
            <a:xfrm>
              <a:off x="5209750" y="878628"/>
              <a:ext cx="509115"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pt-BR" sz="675" b="1">
                  <a:solidFill>
                    <a:schemeClr val="bg1"/>
                  </a:solidFill>
                  <a:highlight>
                    <a:srgbClr val="DD4C5A"/>
                  </a:highlight>
                  <a:latin typeface="Arial" panose="020B0604020202020204" pitchFamily="34" charset="0"/>
                  <a:cs typeface="Arial" panose="020B0604020202020204" pitchFamily="34" charset="0"/>
                </a:rPr>
                <a:t>ISPS</a:t>
              </a:r>
            </a:p>
          </p:txBody>
        </p:sp>
        <p:sp>
          <p:nvSpPr>
            <p:cNvPr id="64" name="Retângulo 31">
              <a:extLst>
                <a:ext uri="{FF2B5EF4-FFF2-40B4-BE49-F238E27FC236}">
                  <a16:creationId xmlns:a16="http://schemas.microsoft.com/office/drawing/2014/main" id="{A12A15F8-310B-3646-8B7B-B3C2B916E0F9}"/>
                </a:ext>
              </a:extLst>
            </p:cNvPr>
            <p:cNvSpPr>
              <a:spLocks noChangeArrowheads="1"/>
            </p:cNvSpPr>
            <p:nvPr/>
          </p:nvSpPr>
          <p:spPr bwMode="auto">
            <a:xfrm>
              <a:off x="11095479" y="2396989"/>
              <a:ext cx="637355"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pt-BR" sz="675" b="1">
                  <a:solidFill>
                    <a:schemeClr val="bg1"/>
                  </a:solidFill>
                  <a:highlight>
                    <a:srgbClr val="DD4C5A"/>
                  </a:highlight>
                  <a:latin typeface="Arial" panose="020B0604020202020204" pitchFamily="34" charset="0"/>
                  <a:cs typeface="Arial" panose="020B0604020202020204" pitchFamily="34" charset="0"/>
                </a:rPr>
                <a:t>CHESF</a:t>
              </a:r>
              <a:endParaRPr lang="pt-BR" altLang="pt-BR" sz="675" b="1">
                <a:solidFill>
                  <a:schemeClr val="bg1"/>
                </a:solidFill>
                <a:highlight>
                  <a:srgbClr val="DD4C5A"/>
                </a:highlight>
                <a:latin typeface="Arial" panose="020B0604020202020204" pitchFamily="34" charset="0"/>
                <a:cs typeface="Arial" panose="020B0604020202020204" pitchFamily="34" charset="0"/>
              </a:endParaRPr>
            </a:p>
          </p:txBody>
        </p:sp>
        <p:sp>
          <p:nvSpPr>
            <p:cNvPr id="65" name="Retângulo 33">
              <a:extLst>
                <a:ext uri="{FF2B5EF4-FFF2-40B4-BE49-F238E27FC236}">
                  <a16:creationId xmlns:a16="http://schemas.microsoft.com/office/drawing/2014/main" id="{0057EC3B-3E7A-5131-7C84-C31273CD13B6}"/>
                </a:ext>
              </a:extLst>
            </p:cNvPr>
            <p:cNvSpPr>
              <a:spLocks noChangeArrowheads="1"/>
            </p:cNvSpPr>
            <p:nvPr/>
          </p:nvSpPr>
          <p:spPr bwMode="auto">
            <a:xfrm>
              <a:off x="8232651" y="2532586"/>
              <a:ext cx="637355"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pt-BR" sz="675" b="1">
                  <a:solidFill>
                    <a:schemeClr val="bg1"/>
                  </a:solidFill>
                  <a:highlight>
                    <a:srgbClr val="DD4C5A"/>
                  </a:highlight>
                  <a:latin typeface="Arial" panose="020B0604020202020204" pitchFamily="34" charset="0"/>
                  <a:cs typeface="Arial" panose="020B0604020202020204" pitchFamily="34" charset="0"/>
                </a:rPr>
                <a:t>TAESA</a:t>
              </a:r>
              <a:endParaRPr lang="pt-BR" altLang="pt-BR" sz="675" b="1">
                <a:solidFill>
                  <a:schemeClr val="bg1"/>
                </a:solidFill>
                <a:highlight>
                  <a:srgbClr val="DD4C5A"/>
                </a:highlight>
                <a:latin typeface="Arial" panose="020B0604020202020204" pitchFamily="34" charset="0"/>
                <a:cs typeface="Arial" panose="020B0604020202020204" pitchFamily="34" charset="0"/>
              </a:endParaRPr>
            </a:p>
          </p:txBody>
        </p:sp>
        <p:sp>
          <p:nvSpPr>
            <p:cNvPr id="66" name="Retângulo 35">
              <a:extLst>
                <a:ext uri="{FF2B5EF4-FFF2-40B4-BE49-F238E27FC236}">
                  <a16:creationId xmlns:a16="http://schemas.microsoft.com/office/drawing/2014/main" id="{EB4D8E8A-1F93-B44B-C11F-3497CF5AAB0F}"/>
                </a:ext>
              </a:extLst>
            </p:cNvPr>
            <p:cNvSpPr>
              <a:spLocks noChangeArrowheads="1"/>
            </p:cNvSpPr>
            <p:nvPr/>
          </p:nvSpPr>
          <p:spPr bwMode="auto">
            <a:xfrm>
              <a:off x="6028572" y="5161750"/>
              <a:ext cx="1394689"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pt-BR" sz="675" b="1">
                  <a:solidFill>
                    <a:schemeClr val="bg1"/>
                  </a:solidFill>
                  <a:highlight>
                    <a:srgbClr val="DD4C5A"/>
                  </a:highlight>
                  <a:latin typeface="Arial" panose="020B0604020202020204" pitchFamily="34" charset="0"/>
                  <a:cs typeface="Arial" panose="020B0604020202020204" pitchFamily="34" charset="0"/>
                </a:rPr>
                <a:t>ELETROSUL</a:t>
              </a:r>
              <a:endParaRPr lang="pt-BR" altLang="pt-BR" sz="675" b="1">
                <a:solidFill>
                  <a:schemeClr val="bg1"/>
                </a:solidFill>
                <a:highlight>
                  <a:srgbClr val="DD4C5A"/>
                </a:highlight>
                <a:latin typeface="Arial" panose="020B0604020202020204" pitchFamily="34" charset="0"/>
                <a:cs typeface="Arial" panose="020B0604020202020204" pitchFamily="34" charset="0"/>
              </a:endParaRPr>
            </a:p>
          </p:txBody>
        </p:sp>
        <p:sp>
          <p:nvSpPr>
            <p:cNvPr id="67" name="Retângulo 38">
              <a:extLst>
                <a:ext uri="{FF2B5EF4-FFF2-40B4-BE49-F238E27FC236}">
                  <a16:creationId xmlns:a16="http://schemas.microsoft.com/office/drawing/2014/main" id="{12A2F111-C937-FBAC-4F71-F3DBB9D68042}"/>
                </a:ext>
              </a:extLst>
            </p:cNvPr>
            <p:cNvSpPr>
              <a:spLocks noChangeArrowheads="1"/>
            </p:cNvSpPr>
            <p:nvPr/>
          </p:nvSpPr>
          <p:spPr bwMode="auto">
            <a:xfrm>
              <a:off x="5609145" y="3311066"/>
              <a:ext cx="1223176"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pt-BR" sz="675" b="1">
                  <a:solidFill>
                    <a:schemeClr val="bg1"/>
                  </a:solidFill>
                  <a:highlight>
                    <a:srgbClr val="DD4C5A"/>
                  </a:highlight>
                  <a:latin typeface="Arial" panose="020B0604020202020204" pitchFamily="34" charset="0"/>
                  <a:cs typeface="Arial" panose="020B0604020202020204" pitchFamily="34" charset="0"/>
                </a:rPr>
                <a:t>IE MADEIRA</a:t>
              </a:r>
              <a:endParaRPr lang="pt-BR" altLang="pt-BR" sz="675" b="1">
                <a:solidFill>
                  <a:schemeClr val="bg1"/>
                </a:solidFill>
                <a:highlight>
                  <a:srgbClr val="DD4C5A"/>
                </a:highlight>
                <a:latin typeface="Arial" panose="020B0604020202020204" pitchFamily="34" charset="0"/>
                <a:cs typeface="Arial" panose="020B0604020202020204" pitchFamily="34" charset="0"/>
              </a:endParaRPr>
            </a:p>
          </p:txBody>
        </p:sp>
      </p:grpSp>
      <p:sp>
        <p:nvSpPr>
          <p:cNvPr id="68" name="TextBox 67">
            <a:extLst>
              <a:ext uri="{FF2B5EF4-FFF2-40B4-BE49-F238E27FC236}">
                <a16:creationId xmlns:a16="http://schemas.microsoft.com/office/drawing/2014/main" id="{8D4FDA90-9EEE-6408-06FB-B610924CCA6E}"/>
              </a:ext>
            </a:extLst>
          </p:cNvPr>
          <p:cNvSpPr txBox="1"/>
          <p:nvPr/>
        </p:nvSpPr>
        <p:spPr>
          <a:xfrm>
            <a:off x="636106" y="365746"/>
            <a:ext cx="1210149" cy="253916"/>
          </a:xfrm>
          <a:prstGeom prst="rect">
            <a:avLst/>
          </a:prstGeom>
          <a:noFill/>
        </p:spPr>
        <p:txBody>
          <a:bodyPr wrap="square" lIns="68580" tIns="34290" rIns="68580" bIns="34290" rtlCol="0" anchor="t">
            <a:spAutoFit/>
          </a:bodyPr>
          <a:lstStyle/>
          <a:p>
            <a:pPr>
              <a:lnSpc>
                <a:spcPct val="80000"/>
              </a:lnSpc>
            </a:pPr>
            <a:r>
              <a:rPr lang="en-US" sz="1500" b="1">
                <a:solidFill>
                  <a:srgbClr val="333846"/>
                </a:solidFill>
                <a:latin typeface="Barlow"/>
                <a:cs typeface="Arial"/>
              </a:rPr>
              <a:t>PARCERIAS</a:t>
            </a:r>
            <a:endParaRPr lang="pt-BR" sz="1500">
              <a:solidFill>
                <a:srgbClr val="333846"/>
              </a:solidFill>
              <a:latin typeface="Barlow"/>
              <a:cs typeface="Arial"/>
            </a:endParaRPr>
          </a:p>
        </p:txBody>
      </p:sp>
      <p:pic>
        <p:nvPicPr>
          <p:cNvPr id="69" name="Picture 68">
            <a:extLst>
              <a:ext uri="{FF2B5EF4-FFF2-40B4-BE49-F238E27FC236}">
                <a16:creationId xmlns:a16="http://schemas.microsoft.com/office/drawing/2014/main" id="{2A17B9E3-CDE0-A1FB-0E8C-B44A675E5817}"/>
              </a:ext>
            </a:extLst>
          </p:cNvPr>
          <p:cNvPicPr>
            <a:picLocks noChangeAspect="1"/>
          </p:cNvPicPr>
          <p:nvPr/>
        </p:nvPicPr>
        <p:blipFill>
          <a:blip r:embed="rId5"/>
          <a:stretch>
            <a:fillRect/>
          </a:stretch>
        </p:blipFill>
        <p:spPr>
          <a:xfrm>
            <a:off x="311609" y="465962"/>
            <a:ext cx="328438" cy="62189"/>
          </a:xfrm>
          <a:prstGeom prst="rect">
            <a:avLst/>
          </a:prstGeom>
        </p:spPr>
      </p:pic>
      <p:sp>
        <p:nvSpPr>
          <p:cNvPr id="70" name="Rounded Rectangle 69">
            <a:extLst>
              <a:ext uri="{FF2B5EF4-FFF2-40B4-BE49-F238E27FC236}">
                <a16:creationId xmlns:a16="http://schemas.microsoft.com/office/drawing/2014/main" id="{BC12A9F2-14D9-8DA1-5C19-37D517B4ADD4}"/>
              </a:ext>
            </a:extLst>
          </p:cNvPr>
          <p:cNvSpPr/>
          <p:nvPr/>
        </p:nvSpPr>
        <p:spPr>
          <a:xfrm>
            <a:off x="234334" y="1577605"/>
            <a:ext cx="2345123" cy="416912"/>
          </a:xfrm>
          <a:prstGeom prst="roundRect">
            <a:avLst>
              <a:gd name="adj" fmla="val 36371"/>
            </a:avLst>
          </a:prstGeom>
          <a:solidFill>
            <a:srgbClr val="00D328"/>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71" name="TextBox 70">
            <a:extLst>
              <a:ext uri="{FF2B5EF4-FFF2-40B4-BE49-F238E27FC236}">
                <a16:creationId xmlns:a16="http://schemas.microsoft.com/office/drawing/2014/main" id="{73860E46-6B6B-353F-350D-49D1D506CC7C}"/>
              </a:ext>
            </a:extLst>
          </p:cNvPr>
          <p:cNvSpPr txBox="1"/>
          <p:nvPr/>
        </p:nvSpPr>
        <p:spPr>
          <a:xfrm>
            <a:off x="342047" y="1634938"/>
            <a:ext cx="2216328" cy="300082"/>
          </a:xfrm>
          <a:prstGeom prst="rect">
            <a:avLst/>
          </a:prstGeom>
          <a:noFill/>
        </p:spPr>
        <p:txBody>
          <a:bodyPr wrap="square" lIns="68580" tIns="34290" rIns="68580" bIns="34290" rtlCol="0" anchor="t">
            <a:spAutoFit/>
          </a:bodyPr>
          <a:lstStyle/>
          <a:p>
            <a:r>
              <a:rPr lang="en-US" sz="1500" b="1">
                <a:solidFill>
                  <a:schemeClr val="bg1"/>
                </a:solidFill>
                <a:latin typeface="Barlow"/>
                <a:cs typeface="Arial"/>
              </a:rPr>
              <a:t>BACKBONE</a:t>
            </a:r>
            <a:endParaRPr lang="en-BR" sz="1500" b="1">
              <a:solidFill>
                <a:schemeClr val="bg1"/>
              </a:solidFill>
              <a:latin typeface="Barlow"/>
              <a:cs typeface="Arial"/>
            </a:endParaRPr>
          </a:p>
        </p:txBody>
      </p:sp>
    </p:spTree>
    <p:extLst>
      <p:ext uri="{BB962C8B-B14F-4D97-AF65-F5344CB8AC3E}">
        <p14:creationId xmlns:p14="http://schemas.microsoft.com/office/powerpoint/2010/main" val="176742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AE3D89-15FC-BC9D-2454-C60DF6C50DC1}"/>
              </a:ext>
            </a:extLst>
          </p:cNvPr>
          <p:cNvPicPr>
            <a:picLocks noChangeAspect="1"/>
          </p:cNvPicPr>
          <p:nvPr/>
        </p:nvPicPr>
        <p:blipFill>
          <a:blip r:embed="rId2"/>
          <a:stretch>
            <a:fillRect/>
          </a:stretch>
        </p:blipFill>
        <p:spPr>
          <a:xfrm>
            <a:off x="7910681" y="324835"/>
            <a:ext cx="881622" cy="274173"/>
          </a:xfrm>
          <a:prstGeom prst="rect">
            <a:avLst/>
          </a:prstGeom>
        </p:spPr>
      </p:pic>
      <p:graphicFrame>
        <p:nvGraphicFramePr>
          <p:cNvPr id="5" name="Tabela 5">
            <a:extLst>
              <a:ext uri="{FF2B5EF4-FFF2-40B4-BE49-F238E27FC236}">
                <a16:creationId xmlns:a16="http://schemas.microsoft.com/office/drawing/2014/main" id="{5A597C85-111B-4C93-B915-6DE0E038F963}"/>
              </a:ext>
            </a:extLst>
          </p:cNvPr>
          <p:cNvGraphicFramePr>
            <a:graphicFrameLocks noGrp="1"/>
          </p:cNvGraphicFramePr>
          <p:nvPr>
            <p:extLst>
              <p:ext uri="{D42A27DB-BD31-4B8C-83A1-F6EECF244321}">
                <p14:modId xmlns:p14="http://schemas.microsoft.com/office/powerpoint/2010/main" val="2319555161"/>
              </p:ext>
            </p:extLst>
          </p:nvPr>
        </p:nvGraphicFramePr>
        <p:xfrm>
          <a:off x="2521043" y="898140"/>
          <a:ext cx="6096000" cy="3535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920954969"/>
                    </a:ext>
                  </a:extLst>
                </a:gridCol>
                <a:gridCol w="3048000">
                  <a:extLst>
                    <a:ext uri="{9D8B030D-6E8A-4147-A177-3AD203B41FA5}">
                      <a16:colId xmlns:a16="http://schemas.microsoft.com/office/drawing/2014/main" val="3584543509"/>
                    </a:ext>
                  </a:extLst>
                </a:gridCol>
              </a:tblGrid>
              <a:tr h="370840">
                <a:tc gridSpan="2">
                  <a:txBody>
                    <a:bodyPr/>
                    <a:lstStyle/>
                    <a:p>
                      <a:r>
                        <a:rPr lang="pt-BR" sz="1100" dirty="0">
                          <a:latin typeface="Barlow" panose="00000500000000000000" pitchFamily="2" charset="0"/>
                        </a:rPr>
                        <a:t>Programa Conecta e Capacita</a:t>
                      </a:r>
                    </a:p>
                  </a:txBody>
                  <a:tcPr/>
                </a:tc>
                <a:tc hMerge="1">
                  <a:txBody>
                    <a:bodyPr/>
                    <a:lstStyle/>
                    <a:p>
                      <a:endParaRPr lang="pt-BR" dirty="0"/>
                    </a:p>
                  </a:txBody>
                  <a:tcPr/>
                </a:tc>
                <a:extLst>
                  <a:ext uri="{0D108BD9-81ED-4DB2-BD59-A6C34878D82A}">
                    <a16:rowId xmlns:a16="http://schemas.microsoft.com/office/drawing/2014/main" val="728713581"/>
                  </a:ext>
                </a:extLst>
              </a:tr>
              <a:tr h="370840">
                <a:tc>
                  <a:txBody>
                    <a:bodyPr/>
                    <a:lstStyle/>
                    <a:p>
                      <a:r>
                        <a:rPr lang="pt-BR" sz="1100" dirty="0">
                          <a:latin typeface="Barlow" panose="00000500000000000000" pitchFamily="2" charset="0"/>
                        </a:rPr>
                        <a:t>Linha de Ação</a:t>
                      </a:r>
                    </a:p>
                  </a:txBody>
                  <a:tcPr/>
                </a:tc>
                <a:tc>
                  <a:txBody>
                    <a:bodyPr/>
                    <a:lstStyle/>
                    <a:p>
                      <a:r>
                        <a:rPr lang="pt-BR" sz="1100" dirty="0">
                          <a:latin typeface="Barlow" panose="00000500000000000000" pitchFamily="2" charset="0"/>
                        </a:rPr>
                        <a:t>Entregáveis</a:t>
                      </a:r>
                    </a:p>
                  </a:txBody>
                  <a:tcPr/>
                </a:tc>
                <a:extLst>
                  <a:ext uri="{0D108BD9-81ED-4DB2-BD59-A6C34878D82A}">
                    <a16:rowId xmlns:a16="http://schemas.microsoft.com/office/drawing/2014/main" val="2360402410"/>
                  </a:ext>
                </a:extLst>
              </a:tr>
              <a:tr h="370840">
                <a:tc>
                  <a:txBody>
                    <a:bodyPr/>
                    <a:lstStyle/>
                    <a:p>
                      <a:r>
                        <a:rPr lang="pt-BR" sz="1100" dirty="0">
                          <a:latin typeface="Barlow" panose="00000500000000000000" pitchFamily="2" charset="0"/>
                        </a:rPr>
                        <a:t>1. Infovias para Educação e Pesquisa</a:t>
                      </a:r>
                    </a:p>
                  </a:txBody>
                  <a:tcPr/>
                </a:tc>
                <a:tc>
                  <a:txBody>
                    <a:bodyPr/>
                    <a:lstStyle/>
                    <a:p>
                      <a:endParaRPr lang="pt-BR" sz="1100" dirty="0">
                        <a:latin typeface="Barlow" panose="00000500000000000000" pitchFamily="2" charset="0"/>
                      </a:endParaRPr>
                    </a:p>
                  </a:txBody>
                  <a:tcPr/>
                </a:tc>
                <a:extLst>
                  <a:ext uri="{0D108BD9-81ED-4DB2-BD59-A6C34878D82A}">
                    <a16:rowId xmlns:a16="http://schemas.microsoft.com/office/drawing/2014/main" val="14814596"/>
                  </a:ext>
                </a:extLst>
              </a:tr>
              <a:tr h="370840">
                <a:tc>
                  <a:txBody>
                    <a:bodyPr/>
                    <a:lstStyle/>
                    <a:p>
                      <a:r>
                        <a:rPr lang="pt-BR" sz="1100" dirty="0">
                          <a:latin typeface="Barlow" panose="00000500000000000000" pitchFamily="2" charset="0"/>
                        </a:rPr>
                        <a:t>          Rede Nacional</a:t>
                      </a:r>
                    </a:p>
                  </a:txBody>
                  <a:tcPr/>
                </a:tc>
                <a:tc>
                  <a:txBody>
                    <a:bodyPr/>
                    <a:lstStyle/>
                    <a:p>
                      <a:r>
                        <a:rPr lang="pt-BR" sz="1100" dirty="0">
                          <a:latin typeface="Barlow" panose="00000500000000000000" pitchFamily="2" charset="0"/>
                        </a:rPr>
                        <a:t>Rede Nacional </a:t>
                      </a:r>
                      <a:r>
                        <a:rPr lang="pt-BR" sz="1100" dirty="0" err="1">
                          <a:latin typeface="Barlow" panose="00000500000000000000" pitchFamily="2" charset="0"/>
                        </a:rPr>
                        <a:t>Terabits</a:t>
                      </a:r>
                      <a:r>
                        <a:rPr lang="pt-BR" sz="1100" dirty="0">
                          <a:latin typeface="Barlow" panose="00000500000000000000" pitchFamily="2" charset="0"/>
                        </a:rPr>
                        <a:t>/s; </a:t>
                      </a:r>
                      <a:r>
                        <a:rPr lang="pt-BR" sz="1100" dirty="0" err="1">
                          <a:latin typeface="Barlow" panose="00000500000000000000" pitchFamily="2" charset="0"/>
                        </a:rPr>
                        <a:t>PoPs</a:t>
                      </a:r>
                      <a:r>
                        <a:rPr lang="pt-BR" sz="1100" dirty="0">
                          <a:latin typeface="Barlow" panose="00000500000000000000" pitchFamily="2" charset="0"/>
                        </a:rPr>
                        <a:t> Estaduais revitalizados</a:t>
                      </a:r>
                    </a:p>
                  </a:txBody>
                  <a:tcPr/>
                </a:tc>
                <a:extLst>
                  <a:ext uri="{0D108BD9-81ED-4DB2-BD59-A6C34878D82A}">
                    <a16:rowId xmlns:a16="http://schemas.microsoft.com/office/drawing/2014/main" val="3780571448"/>
                  </a:ext>
                </a:extLst>
              </a:tr>
              <a:tr h="370840">
                <a:tc>
                  <a:txBody>
                    <a:bodyPr/>
                    <a:lstStyle/>
                    <a:p>
                      <a:r>
                        <a:rPr lang="pt-BR" sz="1100" dirty="0">
                          <a:latin typeface="Barlow" panose="00000500000000000000" pitchFamily="2" charset="0"/>
                        </a:rPr>
                        <a:t>          Infovias Estaduais</a:t>
                      </a:r>
                    </a:p>
                  </a:txBody>
                  <a:tcPr/>
                </a:tc>
                <a:tc>
                  <a:txBody>
                    <a:bodyPr/>
                    <a:lstStyle/>
                    <a:p>
                      <a:r>
                        <a:rPr lang="pt-BR" sz="1100" dirty="0">
                          <a:latin typeface="Barlow" panose="00000500000000000000" pitchFamily="2" charset="0"/>
                        </a:rPr>
                        <a:t>18 Infovias Estaduais; 79 Redes Metropolitanas em polos do interior </a:t>
                      </a:r>
                    </a:p>
                  </a:txBody>
                  <a:tcPr/>
                </a:tc>
                <a:extLst>
                  <a:ext uri="{0D108BD9-81ED-4DB2-BD59-A6C34878D82A}">
                    <a16:rowId xmlns:a16="http://schemas.microsoft.com/office/drawing/2014/main" val="1372772862"/>
                  </a:ext>
                </a:extLst>
              </a:tr>
              <a:tr h="370840">
                <a:tc>
                  <a:txBody>
                    <a:bodyPr/>
                    <a:lstStyle/>
                    <a:p>
                      <a:r>
                        <a:rPr lang="pt-BR" sz="1100" dirty="0">
                          <a:latin typeface="Barlow" panose="00000500000000000000" pitchFamily="2" charset="0"/>
                        </a:rPr>
                        <a:t>          Rede de e-ciência</a:t>
                      </a:r>
                    </a:p>
                  </a:txBody>
                  <a:tcPr/>
                </a:tc>
                <a:tc>
                  <a:txBody>
                    <a:bodyPr/>
                    <a:lstStyle/>
                    <a:p>
                      <a:r>
                        <a:rPr lang="pt-BR" sz="1100" dirty="0">
                          <a:latin typeface="Barlow" panose="00000500000000000000" pitchFamily="2" charset="0"/>
                        </a:rPr>
                        <a:t>12 Centros de Pesquisa Nacionais em 9 Estados</a:t>
                      </a:r>
                    </a:p>
                  </a:txBody>
                  <a:tcPr/>
                </a:tc>
                <a:extLst>
                  <a:ext uri="{0D108BD9-81ED-4DB2-BD59-A6C34878D82A}">
                    <a16:rowId xmlns:a16="http://schemas.microsoft.com/office/drawing/2014/main" val="1766089296"/>
                  </a:ext>
                </a:extLst>
              </a:tr>
              <a:tr h="370840">
                <a:tc>
                  <a:txBody>
                    <a:bodyPr/>
                    <a:lstStyle/>
                    <a:p>
                      <a:r>
                        <a:rPr lang="pt-BR" sz="1100" dirty="0">
                          <a:latin typeface="Barlow" panose="00000500000000000000" pitchFamily="2" charset="0"/>
                        </a:rPr>
                        <a:t>2. Armazenamento e Segurança Cibernética</a:t>
                      </a:r>
                    </a:p>
                  </a:txBody>
                  <a:tcPr/>
                </a:tc>
                <a:tc>
                  <a:txBody>
                    <a:bodyPr/>
                    <a:lstStyle/>
                    <a:p>
                      <a:endParaRPr lang="pt-BR" sz="1100" dirty="0">
                        <a:latin typeface="Barlow" panose="00000500000000000000" pitchFamily="2" charset="0"/>
                      </a:endParaRPr>
                    </a:p>
                  </a:txBody>
                  <a:tcPr/>
                </a:tc>
                <a:extLst>
                  <a:ext uri="{0D108BD9-81ED-4DB2-BD59-A6C34878D82A}">
                    <a16:rowId xmlns:a16="http://schemas.microsoft.com/office/drawing/2014/main" val="1988589505"/>
                  </a:ext>
                </a:extLst>
              </a:tr>
              <a:tr h="370840">
                <a:tc>
                  <a:txBody>
                    <a:bodyPr/>
                    <a:lstStyle/>
                    <a:p>
                      <a:r>
                        <a:rPr lang="pt-BR" sz="1100" dirty="0">
                          <a:latin typeface="Barlow" panose="00000500000000000000" pitchFamily="2" charset="0"/>
                        </a:rPr>
                        <a:t>          Centros de Prevenção de </a:t>
                      </a:r>
                      <a:r>
                        <a:rPr lang="pt-BR" sz="1100" dirty="0" err="1">
                          <a:latin typeface="Barlow" panose="00000500000000000000" pitchFamily="2" charset="0"/>
                        </a:rPr>
                        <a:t>Cibersegurança</a:t>
                      </a:r>
                      <a:endParaRPr lang="pt-BR" sz="1100" dirty="0">
                        <a:latin typeface="Barlow" panose="00000500000000000000" pitchFamily="2" charset="0"/>
                      </a:endParaRPr>
                    </a:p>
                  </a:txBody>
                  <a:tcPr/>
                </a:tc>
                <a:tc>
                  <a:txBody>
                    <a:bodyPr/>
                    <a:lstStyle/>
                    <a:p>
                      <a:r>
                        <a:rPr lang="pt-BR" sz="1100" dirty="0">
                          <a:latin typeface="Barlow" panose="00000500000000000000" pitchFamily="2" charset="0"/>
                        </a:rPr>
                        <a:t>1 </a:t>
                      </a:r>
                      <a:r>
                        <a:rPr lang="pt-BR" sz="1100" dirty="0" err="1">
                          <a:latin typeface="Barlow" panose="00000500000000000000" pitchFamily="2" charset="0"/>
                        </a:rPr>
                        <a:t>SoC</a:t>
                      </a:r>
                      <a:r>
                        <a:rPr lang="pt-BR" sz="1100" dirty="0">
                          <a:latin typeface="Barlow" panose="00000500000000000000" pitchFamily="2" charset="0"/>
                        </a:rPr>
                        <a:t> Nacional e 6 Regionais</a:t>
                      </a:r>
                    </a:p>
                  </a:txBody>
                  <a:tcPr/>
                </a:tc>
                <a:extLst>
                  <a:ext uri="{0D108BD9-81ED-4DB2-BD59-A6C34878D82A}">
                    <a16:rowId xmlns:a16="http://schemas.microsoft.com/office/drawing/2014/main" val="942561230"/>
                  </a:ext>
                </a:extLst>
              </a:tr>
              <a:tr h="370840">
                <a:tc>
                  <a:txBody>
                    <a:bodyPr/>
                    <a:lstStyle/>
                    <a:p>
                      <a:r>
                        <a:rPr lang="pt-BR" sz="1200" b="1" dirty="0">
                          <a:solidFill>
                            <a:srgbClr val="001EFF"/>
                          </a:solidFill>
                          <a:latin typeface="Barlow" panose="00000500000000000000" pitchFamily="2" charset="0"/>
                        </a:rPr>
                        <a:t>          Centros Nacionais de Dados (</a:t>
                      </a:r>
                      <a:r>
                        <a:rPr lang="pt-BR" sz="1200" b="1" dirty="0" err="1">
                          <a:solidFill>
                            <a:srgbClr val="001EFF"/>
                          </a:solidFill>
                          <a:latin typeface="Barlow" panose="00000500000000000000" pitchFamily="2" charset="0"/>
                        </a:rPr>
                        <a:t>CNDs</a:t>
                      </a:r>
                      <a:r>
                        <a:rPr lang="pt-BR" sz="1200" b="1" dirty="0">
                          <a:solidFill>
                            <a:srgbClr val="001EFF"/>
                          </a:solidFill>
                          <a:latin typeface="Barlow" panose="00000500000000000000" pitchFamily="2" charset="0"/>
                        </a:rPr>
                        <a:t>)</a:t>
                      </a:r>
                    </a:p>
                  </a:txBody>
                  <a:tcPr/>
                </a:tc>
                <a:tc>
                  <a:txBody>
                    <a:bodyPr/>
                    <a:lstStyle/>
                    <a:p>
                      <a:r>
                        <a:rPr lang="pt-BR" sz="1200" b="1" dirty="0">
                          <a:solidFill>
                            <a:srgbClr val="001EFF"/>
                          </a:solidFill>
                          <a:latin typeface="Barlow" panose="00000500000000000000" pitchFamily="2" charset="0"/>
                        </a:rPr>
                        <a:t>Computação e Armazenamento Seguros para o Sistema RNP (2 </a:t>
                      </a:r>
                      <a:r>
                        <a:rPr lang="pt-BR" sz="1200" b="1" dirty="0" err="1">
                          <a:solidFill>
                            <a:srgbClr val="001EFF"/>
                          </a:solidFill>
                          <a:latin typeface="Barlow" panose="00000500000000000000" pitchFamily="2" charset="0"/>
                        </a:rPr>
                        <a:t>CNDs</a:t>
                      </a:r>
                      <a:r>
                        <a:rPr lang="pt-BR" sz="1200" b="1" dirty="0">
                          <a:solidFill>
                            <a:srgbClr val="001EFF"/>
                          </a:solidFill>
                          <a:latin typeface="Barlow" panose="00000500000000000000" pitchFamily="2" charset="0"/>
                        </a:rPr>
                        <a:t>)</a:t>
                      </a:r>
                    </a:p>
                  </a:txBody>
                  <a:tcPr/>
                </a:tc>
                <a:extLst>
                  <a:ext uri="{0D108BD9-81ED-4DB2-BD59-A6C34878D82A}">
                    <a16:rowId xmlns:a16="http://schemas.microsoft.com/office/drawing/2014/main" val="381799797"/>
                  </a:ext>
                </a:extLst>
              </a:tr>
            </a:tbl>
          </a:graphicData>
        </a:graphic>
      </p:graphicFrame>
      <p:sp>
        <p:nvSpPr>
          <p:cNvPr id="26" name="CaixaDeTexto 25">
            <a:extLst>
              <a:ext uri="{FF2B5EF4-FFF2-40B4-BE49-F238E27FC236}">
                <a16:creationId xmlns:a16="http://schemas.microsoft.com/office/drawing/2014/main" id="{E9C82A75-D2D9-47F1-A015-75FCB519B26C}"/>
              </a:ext>
            </a:extLst>
          </p:cNvPr>
          <p:cNvSpPr txBox="1"/>
          <p:nvPr/>
        </p:nvSpPr>
        <p:spPr>
          <a:xfrm>
            <a:off x="2162778" y="295661"/>
            <a:ext cx="520576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pt-BR" sz="1500" b="1" dirty="0">
                <a:latin typeface="Barlow"/>
              </a:rPr>
              <a:t>PROGRAMA CONECTA E CAPACITA (FNDCT/MCTI)</a:t>
            </a:r>
            <a:endParaRPr lang="pt-BR" sz="1500" dirty="0">
              <a:latin typeface="Barlow"/>
            </a:endParaRPr>
          </a:p>
        </p:txBody>
      </p:sp>
      <p:sp>
        <p:nvSpPr>
          <p:cNvPr id="6" name="Elipse 5">
            <a:extLst>
              <a:ext uri="{FF2B5EF4-FFF2-40B4-BE49-F238E27FC236}">
                <a16:creationId xmlns:a16="http://schemas.microsoft.com/office/drawing/2014/main" id="{2B6A51C8-BE88-4367-9F1B-FD6579D66FAE}"/>
              </a:ext>
            </a:extLst>
          </p:cNvPr>
          <p:cNvSpPr/>
          <p:nvPr/>
        </p:nvSpPr>
        <p:spPr>
          <a:xfrm>
            <a:off x="2211782" y="3788160"/>
            <a:ext cx="6714521" cy="9144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0780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a server room&#10;&#10;Description automatically generated">
            <a:extLst>
              <a:ext uri="{FF2B5EF4-FFF2-40B4-BE49-F238E27FC236}">
                <a16:creationId xmlns:a16="http://schemas.microsoft.com/office/drawing/2014/main" id="{B056F9B0-5F42-DF61-E162-73283C4DFDB6}"/>
              </a:ext>
            </a:extLst>
          </p:cNvPr>
          <p:cNvPicPr>
            <a:picLocks noChangeAspect="1"/>
          </p:cNvPicPr>
          <p:nvPr/>
        </p:nvPicPr>
        <p:blipFill>
          <a:blip r:embed="rId3"/>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5A784F95-ADA5-4450-ED8B-A875D9C7A84F}"/>
              </a:ext>
            </a:extLst>
          </p:cNvPr>
          <p:cNvPicPr>
            <a:picLocks noChangeAspect="1"/>
          </p:cNvPicPr>
          <p:nvPr/>
        </p:nvPicPr>
        <p:blipFill>
          <a:blip r:embed="rId4"/>
          <a:stretch>
            <a:fillRect/>
          </a:stretch>
        </p:blipFill>
        <p:spPr>
          <a:xfrm>
            <a:off x="833919" y="1664073"/>
            <a:ext cx="3425605" cy="1350238"/>
          </a:xfrm>
          <a:prstGeom prst="rect">
            <a:avLst/>
          </a:prstGeom>
        </p:spPr>
      </p:pic>
      <p:pic>
        <p:nvPicPr>
          <p:cNvPr id="7" name="Picture 6">
            <a:extLst>
              <a:ext uri="{FF2B5EF4-FFF2-40B4-BE49-F238E27FC236}">
                <a16:creationId xmlns:a16="http://schemas.microsoft.com/office/drawing/2014/main" id="{360BB082-DAE1-EB05-8856-427A4C38F8E7}"/>
              </a:ext>
            </a:extLst>
          </p:cNvPr>
          <p:cNvPicPr>
            <a:picLocks noChangeAspect="1"/>
          </p:cNvPicPr>
          <p:nvPr/>
        </p:nvPicPr>
        <p:blipFill>
          <a:blip r:embed="rId5"/>
          <a:stretch>
            <a:fillRect/>
          </a:stretch>
        </p:blipFill>
        <p:spPr>
          <a:xfrm>
            <a:off x="7974686" y="4402231"/>
            <a:ext cx="768423" cy="238970"/>
          </a:xfrm>
          <a:prstGeom prst="rect">
            <a:avLst/>
          </a:prstGeom>
        </p:spPr>
      </p:pic>
    </p:spTree>
    <p:extLst>
      <p:ext uri="{BB962C8B-B14F-4D97-AF65-F5344CB8AC3E}">
        <p14:creationId xmlns:p14="http://schemas.microsoft.com/office/powerpoint/2010/main" val="398488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Uma imagem contendo no interior, verde, mesa, pequeno&#10;&#10;Descrição gerada automaticamente">
            <a:extLst>
              <a:ext uri="{FF2B5EF4-FFF2-40B4-BE49-F238E27FC236}">
                <a16:creationId xmlns:a16="http://schemas.microsoft.com/office/drawing/2014/main" id="{88E14F57-10BC-3929-941E-30E3D787838A}"/>
              </a:ext>
            </a:extLst>
          </p:cNvPr>
          <p:cNvPicPr>
            <a:picLocks noChangeAspect="1"/>
          </p:cNvPicPr>
          <p:nvPr/>
        </p:nvPicPr>
        <p:blipFill>
          <a:blip r:embed="rId2"/>
          <a:stretch>
            <a:fillRect/>
          </a:stretch>
        </p:blipFill>
        <p:spPr>
          <a:xfrm>
            <a:off x="779" y="-2798"/>
            <a:ext cx="9148466" cy="5144019"/>
          </a:xfrm>
          <a:prstGeom prst="rect">
            <a:avLst/>
          </a:prstGeom>
        </p:spPr>
      </p:pic>
      <p:sp>
        <p:nvSpPr>
          <p:cNvPr id="4" name="Rounded Rectangle 50">
            <a:extLst>
              <a:ext uri="{FF2B5EF4-FFF2-40B4-BE49-F238E27FC236}">
                <a16:creationId xmlns:a16="http://schemas.microsoft.com/office/drawing/2014/main" id="{C95A0C07-1F2D-E573-FD73-7491D9B400D5}"/>
              </a:ext>
            </a:extLst>
          </p:cNvPr>
          <p:cNvSpPr/>
          <p:nvPr/>
        </p:nvSpPr>
        <p:spPr>
          <a:xfrm>
            <a:off x="568608" y="917023"/>
            <a:ext cx="4577207" cy="3440196"/>
          </a:xfrm>
          <a:prstGeom prst="roundRect">
            <a:avLst>
              <a:gd name="adj" fmla="val 6443"/>
            </a:avLst>
          </a:prstGeom>
          <a:solidFill>
            <a:srgbClr val="333846">
              <a:alpha val="5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0"/>
          </a:p>
        </p:txBody>
      </p:sp>
      <p:sp>
        <p:nvSpPr>
          <p:cNvPr id="3" name="Espaço Reservado para Conteúdo 2">
            <a:extLst>
              <a:ext uri="{FF2B5EF4-FFF2-40B4-BE49-F238E27FC236}">
                <a16:creationId xmlns:a16="http://schemas.microsoft.com/office/drawing/2014/main" id="{1D42FFAD-2FC6-6D8C-F6BA-301A229E45B1}"/>
              </a:ext>
            </a:extLst>
          </p:cNvPr>
          <p:cNvSpPr>
            <a:spLocks noGrp="1"/>
          </p:cNvSpPr>
          <p:nvPr>
            <p:ph idx="1"/>
          </p:nvPr>
        </p:nvSpPr>
        <p:spPr>
          <a:xfrm>
            <a:off x="681829" y="1017834"/>
            <a:ext cx="4336952" cy="3200622"/>
          </a:xfrm>
        </p:spPr>
        <p:txBody>
          <a:bodyPr vert="horz" lIns="68580" tIns="34290" rIns="68580" bIns="34290" rtlCol="0" anchor="t">
            <a:normAutofit lnSpcReduction="10000"/>
          </a:bodyPr>
          <a:lstStyle/>
          <a:p>
            <a:pPr marL="0" indent="0" algn="ctr">
              <a:buNone/>
            </a:pPr>
            <a:r>
              <a:rPr lang="pt-BR" sz="1800" b="1">
                <a:solidFill>
                  <a:schemeClr val="bg1"/>
                </a:solidFill>
                <a:latin typeface="Barlow"/>
                <a:cs typeface="Arial"/>
              </a:rPr>
              <a:t>Espaço seguro em data center </a:t>
            </a:r>
            <a:endParaRPr lang="pt-BR" sz="1800" b="1">
              <a:solidFill>
                <a:schemeClr val="bg1"/>
              </a:solidFill>
              <a:latin typeface="Barlow"/>
            </a:endParaRPr>
          </a:p>
          <a:p>
            <a:pPr marL="0" indent="0" algn="ctr">
              <a:buNone/>
            </a:pPr>
            <a:r>
              <a:rPr lang="pt-BR" sz="1800" b="1">
                <a:solidFill>
                  <a:schemeClr val="bg1"/>
                </a:solidFill>
                <a:latin typeface="Barlow"/>
                <a:cs typeface="Arial"/>
              </a:rPr>
              <a:t>de alto desempenho para cada CND</a:t>
            </a:r>
            <a:endParaRPr lang="pt-BR" sz="1800" b="1">
              <a:solidFill>
                <a:schemeClr val="bg1"/>
              </a:solidFill>
              <a:latin typeface="Barlow"/>
            </a:endParaRPr>
          </a:p>
          <a:p>
            <a:pPr marL="0" indent="0" algn="ctr">
              <a:buNone/>
            </a:pPr>
            <a:endParaRPr lang="pt-BR" sz="1800" b="1">
              <a:latin typeface="Barlow"/>
              <a:cs typeface="Arial"/>
            </a:endParaRPr>
          </a:p>
          <a:p>
            <a:pPr marL="0" indent="0" algn="ctr">
              <a:buNone/>
            </a:pPr>
            <a:endParaRPr lang="pt-BR" sz="1800" b="1">
              <a:latin typeface="Barlow"/>
              <a:cs typeface="Arial"/>
            </a:endParaRPr>
          </a:p>
          <a:p>
            <a:pPr marL="0" indent="0" algn="ctr">
              <a:buNone/>
            </a:pPr>
            <a:endParaRPr lang="pt-BR" sz="1800" b="1">
              <a:latin typeface="Barlow"/>
            </a:endParaRPr>
          </a:p>
          <a:p>
            <a:pPr marL="0" indent="0" algn="ctr">
              <a:buNone/>
            </a:pPr>
            <a:endParaRPr lang="pt-BR" sz="1800" b="1">
              <a:latin typeface="Barlow"/>
            </a:endParaRPr>
          </a:p>
          <a:p>
            <a:pPr marL="0" indent="0" algn="ctr">
              <a:buNone/>
            </a:pPr>
            <a:endParaRPr lang="pt-BR" sz="1800" b="1">
              <a:latin typeface="Barlow"/>
            </a:endParaRPr>
          </a:p>
          <a:p>
            <a:pPr marL="0" indent="0" algn="ctr">
              <a:buNone/>
            </a:pPr>
            <a:r>
              <a:rPr lang="pt-BR" sz="1800" b="1">
                <a:solidFill>
                  <a:schemeClr val="bg1"/>
                </a:solidFill>
                <a:latin typeface="Barlow"/>
                <a:cs typeface="Arial"/>
              </a:rPr>
              <a:t>Trecho de infraestrutura óptica </a:t>
            </a:r>
            <a:endParaRPr lang="pt-BR" sz="1800" b="1">
              <a:solidFill>
                <a:schemeClr val="bg1"/>
              </a:solidFill>
              <a:latin typeface="Barlow"/>
            </a:endParaRPr>
          </a:p>
          <a:p>
            <a:pPr marL="0" indent="0" algn="ctr">
              <a:buNone/>
            </a:pPr>
            <a:r>
              <a:rPr lang="pt-BR" sz="1800" b="1">
                <a:solidFill>
                  <a:schemeClr val="bg1"/>
                </a:solidFill>
                <a:latin typeface="Barlow"/>
                <a:cs typeface="Arial"/>
              </a:rPr>
              <a:t>conectando capitais e outras cidades</a:t>
            </a:r>
            <a:endParaRPr lang="pt-BR" sz="1800" b="1">
              <a:solidFill>
                <a:schemeClr val="bg1"/>
              </a:solidFill>
              <a:latin typeface="Barlow"/>
            </a:endParaRPr>
          </a:p>
          <a:p>
            <a:pPr marL="0" indent="0" algn="ctr">
              <a:buNone/>
            </a:pPr>
            <a:endParaRPr lang="pt-BR" sz="1800" b="1">
              <a:latin typeface="Barlow"/>
            </a:endParaRPr>
          </a:p>
          <a:p>
            <a:pPr marL="0" indent="0" algn="ctr">
              <a:buNone/>
            </a:pPr>
            <a:endParaRPr lang="pt-BR" sz="2100" b="1">
              <a:latin typeface="Barlow"/>
            </a:endParaRPr>
          </a:p>
          <a:p>
            <a:pPr marL="0" indent="0" algn="ctr">
              <a:buNone/>
            </a:pPr>
            <a:endParaRPr lang="pt-BR" sz="2100" b="1">
              <a:latin typeface="Barlow"/>
            </a:endParaRPr>
          </a:p>
        </p:txBody>
      </p:sp>
      <p:sp>
        <p:nvSpPr>
          <p:cNvPr id="5" name="CaixaDeTexto 4">
            <a:extLst>
              <a:ext uri="{FF2B5EF4-FFF2-40B4-BE49-F238E27FC236}">
                <a16:creationId xmlns:a16="http://schemas.microsoft.com/office/drawing/2014/main" id="{45119697-05E2-620B-5783-7EEE2AC10472}"/>
              </a:ext>
            </a:extLst>
          </p:cNvPr>
          <p:cNvSpPr txBox="1"/>
          <p:nvPr/>
        </p:nvSpPr>
        <p:spPr>
          <a:xfrm>
            <a:off x="699739" y="316416"/>
            <a:ext cx="430158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pt-BR" sz="1500" b="1" dirty="0">
                <a:solidFill>
                  <a:schemeClr val="bg1"/>
                </a:solidFill>
                <a:latin typeface="Barlow"/>
              </a:rPr>
              <a:t>PARCERIA E PERMUTA COM O MERCADO</a:t>
            </a:r>
            <a:endParaRPr lang="pt-BR" sz="1500" dirty="0">
              <a:solidFill>
                <a:schemeClr val="bg1"/>
              </a:solidFill>
              <a:latin typeface="Barlow"/>
            </a:endParaRPr>
          </a:p>
        </p:txBody>
      </p:sp>
      <p:pic>
        <p:nvPicPr>
          <p:cNvPr id="7" name="Picture 43">
            <a:extLst>
              <a:ext uri="{FF2B5EF4-FFF2-40B4-BE49-F238E27FC236}">
                <a16:creationId xmlns:a16="http://schemas.microsoft.com/office/drawing/2014/main" id="{D3933ACE-3E07-1899-137D-700AD941302A}"/>
              </a:ext>
            </a:extLst>
          </p:cNvPr>
          <p:cNvPicPr>
            <a:picLocks noChangeAspect="1"/>
          </p:cNvPicPr>
          <p:nvPr/>
        </p:nvPicPr>
        <p:blipFill>
          <a:blip r:embed="rId3"/>
          <a:stretch>
            <a:fillRect/>
          </a:stretch>
        </p:blipFill>
        <p:spPr>
          <a:xfrm>
            <a:off x="311609" y="465962"/>
            <a:ext cx="328438" cy="62189"/>
          </a:xfrm>
          <a:prstGeom prst="rect">
            <a:avLst/>
          </a:prstGeom>
        </p:spPr>
      </p:pic>
      <p:sp>
        <p:nvSpPr>
          <p:cNvPr id="13" name="Seta: de Cima para Baixo 12">
            <a:extLst>
              <a:ext uri="{FF2B5EF4-FFF2-40B4-BE49-F238E27FC236}">
                <a16:creationId xmlns:a16="http://schemas.microsoft.com/office/drawing/2014/main" id="{8D5FDC9F-C439-B692-B06B-DA0013E9EDAD}"/>
              </a:ext>
            </a:extLst>
          </p:cNvPr>
          <p:cNvSpPr/>
          <p:nvPr/>
        </p:nvSpPr>
        <p:spPr>
          <a:xfrm>
            <a:off x="2493376" y="1763490"/>
            <a:ext cx="726722" cy="1509889"/>
          </a:xfrm>
          <a:prstGeom prst="upDownArrow">
            <a:avLst/>
          </a:prstGeom>
          <a:solidFill>
            <a:srgbClr val="37FF5D"/>
          </a:solidFill>
          <a:ln w="28575">
            <a:solidFill>
              <a:srgbClr val="00D328"/>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sz="1350">
              <a:latin typeface="Barlow"/>
            </a:endParaRPr>
          </a:p>
        </p:txBody>
      </p:sp>
      <p:pic>
        <p:nvPicPr>
          <p:cNvPr id="16" name="Picture 8">
            <a:extLst>
              <a:ext uri="{FF2B5EF4-FFF2-40B4-BE49-F238E27FC236}">
                <a16:creationId xmlns:a16="http://schemas.microsoft.com/office/drawing/2014/main" id="{E009D8AD-7308-F21D-DE95-9CF5B501FB0C}"/>
              </a:ext>
            </a:extLst>
          </p:cNvPr>
          <p:cNvPicPr>
            <a:picLocks noChangeAspect="1"/>
          </p:cNvPicPr>
          <p:nvPr/>
        </p:nvPicPr>
        <p:blipFill>
          <a:blip r:embed="rId4"/>
          <a:stretch>
            <a:fillRect/>
          </a:stretch>
        </p:blipFill>
        <p:spPr>
          <a:xfrm>
            <a:off x="314241" y="4513246"/>
            <a:ext cx="768423" cy="238970"/>
          </a:xfrm>
          <a:prstGeom prst="rect">
            <a:avLst/>
          </a:prstGeom>
        </p:spPr>
      </p:pic>
      <p:pic>
        <p:nvPicPr>
          <p:cNvPr id="9" name="Picture 3">
            <a:extLst>
              <a:ext uri="{FF2B5EF4-FFF2-40B4-BE49-F238E27FC236}">
                <a16:creationId xmlns:a16="http://schemas.microsoft.com/office/drawing/2014/main" id="{29CBD9D8-6841-4B33-82C6-BB00E067ADD3}"/>
              </a:ext>
            </a:extLst>
          </p:cNvPr>
          <p:cNvPicPr>
            <a:picLocks noChangeAspect="1"/>
          </p:cNvPicPr>
          <p:nvPr/>
        </p:nvPicPr>
        <p:blipFill>
          <a:blip r:embed="rId5"/>
          <a:stretch>
            <a:fillRect/>
          </a:stretch>
        </p:blipFill>
        <p:spPr>
          <a:xfrm>
            <a:off x="7658375" y="185862"/>
            <a:ext cx="1269659" cy="500450"/>
          </a:xfrm>
          <a:prstGeom prst="rect">
            <a:avLst/>
          </a:prstGeom>
        </p:spPr>
      </p:pic>
    </p:spTree>
    <p:extLst>
      <p:ext uri="{BB962C8B-B14F-4D97-AF65-F5344CB8AC3E}">
        <p14:creationId xmlns:p14="http://schemas.microsoft.com/office/powerpoint/2010/main" val="350243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DD7EBAB-2D8A-4C1C-BE82-63BE1F912B64}"/>
              </a:ext>
            </a:extLst>
          </p:cNvPr>
          <p:cNvPicPr>
            <a:picLocks noChangeAspect="1"/>
          </p:cNvPicPr>
          <p:nvPr/>
        </p:nvPicPr>
        <p:blipFill>
          <a:blip r:embed="rId3"/>
          <a:srcRect/>
          <a:stretch/>
        </p:blipFill>
        <p:spPr>
          <a:xfrm>
            <a:off x="1828800" y="0"/>
            <a:ext cx="7315201" cy="5143500"/>
          </a:xfrm>
          <a:prstGeom prst="rect">
            <a:avLst/>
          </a:prstGeom>
        </p:spPr>
      </p:pic>
      <p:pic>
        <p:nvPicPr>
          <p:cNvPr id="8" name="Imagem 2"/>
          <p:cNvPicPr>
            <a:picLocks noChangeAspect="1" noChangeArrowheads="1"/>
          </p:cNvPicPr>
          <p:nvPr/>
        </p:nvPicPr>
        <p:blipFill rotWithShape="1">
          <a:blip r:embed="rId4">
            <a:extLst>
              <a:ext uri="{28A0092B-C50C-407E-A947-70E740481C1C}">
                <a14:useLocalDpi xmlns:a14="http://schemas.microsoft.com/office/drawing/2010/main" val="0"/>
              </a:ext>
            </a:extLst>
          </a:blip>
          <a:srcRect t="3441" b="12903"/>
          <a:stretch/>
        </p:blipFill>
        <p:spPr bwMode="auto">
          <a:xfrm>
            <a:off x="3262562" y="748602"/>
            <a:ext cx="5881438" cy="43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ree Data Center Building icon | Data Center Building icons PNG, ICO or ICNS">
            <a:extLst>
              <a:ext uri="{FF2B5EF4-FFF2-40B4-BE49-F238E27FC236}">
                <a16:creationId xmlns:a16="http://schemas.microsoft.com/office/drawing/2014/main" id="{22A58A5C-538C-43DC-9A4B-0D4450119D39}"/>
              </a:ext>
            </a:extLst>
          </p:cNvPr>
          <p:cNvPicPr>
            <a:picLocks noChangeAspect="1" noChangeArrowheads="1"/>
          </p:cNvPicPr>
          <p:nvPr/>
        </p:nvPicPr>
        <p:blipFill rotWithShape="1">
          <a:blip r:embed="rId5" cstate="print">
            <a:clrChange>
              <a:clrFrom>
                <a:srgbClr val="FFFFFF"/>
              </a:clrFrom>
              <a:clrTo>
                <a:srgbClr val="FFFFFF">
                  <a:alpha val="0"/>
                </a:srgbClr>
              </a:clrTo>
            </a:clrChange>
            <a:duotone>
              <a:prstClr val="black"/>
              <a:srgbClr val="174489">
                <a:tint val="45000"/>
                <a:satMod val="400000"/>
              </a:srgbClr>
            </a:duotone>
            <a:extLst>
              <a:ext uri="{28A0092B-C50C-407E-A947-70E740481C1C}">
                <a14:useLocalDpi xmlns:a14="http://schemas.microsoft.com/office/drawing/2010/main"/>
              </a:ext>
            </a:extLst>
          </a:blip>
          <a:srcRect/>
          <a:stretch/>
        </p:blipFill>
        <p:spPr bwMode="auto">
          <a:xfrm>
            <a:off x="6943312" y="1418511"/>
            <a:ext cx="745958" cy="53053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2" descr="Free Data Center Building icon | Data Center Building icons PNG, ICO or ICNS">
            <a:extLst>
              <a:ext uri="{FF2B5EF4-FFF2-40B4-BE49-F238E27FC236}">
                <a16:creationId xmlns:a16="http://schemas.microsoft.com/office/drawing/2014/main" id="{22A58A5C-538C-43DC-9A4B-0D4450119D39}"/>
              </a:ext>
            </a:extLst>
          </p:cNvPr>
          <p:cNvPicPr>
            <a:picLocks noChangeAspect="1" noChangeArrowheads="1"/>
          </p:cNvPicPr>
          <p:nvPr/>
        </p:nvPicPr>
        <p:blipFill rotWithShape="1">
          <a:blip r:embed="rId5" cstate="print">
            <a:clrChange>
              <a:clrFrom>
                <a:srgbClr val="FFFFFF"/>
              </a:clrFrom>
              <a:clrTo>
                <a:srgbClr val="FFFFFF">
                  <a:alpha val="0"/>
                </a:srgbClr>
              </a:clrTo>
            </a:clrChange>
            <a:duotone>
              <a:prstClr val="black"/>
              <a:srgbClr val="174489">
                <a:tint val="45000"/>
                <a:satMod val="400000"/>
              </a:srgbClr>
            </a:duotone>
            <a:extLst>
              <a:ext uri="{28A0092B-C50C-407E-A947-70E740481C1C}">
                <a14:useLocalDpi xmlns:a14="http://schemas.microsoft.com/office/drawing/2010/main"/>
              </a:ext>
            </a:extLst>
          </a:blip>
          <a:srcRect/>
          <a:stretch/>
        </p:blipFill>
        <p:spPr bwMode="auto">
          <a:xfrm>
            <a:off x="5951688" y="3397769"/>
            <a:ext cx="745958" cy="53053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2" descr="Free Data Center Building icon | Data Center Building icons PNG, ICO or ICNS">
            <a:extLst>
              <a:ext uri="{FF2B5EF4-FFF2-40B4-BE49-F238E27FC236}">
                <a16:creationId xmlns:a16="http://schemas.microsoft.com/office/drawing/2014/main" id="{22A58A5C-538C-43DC-9A4B-0D4450119D39}"/>
              </a:ext>
            </a:extLst>
          </p:cNvPr>
          <p:cNvPicPr>
            <a:picLocks noChangeAspect="1" noChangeArrowheads="1"/>
          </p:cNvPicPr>
          <p:nvPr/>
        </p:nvPicPr>
        <p:blipFill rotWithShape="1">
          <a:blip r:embed="rId5" cstate="print">
            <a:clrChange>
              <a:clrFrom>
                <a:srgbClr val="FFFFFF"/>
              </a:clrFrom>
              <a:clrTo>
                <a:srgbClr val="FFFFFF">
                  <a:alpha val="0"/>
                </a:srgbClr>
              </a:clrTo>
            </a:clrChange>
            <a:duotone>
              <a:prstClr val="black"/>
              <a:srgbClr val="174489">
                <a:tint val="45000"/>
                <a:satMod val="400000"/>
              </a:srgbClr>
            </a:duotone>
            <a:extLst>
              <a:ext uri="{28A0092B-C50C-407E-A947-70E740481C1C}">
                <a14:useLocalDpi xmlns:a14="http://schemas.microsoft.com/office/drawing/2010/main"/>
              </a:ext>
            </a:extLst>
          </a:blip>
          <a:srcRect/>
          <a:stretch/>
        </p:blipFill>
        <p:spPr bwMode="auto">
          <a:xfrm>
            <a:off x="5994085" y="2769333"/>
            <a:ext cx="745958" cy="53053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0" name="TextBox 67">
            <a:extLst>
              <a:ext uri="{FF2B5EF4-FFF2-40B4-BE49-F238E27FC236}">
                <a16:creationId xmlns:a16="http://schemas.microsoft.com/office/drawing/2014/main" id="{8D4FDA90-9EEE-6408-06FB-B610924CCA6E}"/>
              </a:ext>
            </a:extLst>
          </p:cNvPr>
          <p:cNvSpPr txBox="1"/>
          <p:nvPr/>
        </p:nvSpPr>
        <p:spPr>
          <a:xfrm>
            <a:off x="1886409" y="281807"/>
            <a:ext cx="5555999" cy="253916"/>
          </a:xfrm>
          <a:prstGeom prst="rect">
            <a:avLst/>
          </a:prstGeom>
          <a:noFill/>
        </p:spPr>
        <p:txBody>
          <a:bodyPr wrap="square" lIns="68580" tIns="34290" rIns="68580" bIns="34290" rtlCol="0" anchor="t">
            <a:spAutoFit/>
          </a:bodyPr>
          <a:lstStyle/>
          <a:p>
            <a:pPr>
              <a:lnSpc>
                <a:spcPct val="80000"/>
              </a:lnSpc>
            </a:pPr>
            <a:r>
              <a:rPr lang="en-US" sz="1500" b="1" dirty="0">
                <a:solidFill>
                  <a:schemeClr val="bg1"/>
                </a:solidFill>
                <a:latin typeface="Barlow"/>
                <a:cs typeface="Arial"/>
              </a:rPr>
              <a:t>CENTROS NACIONAIS DE DADOS (CNDs) PARA O SISTEMA RNP</a:t>
            </a:r>
            <a:endParaRPr lang="pt-BR" sz="1500" dirty="0">
              <a:solidFill>
                <a:schemeClr val="bg1"/>
              </a:solidFill>
              <a:latin typeface="Barlow"/>
              <a:cs typeface="Arial"/>
            </a:endParaRPr>
          </a:p>
        </p:txBody>
      </p:sp>
      <p:pic>
        <p:nvPicPr>
          <p:cNvPr id="11" name="Picture 68">
            <a:extLst>
              <a:ext uri="{FF2B5EF4-FFF2-40B4-BE49-F238E27FC236}">
                <a16:creationId xmlns:a16="http://schemas.microsoft.com/office/drawing/2014/main" id="{2A17B9E3-CDE0-A1FB-0E8C-B44A675E5817}"/>
              </a:ext>
            </a:extLst>
          </p:cNvPr>
          <p:cNvPicPr>
            <a:picLocks noChangeAspect="1"/>
          </p:cNvPicPr>
          <p:nvPr/>
        </p:nvPicPr>
        <p:blipFill>
          <a:blip r:embed="rId6"/>
          <a:stretch>
            <a:fillRect/>
          </a:stretch>
        </p:blipFill>
        <p:spPr>
          <a:xfrm>
            <a:off x="311609" y="465962"/>
            <a:ext cx="328438" cy="62189"/>
          </a:xfrm>
          <a:prstGeom prst="rect">
            <a:avLst/>
          </a:prstGeom>
        </p:spPr>
      </p:pic>
      <p:sp>
        <p:nvSpPr>
          <p:cNvPr id="13" name="Rounded Rectangle 39">
            <a:extLst>
              <a:ext uri="{FF2B5EF4-FFF2-40B4-BE49-F238E27FC236}">
                <a16:creationId xmlns:a16="http://schemas.microsoft.com/office/drawing/2014/main" id="{87F0990F-16DB-88CF-B7A0-D48A656D2A51}"/>
              </a:ext>
            </a:extLst>
          </p:cNvPr>
          <p:cNvSpPr/>
          <p:nvPr/>
        </p:nvSpPr>
        <p:spPr>
          <a:xfrm>
            <a:off x="1863744" y="1060791"/>
            <a:ext cx="1376152" cy="1554770"/>
          </a:xfrm>
          <a:prstGeom prst="roundRect">
            <a:avLst>
              <a:gd name="adj" fmla="val 6443"/>
            </a:avLst>
          </a:prstGeom>
          <a:noFill/>
          <a:ln w="19050">
            <a:solidFill>
              <a:srgbClr val="00D328"/>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1200" dirty="0">
                <a:solidFill>
                  <a:schemeClr val="bg1"/>
                </a:solidFill>
                <a:latin typeface="Barlow"/>
              </a:rPr>
              <a:t>Novos data centers seguros, com alta disponibilidade e </a:t>
            </a:r>
            <a:r>
              <a:rPr lang="pt-BR" sz="1200" dirty="0" err="1">
                <a:solidFill>
                  <a:schemeClr val="bg1"/>
                </a:solidFill>
                <a:latin typeface="Barlow"/>
              </a:rPr>
              <a:t>hiperconectados</a:t>
            </a:r>
            <a:endParaRPr lang="pt-BR" sz="1200" dirty="0">
              <a:solidFill>
                <a:schemeClr val="bg1"/>
              </a:solidFill>
              <a:latin typeface="Barlow"/>
            </a:endParaRPr>
          </a:p>
        </p:txBody>
      </p:sp>
      <p:sp>
        <p:nvSpPr>
          <p:cNvPr id="2" name="Rounded Rectangle 39">
            <a:extLst>
              <a:ext uri="{FF2B5EF4-FFF2-40B4-BE49-F238E27FC236}">
                <a16:creationId xmlns:a16="http://schemas.microsoft.com/office/drawing/2014/main" id="{891C256A-CF92-8EE1-3837-EBF449A982A7}"/>
              </a:ext>
            </a:extLst>
          </p:cNvPr>
          <p:cNvSpPr/>
          <p:nvPr/>
        </p:nvSpPr>
        <p:spPr>
          <a:xfrm>
            <a:off x="1857605" y="2955964"/>
            <a:ext cx="1376152" cy="1554771"/>
          </a:xfrm>
          <a:prstGeom prst="roundRect">
            <a:avLst>
              <a:gd name="adj" fmla="val 6443"/>
            </a:avLst>
          </a:prstGeom>
          <a:noFill/>
          <a:ln w="19050">
            <a:solidFill>
              <a:srgbClr val="00D328"/>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1400" dirty="0" err="1">
                <a:solidFill>
                  <a:schemeClr val="bg1"/>
                </a:solidFill>
                <a:latin typeface="Barlow"/>
              </a:rPr>
              <a:t>Tier</a:t>
            </a:r>
            <a:r>
              <a:rPr lang="pt-BR" sz="1400" dirty="0">
                <a:solidFill>
                  <a:schemeClr val="bg1"/>
                </a:solidFill>
                <a:latin typeface="Barlow"/>
              </a:rPr>
              <a:t> III</a:t>
            </a:r>
          </a:p>
          <a:p>
            <a:pPr algn="ctr"/>
            <a:r>
              <a:rPr lang="pt-BR" sz="1400" dirty="0">
                <a:solidFill>
                  <a:schemeClr val="bg1"/>
                </a:solidFill>
                <a:latin typeface="Barlow"/>
              </a:rPr>
              <a:t>Refrigeração</a:t>
            </a:r>
          </a:p>
          <a:p>
            <a:pPr algn="ctr"/>
            <a:r>
              <a:rPr lang="pt-BR" sz="1400" dirty="0">
                <a:solidFill>
                  <a:schemeClr val="bg1"/>
                </a:solidFill>
                <a:latin typeface="Barlow"/>
              </a:rPr>
              <a:t>Energia</a:t>
            </a:r>
          </a:p>
          <a:p>
            <a:pPr algn="ctr"/>
            <a:r>
              <a:rPr lang="pt-BR" sz="1400" dirty="0">
                <a:solidFill>
                  <a:schemeClr val="bg1"/>
                </a:solidFill>
                <a:latin typeface="Barlow"/>
              </a:rPr>
              <a:t>Segurança Física</a:t>
            </a:r>
          </a:p>
          <a:p>
            <a:pPr algn="ctr"/>
            <a:r>
              <a:rPr lang="pt-BR" sz="1400" dirty="0">
                <a:solidFill>
                  <a:schemeClr val="bg1"/>
                </a:solidFill>
                <a:latin typeface="Barlow"/>
              </a:rPr>
              <a:t>SOC</a:t>
            </a:r>
          </a:p>
        </p:txBody>
      </p:sp>
      <p:pic>
        <p:nvPicPr>
          <p:cNvPr id="12" name="Picture 3">
            <a:extLst>
              <a:ext uri="{FF2B5EF4-FFF2-40B4-BE49-F238E27FC236}">
                <a16:creationId xmlns:a16="http://schemas.microsoft.com/office/drawing/2014/main" id="{28DF0154-8DA8-44C3-AAC3-9C625F7AACF9}"/>
              </a:ext>
            </a:extLst>
          </p:cNvPr>
          <p:cNvPicPr>
            <a:picLocks noChangeAspect="1"/>
          </p:cNvPicPr>
          <p:nvPr/>
        </p:nvPicPr>
        <p:blipFill>
          <a:blip r:embed="rId7"/>
          <a:stretch>
            <a:fillRect/>
          </a:stretch>
        </p:blipFill>
        <p:spPr>
          <a:xfrm>
            <a:off x="7658375" y="185862"/>
            <a:ext cx="1269659" cy="500450"/>
          </a:xfrm>
          <a:prstGeom prst="rect">
            <a:avLst/>
          </a:prstGeom>
        </p:spPr>
      </p:pic>
      <p:pic>
        <p:nvPicPr>
          <p:cNvPr id="17" name="Picture 42">
            <a:extLst>
              <a:ext uri="{FF2B5EF4-FFF2-40B4-BE49-F238E27FC236}">
                <a16:creationId xmlns:a16="http://schemas.microsoft.com/office/drawing/2014/main" id="{B8B00EDE-A483-433C-A9F1-8C8F2A47A536}"/>
              </a:ext>
            </a:extLst>
          </p:cNvPr>
          <p:cNvPicPr>
            <a:picLocks noChangeAspect="1"/>
          </p:cNvPicPr>
          <p:nvPr/>
        </p:nvPicPr>
        <p:blipFill>
          <a:blip r:embed="rId8"/>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2872090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a:extLst>
              <a:ext uri="{FF2B5EF4-FFF2-40B4-BE49-F238E27FC236}">
                <a16:creationId xmlns:a16="http://schemas.microsoft.com/office/drawing/2014/main" id="{1BD2BE52-ABDB-42A3-BBFC-485FA30CB9C9}"/>
              </a:ext>
            </a:extLst>
          </p:cNvPr>
          <p:cNvCxnSpPr>
            <a:cxnSpLocks/>
          </p:cNvCxnSpPr>
          <p:nvPr/>
        </p:nvCxnSpPr>
        <p:spPr>
          <a:xfrm flipH="1">
            <a:off x="2386119" y="3032536"/>
            <a:ext cx="5776991" cy="10920"/>
          </a:xfrm>
          <a:prstGeom prst="line">
            <a:avLst/>
          </a:prstGeom>
          <a:ln w="76200">
            <a:solidFill>
              <a:srgbClr val="001E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Cilindro 7">
            <a:extLst>
              <a:ext uri="{FF2B5EF4-FFF2-40B4-BE49-F238E27FC236}">
                <a16:creationId xmlns:a16="http://schemas.microsoft.com/office/drawing/2014/main" id="{D925BB5D-14A3-4A06-B480-6598BD8C8B19}"/>
              </a:ext>
            </a:extLst>
          </p:cNvPr>
          <p:cNvSpPr/>
          <p:nvPr/>
        </p:nvSpPr>
        <p:spPr>
          <a:xfrm rot="16200000">
            <a:off x="6617049" y="2559002"/>
            <a:ext cx="281102" cy="955766"/>
          </a:xfrm>
          <a:prstGeom prst="can">
            <a:avLst/>
          </a:prstGeom>
          <a:solidFill>
            <a:srgbClr val="CCECFF"/>
          </a:solidFill>
          <a:ln>
            <a:solidFill>
              <a:srgbClr val="001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pic>
        <p:nvPicPr>
          <p:cNvPr id="9" name="Picture 16" descr="Ilustración de Conjunto De Iconos De Velocidad y más Vectores Libres de  Derechos de Ícono - iStock">
            <a:extLst>
              <a:ext uri="{FF2B5EF4-FFF2-40B4-BE49-F238E27FC236}">
                <a16:creationId xmlns:a16="http://schemas.microsoft.com/office/drawing/2014/main" id="{676EE8CB-73B2-4C3A-B41E-12CA150F2CDC}"/>
              </a:ext>
            </a:extLst>
          </p:cNvPr>
          <p:cNvPicPr>
            <a:picLocks noChangeAspect="1" noChangeArrowheads="1"/>
          </p:cNvPicPr>
          <p:nvPr/>
        </p:nvPicPr>
        <p:blipFill rotWithShape="1">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8160491" y="2776031"/>
            <a:ext cx="654143" cy="47842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to 9">
            <a:extLst>
              <a:ext uri="{FF2B5EF4-FFF2-40B4-BE49-F238E27FC236}">
                <a16:creationId xmlns:a16="http://schemas.microsoft.com/office/drawing/2014/main" id="{11B10009-CAF8-450A-8AC7-7D8CC07ACDFB}"/>
              </a:ext>
            </a:extLst>
          </p:cNvPr>
          <p:cNvCxnSpPr>
            <a:cxnSpLocks/>
          </p:cNvCxnSpPr>
          <p:nvPr/>
        </p:nvCxnSpPr>
        <p:spPr>
          <a:xfrm flipH="1">
            <a:off x="1984794" y="2851484"/>
            <a:ext cx="5645621" cy="5078"/>
          </a:xfrm>
          <a:prstGeom prst="line">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6E9B32D1-815E-43CB-83A9-04565F694C10}"/>
              </a:ext>
            </a:extLst>
          </p:cNvPr>
          <p:cNvSpPr txBox="1"/>
          <p:nvPr/>
        </p:nvSpPr>
        <p:spPr>
          <a:xfrm>
            <a:off x="7962266" y="3271349"/>
            <a:ext cx="1181734" cy="784830"/>
          </a:xfrm>
          <a:prstGeom prst="rect">
            <a:avLst/>
          </a:prstGeom>
          <a:noFill/>
        </p:spPr>
        <p:txBody>
          <a:bodyPr wrap="none" rtlCol="0">
            <a:spAutoFit/>
          </a:bodyPr>
          <a:lstStyle/>
          <a:p>
            <a:pPr defTabSz="685800">
              <a:defRPr/>
            </a:pPr>
            <a:r>
              <a:rPr lang="pt-BR" sz="900" b="1" dirty="0">
                <a:solidFill>
                  <a:prstClr val="black"/>
                </a:solidFill>
                <a:latin typeface="Calibri" panose="020F0502020204030204"/>
              </a:rPr>
              <a:t>Rede e-Ciência</a:t>
            </a:r>
            <a:br>
              <a:rPr lang="pt-BR" sz="900" b="1" dirty="0">
                <a:solidFill>
                  <a:prstClr val="black"/>
                </a:solidFill>
                <a:latin typeface="Calibri" panose="020F0502020204030204"/>
              </a:rPr>
            </a:br>
            <a:r>
              <a:rPr lang="pt-BR" sz="900" dirty="0">
                <a:solidFill>
                  <a:prstClr val="black"/>
                </a:solidFill>
                <a:latin typeface="Calibri" panose="020F0502020204030204"/>
              </a:rPr>
              <a:t>Alta capacidade </a:t>
            </a:r>
          </a:p>
          <a:p>
            <a:pPr defTabSz="685800">
              <a:defRPr/>
            </a:pPr>
            <a:r>
              <a:rPr lang="pt-BR" sz="900" dirty="0">
                <a:solidFill>
                  <a:prstClr val="black"/>
                </a:solidFill>
                <a:latin typeface="Calibri" panose="020F0502020204030204"/>
              </a:rPr>
              <a:t>Alto desempenho</a:t>
            </a:r>
          </a:p>
          <a:p>
            <a:pPr defTabSz="685800">
              <a:defRPr/>
            </a:pPr>
            <a:r>
              <a:rPr lang="pt-BR" sz="900" dirty="0">
                <a:solidFill>
                  <a:prstClr val="black"/>
                </a:solidFill>
                <a:latin typeface="Calibri" panose="020F0502020204030204"/>
              </a:rPr>
              <a:t>Escalável n x100Gbps</a:t>
            </a:r>
          </a:p>
          <a:p>
            <a:pPr defTabSz="685800">
              <a:defRPr/>
            </a:pPr>
            <a:endParaRPr lang="pt-BR" sz="900" dirty="0">
              <a:solidFill>
                <a:prstClr val="black"/>
              </a:solidFill>
              <a:latin typeface="Calibri" panose="020F0502020204030204"/>
            </a:endParaRPr>
          </a:p>
        </p:txBody>
      </p:sp>
      <p:sp>
        <p:nvSpPr>
          <p:cNvPr id="12" name="CaixaDeTexto 11">
            <a:extLst>
              <a:ext uri="{FF2B5EF4-FFF2-40B4-BE49-F238E27FC236}">
                <a16:creationId xmlns:a16="http://schemas.microsoft.com/office/drawing/2014/main" id="{592AC165-A81C-4485-B18D-A7EEC99D54FE}"/>
              </a:ext>
            </a:extLst>
          </p:cNvPr>
          <p:cNvSpPr txBox="1"/>
          <p:nvPr/>
        </p:nvSpPr>
        <p:spPr>
          <a:xfrm>
            <a:off x="8588973" y="3117473"/>
            <a:ext cx="598241" cy="230832"/>
          </a:xfrm>
          <a:prstGeom prst="rect">
            <a:avLst/>
          </a:prstGeom>
          <a:noFill/>
        </p:spPr>
        <p:txBody>
          <a:bodyPr wrap="none" rtlCol="0">
            <a:spAutoFit/>
          </a:bodyPr>
          <a:lstStyle/>
          <a:p>
            <a:pPr defTabSz="685800">
              <a:defRPr/>
            </a:pPr>
            <a:r>
              <a:rPr lang="pt-BR" sz="900" b="1" i="1" dirty="0">
                <a:solidFill>
                  <a:srgbClr val="174489"/>
                </a:solidFill>
                <a:latin typeface="Calibri" panose="020F0502020204030204"/>
              </a:rPr>
              <a:t>400Gbps</a:t>
            </a:r>
          </a:p>
        </p:txBody>
      </p:sp>
      <p:sp>
        <p:nvSpPr>
          <p:cNvPr id="13" name="CaixaDeTexto 12">
            <a:extLst>
              <a:ext uri="{FF2B5EF4-FFF2-40B4-BE49-F238E27FC236}">
                <a16:creationId xmlns:a16="http://schemas.microsoft.com/office/drawing/2014/main" id="{5A054C67-01DD-4899-B2ED-5B80CC082FB7}"/>
              </a:ext>
            </a:extLst>
          </p:cNvPr>
          <p:cNvSpPr txBox="1"/>
          <p:nvPr/>
        </p:nvSpPr>
        <p:spPr>
          <a:xfrm>
            <a:off x="8343558" y="2675057"/>
            <a:ext cx="598241" cy="230832"/>
          </a:xfrm>
          <a:prstGeom prst="rect">
            <a:avLst/>
          </a:prstGeom>
          <a:noFill/>
        </p:spPr>
        <p:txBody>
          <a:bodyPr wrap="none" rtlCol="0">
            <a:spAutoFit/>
          </a:bodyPr>
          <a:lstStyle/>
          <a:p>
            <a:pPr defTabSz="685800">
              <a:defRPr/>
            </a:pPr>
            <a:r>
              <a:rPr lang="pt-BR" sz="900" b="1" i="1">
                <a:solidFill>
                  <a:srgbClr val="174489"/>
                </a:solidFill>
                <a:latin typeface="Calibri" panose="020F0502020204030204"/>
              </a:rPr>
              <a:t>100Gbps</a:t>
            </a:r>
          </a:p>
        </p:txBody>
      </p:sp>
      <p:grpSp>
        <p:nvGrpSpPr>
          <p:cNvPr id="14" name="Agrupar 13">
            <a:extLst>
              <a:ext uri="{FF2B5EF4-FFF2-40B4-BE49-F238E27FC236}">
                <a16:creationId xmlns:a16="http://schemas.microsoft.com/office/drawing/2014/main" id="{05FD0B21-CDB3-4480-B9A8-A0782DE8EC36}"/>
              </a:ext>
            </a:extLst>
          </p:cNvPr>
          <p:cNvGrpSpPr/>
          <p:nvPr/>
        </p:nvGrpSpPr>
        <p:grpSpPr>
          <a:xfrm>
            <a:off x="4663777" y="1727950"/>
            <a:ext cx="745958" cy="1310706"/>
            <a:chOff x="1058780" y="2037347"/>
            <a:chExt cx="994610" cy="1747608"/>
          </a:xfrm>
        </p:grpSpPr>
        <p:sp>
          <p:nvSpPr>
            <p:cNvPr id="15" name="Retângulo 14">
              <a:extLst>
                <a:ext uri="{FF2B5EF4-FFF2-40B4-BE49-F238E27FC236}">
                  <a16:creationId xmlns:a16="http://schemas.microsoft.com/office/drawing/2014/main" id="{9CCC3C63-7DBC-428E-A243-F883803AF4C5}"/>
                </a:ext>
              </a:extLst>
            </p:cNvPr>
            <p:cNvSpPr/>
            <p:nvPr/>
          </p:nvSpPr>
          <p:spPr>
            <a:xfrm>
              <a:off x="1479961" y="2659587"/>
              <a:ext cx="136402" cy="142848"/>
            </a:xfrm>
            <a:prstGeom prst="rect">
              <a:avLst/>
            </a:prstGeom>
            <a:solidFill>
              <a:srgbClr val="00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17" name="Conector reto 16">
              <a:extLst>
                <a:ext uri="{FF2B5EF4-FFF2-40B4-BE49-F238E27FC236}">
                  <a16:creationId xmlns:a16="http://schemas.microsoft.com/office/drawing/2014/main" id="{9D7504CC-7BD2-4DA7-9FBB-2C37BE48BE87}"/>
                </a:ext>
              </a:extLst>
            </p:cNvPr>
            <p:cNvCxnSpPr>
              <a:cxnSpLocks/>
              <a:stCxn id="15" idx="2"/>
            </p:cNvCxnSpPr>
            <p:nvPr/>
          </p:nvCxnSpPr>
          <p:spPr>
            <a:xfrm>
              <a:off x="1548162" y="2802435"/>
              <a:ext cx="0" cy="982520"/>
            </a:xfrm>
            <a:prstGeom prst="line">
              <a:avLst/>
            </a:prstGeom>
            <a:ln w="38100">
              <a:solidFill>
                <a:srgbClr val="001EFF"/>
              </a:solidFill>
            </a:ln>
          </p:spPr>
          <p:style>
            <a:lnRef idx="1">
              <a:schemeClr val="accent1"/>
            </a:lnRef>
            <a:fillRef idx="0">
              <a:schemeClr val="accent1"/>
            </a:fillRef>
            <a:effectRef idx="0">
              <a:schemeClr val="accent1"/>
            </a:effectRef>
            <a:fontRef idx="minor">
              <a:schemeClr val="tx1"/>
            </a:fontRef>
          </p:style>
        </p:cxnSp>
        <p:sp>
          <p:nvSpPr>
            <p:cNvPr id="19" name="Retângulo 18">
              <a:extLst>
                <a:ext uri="{FF2B5EF4-FFF2-40B4-BE49-F238E27FC236}">
                  <a16:creationId xmlns:a16="http://schemas.microsoft.com/office/drawing/2014/main" id="{01A8E30A-A658-4516-A1FA-2D8B217B0C52}"/>
                </a:ext>
              </a:extLst>
            </p:cNvPr>
            <p:cNvSpPr/>
            <p:nvPr/>
          </p:nvSpPr>
          <p:spPr>
            <a:xfrm>
              <a:off x="1290030" y="2572949"/>
              <a:ext cx="136402" cy="1428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20" name="Conector reto 19">
              <a:extLst>
                <a:ext uri="{FF2B5EF4-FFF2-40B4-BE49-F238E27FC236}">
                  <a16:creationId xmlns:a16="http://schemas.microsoft.com/office/drawing/2014/main" id="{565A1398-AFE1-48DB-BA89-3A0FEE565C5E}"/>
                </a:ext>
              </a:extLst>
            </p:cNvPr>
            <p:cNvCxnSpPr>
              <a:cxnSpLocks/>
              <a:stCxn id="19" idx="2"/>
            </p:cNvCxnSpPr>
            <p:nvPr/>
          </p:nvCxnSpPr>
          <p:spPr>
            <a:xfrm>
              <a:off x="1358231" y="2715797"/>
              <a:ext cx="0" cy="8195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2" descr="Free Data Center Building icon | Data Center Building icons PNG, ICO or ICNS">
              <a:extLst>
                <a:ext uri="{FF2B5EF4-FFF2-40B4-BE49-F238E27FC236}">
                  <a16:creationId xmlns:a16="http://schemas.microsoft.com/office/drawing/2014/main" id="{E56FE8C6-4234-4E60-A9C3-5FDD340F3348}"/>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8780" y="2037347"/>
              <a:ext cx="994610" cy="7073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Agrupar 21">
            <a:extLst>
              <a:ext uri="{FF2B5EF4-FFF2-40B4-BE49-F238E27FC236}">
                <a16:creationId xmlns:a16="http://schemas.microsoft.com/office/drawing/2014/main" id="{01B8E54B-8380-4402-8253-B25D8875D798}"/>
              </a:ext>
            </a:extLst>
          </p:cNvPr>
          <p:cNvGrpSpPr/>
          <p:nvPr/>
        </p:nvGrpSpPr>
        <p:grpSpPr>
          <a:xfrm>
            <a:off x="3687342" y="1727950"/>
            <a:ext cx="745958" cy="1310706"/>
            <a:chOff x="1058780" y="2037347"/>
            <a:chExt cx="994610" cy="1747608"/>
          </a:xfrm>
        </p:grpSpPr>
        <p:sp>
          <p:nvSpPr>
            <p:cNvPr id="23" name="Retângulo 22">
              <a:extLst>
                <a:ext uri="{FF2B5EF4-FFF2-40B4-BE49-F238E27FC236}">
                  <a16:creationId xmlns:a16="http://schemas.microsoft.com/office/drawing/2014/main" id="{FFF2F0A3-E5F3-4BBF-899B-AC210BB4E115}"/>
                </a:ext>
              </a:extLst>
            </p:cNvPr>
            <p:cNvSpPr/>
            <p:nvPr/>
          </p:nvSpPr>
          <p:spPr>
            <a:xfrm>
              <a:off x="1479961" y="2659587"/>
              <a:ext cx="136402" cy="142848"/>
            </a:xfrm>
            <a:prstGeom prst="rect">
              <a:avLst/>
            </a:prstGeom>
            <a:solidFill>
              <a:srgbClr val="00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24" name="Conector reto 23">
              <a:extLst>
                <a:ext uri="{FF2B5EF4-FFF2-40B4-BE49-F238E27FC236}">
                  <a16:creationId xmlns:a16="http://schemas.microsoft.com/office/drawing/2014/main" id="{1F9E9629-BB27-47FB-B16F-97E1081B94E8}"/>
                </a:ext>
              </a:extLst>
            </p:cNvPr>
            <p:cNvCxnSpPr>
              <a:cxnSpLocks/>
              <a:stCxn id="23" idx="2"/>
            </p:cNvCxnSpPr>
            <p:nvPr/>
          </p:nvCxnSpPr>
          <p:spPr>
            <a:xfrm>
              <a:off x="1548162" y="2802435"/>
              <a:ext cx="0" cy="982520"/>
            </a:xfrm>
            <a:prstGeom prst="line">
              <a:avLst/>
            </a:prstGeom>
            <a:ln w="38100">
              <a:solidFill>
                <a:srgbClr val="001EFF"/>
              </a:solidFill>
            </a:ln>
          </p:spPr>
          <p:style>
            <a:lnRef idx="1">
              <a:schemeClr val="accent1"/>
            </a:lnRef>
            <a:fillRef idx="0">
              <a:schemeClr val="accent1"/>
            </a:fillRef>
            <a:effectRef idx="0">
              <a:schemeClr val="accent1"/>
            </a:effectRef>
            <a:fontRef idx="minor">
              <a:schemeClr val="tx1"/>
            </a:fontRef>
          </p:style>
        </p:cxnSp>
        <p:sp>
          <p:nvSpPr>
            <p:cNvPr id="25" name="Retângulo 24">
              <a:extLst>
                <a:ext uri="{FF2B5EF4-FFF2-40B4-BE49-F238E27FC236}">
                  <a16:creationId xmlns:a16="http://schemas.microsoft.com/office/drawing/2014/main" id="{2B7BC24D-6515-4AFD-B674-6C3178C329F1}"/>
                </a:ext>
              </a:extLst>
            </p:cNvPr>
            <p:cNvSpPr/>
            <p:nvPr/>
          </p:nvSpPr>
          <p:spPr>
            <a:xfrm>
              <a:off x="1290030" y="2572949"/>
              <a:ext cx="136402" cy="1428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26" name="Conector reto 25">
              <a:extLst>
                <a:ext uri="{FF2B5EF4-FFF2-40B4-BE49-F238E27FC236}">
                  <a16:creationId xmlns:a16="http://schemas.microsoft.com/office/drawing/2014/main" id="{ED4BF364-E24D-44A6-A349-B79A1F2DDBA7}"/>
                </a:ext>
              </a:extLst>
            </p:cNvPr>
            <p:cNvCxnSpPr>
              <a:cxnSpLocks/>
              <a:stCxn id="25" idx="2"/>
            </p:cNvCxnSpPr>
            <p:nvPr/>
          </p:nvCxnSpPr>
          <p:spPr>
            <a:xfrm>
              <a:off x="1358231" y="2715797"/>
              <a:ext cx="0" cy="8195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2" descr="Free Data Center Building icon | Data Center Building icons PNG, ICO or ICNS">
              <a:extLst>
                <a:ext uri="{FF2B5EF4-FFF2-40B4-BE49-F238E27FC236}">
                  <a16:creationId xmlns:a16="http://schemas.microsoft.com/office/drawing/2014/main" id="{CFE0ACCE-2BFE-4024-9C79-CDC6BD9B0CA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8780" y="2037347"/>
              <a:ext cx="994610" cy="7073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Agrupar 27">
            <a:extLst>
              <a:ext uri="{FF2B5EF4-FFF2-40B4-BE49-F238E27FC236}">
                <a16:creationId xmlns:a16="http://schemas.microsoft.com/office/drawing/2014/main" id="{B0E1FA15-003B-47E2-A424-DEC8C421FE59}"/>
              </a:ext>
            </a:extLst>
          </p:cNvPr>
          <p:cNvGrpSpPr/>
          <p:nvPr/>
        </p:nvGrpSpPr>
        <p:grpSpPr>
          <a:xfrm>
            <a:off x="2860356" y="1727950"/>
            <a:ext cx="745958" cy="1310706"/>
            <a:chOff x="1058780" y="2037347"/>
            <a:chExt cx="994610" cy="1747608"/>
          </a:xfrm>
        </p:grpSpPr>
        <p:sp>
          <p:nvSpPr>
            <p:cNvPr id="29" name="Retângulo 28">
              <a:extLst>
                <a:ext uri="{FF2B5EF4-FFF2-40B4-BE49-F238E27FC236}">
                  <a16:creationId xmlns:a16="http://schemas.microsoft.com/office/drawing/2014/main" id="{B08E15A5-8D18-4AF5-9348-C734D91E56E8}"/>
                </a:ext>
              </a:extLst>
            </p:cNvPr>
            <p:cNvSpPr/>
            <p:nvPr/>
          </p:nvSpPr>
          <p:spPr>
            <a:xfrm>
              <a:off x="1479961" y="2659587"/>
              <a:ext cx="136402" cy="142848"/>
            </a:xfrm>
            <a:prstGeom prst="rect">
              <a:avLst/>
            </a:prstGeom>
            <a:solidFill>
              <a:srgbClr val="00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30" name="Conector reto 29">
              <a:extLst>
                <a:ext uri="{FF2B5EF4-FFF2-40B4-BE49-F238E27FC236}">
                  <a16:creationId xmlns:a16="http://schemas.microsoft.com/office/drawing/2014/main" id="{EA5C016A-DF61-404D-AB8C-4B9213C0BF3F}"/>
                </a:ext>
              </a:extLst>
            </p:cNvPr>
            <p:cNvCxnSpPr>
              <a:cxnSpLocks/>
              <a:stCxn id="29" idx="2"/>
            </p:cNvCxnSpPr>
            <p:nvPr/>
          </p:nvCxnSpPr>
          <p:spPr>
            <a:xfrm>
              <a:off x="1548162" y="2802435"/>
              <a:ext cx="0" cy="982520"/>
            </a:xfrm>
            <a:prstGeom prst="line">
              <a:avLst/>
            </a:prstGeom>
            <a:ln w="38100">
              <a:solidFill>
                <a:srgbClr val="001EFF"/>
              </a:solidFill>
            </a:ln>
          </p:spPr>
          <p:style>
            <a:lnRef idx="1">
              <a:schemeClr val="accent1"/>
            </a:lnRef>
            <a:fillRef idx="0">
              <a:schemeClr val="accent1"/>
            </a:fillRef>
            <a:effectRef idx="0">
              <a:schemeClr val="accent1"/>
            </a:effectRef>
            <a:fontRef idx="minor">
              <a:schemeClr val="tx1"/>
            </a:fontRef>
          </p:style>
        </p:cxnSp>
        <p:sp>
          <p:nvSpPr>
            <p:cNvPr id="31" name="Retângulo 30">
              <a:extLst>
                <a:ext uri="{FF2B5EF4-FFF2-40B4-BE49-F238E27FC236}">
                  <a16:creationId xmlns:a16="http://schemas.microsoft.com/office/drawing/2014/main" id="{4D8979FE-403D-4069-A539-4C6BD8399AB1}"/>
                </a:ext>
              </a:extLst>
            </p:cNvPr>
            <p:cNvSpPr/>
            <p:nvPr/>
          </p:nvSpPr>
          <p:spPr>
            <a:xfrm>
              <a:off x="1290030" y="2572949"/>
              <a:ext cx="136402" cy="1428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32" name="Conector reto 31">
              <a:extLst>
                <a:ext uri="{FF2B5EF4-FFF2-40B4-BE49-F238E27FC236}">
                  <a16:creationId xmlns:a16="http://schemas.microsoft.com/office/drawing/2014/main" id="{AB015B9C-0E68-49C2-915E-023B8CAAC094}"/>
                </a:ext>
              </a:extLst>
            </p:cNvPr>
            <p:cNvCxnSpPr>
              <a:cxnSpLocks/>
              <a:stCxn id="31" idx="2"/>
            </p:cNvCxnSpPr>
            <p:nvPr/>
          </p:nvCxnSpPr>
          <p:spPr>
            <a:xfrm>
              <a:off x="1358231" y="2715797"/>
              <a:ext cx="0" cy="8195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Picture 2" descr="Free Data Center Building icon | Data Center Building icons PNG, ICO or ICNS">
              <a:extLst>
                <a:ext uri="{FF2B5EF4-FFF2-40B4-BE49-F238E27FC236}">
                  <a16:creationId xmlns:a16="http://schemas.microsoft.com/office/drawing/2014/main" id="{03807141-5BF1-4FD0-AA75-420C40AB33FB}"/>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8780" y="2037347"/>
              <a:ext cx="994610" cy="7073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Agrupar 33">
            <a:extLst>
              <a:ext uri="{FF2B5EF4-FFF2-40B4-BE49-F238E27FC236}">
                <a16:creationId xmlns:a16="http://schemas.microsoft.com/office/drawing/2014/main" id="{99CA8C6C-1164-4ADF-8586-9581A12780A1}"/>
              </a:ext>
            </a:extLst>
          </p:cNvPr>
          <p:cNvGrpSpPr/>
          <p:nvPr/>
        </p:nvGrpSpPr>
        <p:grpSpPr>
          <a:xfrm>
            <a:off x="2033370" y="1727950"/>
            <a:ext cx="745958" cy="1310706"/>
            <a:chOff x="1058780" y="2037347"/>
            <a:chExt cx="994610" cy="1747608"/>
          </a:xfrm>
        </p:grpSpPr>
        <p:sp>
          <p:nvSpPr>
            <p:cNvPr id="35" name="Retângulo 34">
              <a:extLst>
                <a:ext uri="{FF2B5EF4-FFF2-40B4-BE49-F238E27FC236}">
                  <a16:creationId xmlns:a16="http://schemas.microsoft.com/office/drawing/2014/main" id="{F34E8BDF-EDB7-4C7D-AA63-0798D6E75AD2}"/>
                </a:ext>
              </a:extLst>
            </p:cNvPr>
            <p:cNvSpPr/>
            <p:nvPr/>
          </p:nvSpPr>
          <p:spPr>
            <a:xfrm>
              <a:off x="1479961" y="2659587"/>
              <a:ext cx="136402" cy="142848"/>
            </a:xfrm>
            <a:prstGeom prst="rect">
              <a:avLst/>
            </a:prstGeom>
            <a:solidFill>
              <a:srgbClr val="00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36" name="Conector reto 35">
              <a:extLst>
                <a:ext uri="{FF2B5EF4-FFF2-40B4-BE49-F238E27FC236}">
                  <a16:creationId xmlns:a16="http://schemas.microsoft.com/office/drawing/2014/main" id="{AE79D9D6-BBA7-4F7A-AB88-666A297C055D}"/>
                </a:ext>
              </a:extLst>
            </p:cNvPr>
            <p:cNvCxnSpPr>
              <a:cxnSpLocks/>
              <a:stCxn id="35" idx="2"/>
            </p:cNvCxnSpPr>
            <p:nvPr/>
          </p:nvCxnSpPr>
          <p:spPr>
            <a:xfrm>
              <a:off x="1548162" y="2802435"/>
              <a:ext cx="0" cy="982520"/>
            </a:xfrm>
            <a:prstGeom prst="line">
              <a:avLst/>
            </a:prstGeom>
            <a:ln w="38100">
              <a:solidFill>
                <a:srgbClr val="001EFF"/>
              </a:solidFill>
            </a:ln>
          </p:spPr>
          <p:style>
            <a:lnRef idx="1">
              <a:schemeClr val="accent1"/>
            </a:lnRef>
            <a:fillRef idx="0">
              <a:schemeClr val="accent1"/>
            </a:fillRef>
            <a:effectRef idx="0">
              <a:schemeClr val="accent1"/>
            </a:effectRef>
            <a:fontRef idx="minor">
              <a:schemeClr val="tx1"/>
            </a:fontRef>
          </p:style>
        </p:cxnSp>
        <p:sp>
          <p:nvSpPr>
            <p:cNvPr id="37" name="Retângulo 36">
              <a:extLst>
                <a:ext uri="{FF2B5EF4-FFF2-40B4-BE49-F238E27FC236}">
                  <a16:creationId xmlns:a16="http://schemas.microsoft.com/office/drawing/2014/main" id="{B3E9169E-C95D-4CE9-8EC7-C7072004A77C}"/>
                </a:ext>
              </a:extLst>
            </p:cNvPr>
            <p:cNvSpPr/>
            <p:nvPr/>
          </p:nvSpPr>
          <p:spPr>
            <a:xfrm>
              <a:off x="1290030" y="2572949"/>
              <a:ext cx="136402" cy="1428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38" name="Conector reto 37">
              <a:extLst>
                <a:ext uri="{FF2B5EF4-FFF2-40B4-BE49-F238E27FC236}">
                  <a16:creationId xmlns:a16="http://schemas.microsoft.com/office/drawing/2014/main" id="{DFA3C3C1-1AA7-4147-B3AC-1457E8FEAB06}"/>
                </a:ext>
              </a:extLst>
            </p:cNvPr>
            <p:cNvCxnSpPr>
              <a:cxnSpLocks/>
              <a:stCxn id="37" idx="2"/>
            </p:cNvCxnSpPr>
            <p:nvPr/>
          </p:nvCxnSpPr>
          <p:spPr>
            <a:xfrm>
              <a:off x="1358231" y="2715797"/>
              <a:ext cx="0" cy="8195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2" descr="Free Data Center Building icon | Data Center Building icons PNG, ICO or ICNS">
              <a:extLst>
                <a:ext uri="{FF2B5EF4-FFF2-40B4-BE49-F238E27FC236}">
                  <a16:creationId xmlns:a16="http://schemas.microsoft.com/office/drawing/2014/main" id="{6F9F82A1-99F5-44CD-B657-0F6E18C69E1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8780" y="2037347"/>
              <a:ext cx="994610" cy="707384"/>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have Direita 39">
            <a:extLst>
              <a:ext uri="{FF2B5EF4-FFF2-40B4-BE49-F238E27FC236}">
                <a16:creationId xmlns:a16="http://schemas.microsoft.com/office/drawing/2014/main" id="{879FF5DA-5E80-4572-9CF7-E811B0CF62BC}"/>
              </a:ext>
            </a:extLst>
          </p:cNvPr>
          <p:cNvSpPr/>
          <p:nvPr/>
        </p:nvSpPr>
        <p:spPr>
          <a:xfrm rot="16200000">
            <a:off x="4276237" y="-1234358"/>
            <a:ext cx="305163" cy="4951892"/>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defTabSz="685800">
              <a:defRPr/>
            </a:pPr>
            <a:endParaRPr lang="pt-BR" sz="1350">
              <a:solidFill>
                <a:prstClr val="black"/>
              </a:solidFill>
              <a:latin typeface="Calibri" panose="020F0502020204030204"/>
            </a:endParaRPr>
          </a:p>
        </p:txBody>
      </p:sp>
      <p:sp>
        <p:nvSpPr>
          <p:cNvPr id="41" name="CaixaDeTexto 40">
            <a:extLst>
              <a:ext uri="{FF2B5EF4-FFF2-40B4-BE49-F238E27FC236}">
                <a16:creationId xmlns:a16="http://schemas.microsoft.com/office/drawing/2014/main" id="{AE612088-38E4-42C1-A12D-0BAE55945561}"/>
              </a:ext>
            </a:extLst>
          </p:cNvPr>
          <p:cNvSpPr txBox="1"/>
          <p:nvPr/>
        </p:nvSpPr>
        <p:spPr>
          <a:xfrm>
            <a:off x="1897499" y="722225"/>
            <a:ext cx="5085671" cy="507831"/>
          </a:xfrm>
          <a:prstGeom prst="rect">
            <a:avLst/>
          </a:prstGeom>
          <a:noFill/>
        </p:spPr>
        <p:txBody>
          <a:bodyPr wrap="square" rtlCol="0">
            <a:spAutoFit/>
          </a:bodyPr>
          <a:lstStyle/>
          <a:p>
            <a:pPr algn="ctr" defTabSz="685800">
              <a:defRPr/>
            </a:pPr>
            <a:r>
              <a:rPr lang="pt-BR" sz="900" b="1" dirty="0">
                <a:solidFill>
                  <a:prstClr val="black"/>
                </a:solidFill>
              </a:rPr>
              <a:t>Governança compartilhada com grandes “Centros Nacionais” com alta demanda de capacidade de rede.</a:t>
            </a:r>
            <a:endParaRPr lang="pt-BR" sz="900" dirty="0"/>
          </a:p>
          <a:p>
            <a:pPr algn="ctr" defTabSz="685800">
              <a:defRPr/>
            </a:pPr>
            <a:endParaRPr lang="pt-BR" sz="900" dirty="0">
              <a:solidFill>
                <a:prstClr val="black"/>
              </a:solidFill>
            </a:endParaRPr>
          </a:p>
        </p:txBody>
      </p:sp>
      <p:grpSp>
        <p:nvGrpSpPr>
          <p:cNvPr id="42" name="Agrupar 41">
            <a:extLst>
              <a:ext uri="{FF2B5EF4-FFF2-40B4-BE49-F238E27FC236}">
                <a16:creationId xmlns:a16="http://schemas.microsoft.com/office/drawing/2014/main" id="{48A30F19-6163-4940-A2E0-F4A4D0CA0CBA}"/>
              </a:ext>
            </a:extLst>
          </p:cNvPr>
          <p:cNvGrpSpPr/>
          <p:nvPr/>
        </p:nvGrpSpPr>
        <p:grpSpPr>
          <a:xfrm>
            <a:off x="7579265" y="2129905"/>
            <a:ext cx="244750" cy="909005"/>
            <a:chOff x="1290030" y="2572949"/>
            <a:chExt cx="326333" cy="1212006"/>
          </a:xfrm>
        </p:grpSpPr>
        <p:sp>
          <p:nvSpPr>
            <p:cNvPr id="43" name="Retângulo 42">
              <a:extLst>
                <a:ext uri="{FF2B5EF4-FFF2-40B4-BE49-F238E27FC236}">
                  <a16:creationId xmlns:a16="http://schemas.microsoft.com/office/drawing/2014/main" id="{F017F875-A5DD-4344-899E-31FA1DD81698}"/>
                </a:ext>
              </a:extLst>
            </p:cNvPr>
            <p:cNvSpPr/>
            <p:nvPr/>
          </p:nvSpPr>
          <p:spPr>
            <a:xfrm>
              <a:off x="1479961" y="2659587"/>
              <a:ext cx="136402" cy="142848"/>
            </a:xfrm>
            <a:prstGeom prst="rect">
              <a:avLst/>
            </a:prstGeom>
            <a:solidFill>
              <a:srgbClr val="00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44" name="Conector reto 43">
              <a:extLst>
                <a:ext uri="{FF2B5EF4-FFF2-40B4-BE49-F238E27FC236}">
                  <a16:creationId xmlns:a16="http://schemas.microsoft.com/office/drawing/2014/main" id="{57BEC52E-69B9-40D6-BE66-E61CCBEB2305}"/>
                </a:ext>
              </a:extLst>
            </p:cNvPr>
            <p:cNvCxnSpPr>
              <a:cxnSpLocks/>
              <a:stCxn id="43" idx="2"/>
            </p:cNvCxnSpPr>
            <p:nvPr/>
          </p:nvCxnSpPr>
          <p:spPr>
            <a:xfrm>
              <a:off x="1548162" y="2802435"/>
              <a:ext cx="0" cy="982520"/>
            </a:xfrm>
            <a:prstGeom prst="line">
              <a:avLst/>
            </a:prstGeom>
            <a:ln w="38100">
              <a:solidFill>
                <a:srgbClr val="001EFF"/>
              </a:solidFill>
            </a:ln>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1DFB5DD1-7B84-4EC1-AD24-F50E9A100171}"/>
                </a:ext>
              </a:extLst>
            </p:cNvPr>
            <p:cNvSpPr/>
            <p:nvPr/>
          </p:nvSpPr>
          <p:spPr>
            <a:xfrm>
              <a:off x="1290030" y="2572949"/>
              <a:ext cx="136402" cy="1428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46" name="Conector reto 45">
              <a:extLst>
                <a:ext uri="{FF2B5EF4-FFF2-40B4-BE49-F238E27FC236}">
                  <a16:creationId xmlns:a16="http://schemas.microsoft.com/office/drawing/2014/main" id="{5A7A4FB1-A742-42AE-807B-F3320E0D49AC}"/>
                </a:ext>
              </a:extLst>
            </p:cNvPr>
            <p:cNvCxnSpPr>
              <a:cxnSpLocks/>
              <a:stCxn id="45" idx="2"/>
            </p:cNvCxnSpPr>
            <p:nvPr/>
          </p:nvCxnSpPr>
          <p:spPr>
            <a:xfrm>
              <a:off x="1358231" y="2715797"/>
              <a:ext cx="0" cy="8195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7" name="Picture 2" descr="Free Data Center Building icon | Data Center Building icons PNG, ICO or ICNS">
            <a:extLst>
              <a:ext uri="{FF2B5EF4-FFF2-40B4-BE49-F238E27FC236}">
                <a16:creationId xmlns:a16="http://schemas.microsoft.com/office/drawing/2014/main" id="{22A58A5C-538C-43DC-9A4B-0D4450119D39}"/>
              </a:ext>
            </a:extLst>
          </p:cNvPr>
          <p:cNvPicPr>
            <a:picLocks noChangeAspect="1" noChangeArrowheads="1"/>
          </p:cNvPicPr>
          <p:nvPr/>
        </p:nvPicPr>
        <p:blipFill rotWithShape="1">
          <a:blip r:embed="rId3" cstate="print">
            <a:clrChange>
              <a:clrFrom>
                <a:srgbClr val="FFFFFF"/>
              </a:clrFrom>
              <a:clrTo>
                <a:srgbClr val="FFFFFF">
                  <a:alpha val="0"/>
                </a:srgbClr>
              </a:clrTo>
            </a:clrChange>
            <a:duotone>
              <a:prstClr val="black"/>
              <a:srgbClr val="174489">
                <a:tint val="45000"/>
                <a:satMod val="400000"/>
              </a:srgbClr>
            </a:duotone>
            <a:extLst>
              <a:ext uri="{28A0092B-C50C-407E-A947-70E740481C1C}">
                <a14:useLocalDpi xmlns:a14="http://schemas.microsoft.com/office/drawing/2010/main"/>
              </a:ext>
            </a:extLst>
          </a:blip>
          <a:srcRect/>
          <a:stretch/>
        </p:blipFill>
        <p:spPr bwMode="auto">
          <a:xfrm>
            <a:off x="7417152" y="1727950"/>
            <a:ext cx="745958" cy="530538"/>
          </a:xfrm>
          <a:prstGeom prst="rect">
            <a:avLst/>
          </a:prstGeom>
          <a:noFill/>
          <a:extLst>
            <a:ext uri="{909E8E84-426E-40DD-AFC4-6F175D3DCCD1}">
              <a14:hiddenFill xmlns:a14="http://schemas.microsoft.com/office/drawing/2010/main">
                <a:solidFill>
                  <a:srgbClr val="FFFFFF"/>
                </a:solidFill>
              </a14:hiddenFill>
            </a:ext>
          </a:extLst>
        </p:spPr>
      </p:pic>
      <p:pic>
        <p:nvPicPr>
          <p:cNvPr id="48" name="Imagem 47">
            <a:extLst>
              <a:ext uri="{FF2B5EF4-FFF2-40B4-BE49-F238E27FC236}">
                <a16:creationId xmlns:a16="http://schemas.microsoft.com/office/drawing/2014/main" id="{63A3EFCD-83E7-49D0-B60A-9367DA6E10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 b="32529"/>
          <a:stretch/>
        </p:blipFill>
        <p:spPr>
          <a:xfrm>
            <a:off x="7395550" y="1113909"/>
            <a:ext cx="728975" cy="268409"/>
          </a:xfrm>
          <a:prstGeom prst="rect">
            <a:avLst/>
          </a:prstGeom>
        </p:spPr>
      </p:pic>
      <p:sp>
        <p:nvSpPr>
          <p:cNvPr id="49" name="CaixaDeTexto 48">
            <a:extLst>
              <a:ext uri="{FF2B5EF4-FFF2-40B4-BE49-F238E27FC236}">
                <a16:creationId xmlns:a16="http://schemas.microsoft.com/office/drawing/2014/main" id="{4E39E733-9394-47D3-A45C-8A62DADB8C95}"/>
              </a:ext>
            </a:extLst>
          </p:cNvPr>
          <p:cNvSpPr txBox="1"/>
          <p:nvPr/>
        </p:nvSpPr>
        <p:spPr>
          <a:xfrm>
            <a:off x="6068988" y="1507296"/>
            <a:ext cx="316311" cy="230832"/>
          </a:xfrm>
          <a:prstGeom prst="rect">
            <a:avLst/>
          </a:prstGeom>
          <a:noFill/>
        </p:spPr>
        <p:txBody>
          <a:bodyPr wrap="square" rtlCol="0">
            <a:spAutoFit/>
          </a:bodyPr>
          <a:lstStyle/>
          <a:p>
            <a:pPr algn="ctr" defTabSz="685800">
              <a:defRPr/>
            </a:pPr>
            <a:r>
              <a:rPr lang="pt-BR" sz="900" b="1">
                <a:solidFill>
                  <a:prstClr val="black"/>
                </a:solidFill>
                <a:latin typeface="Calibri" panose="020F0502020204030204"/>
              </a:rPr>
              <a:t>+</a:t>
            </a:r>
            <a:endParaRPr lang="pt-BR" sz="900">
              <a:solidFill>
                <a:prstClr val="black"/>
              </a:solidFill>
              <a:latin typeface="Calibri" panose="020F0502020204030204"/>
            </a:endParaRPr>
          </a:p>
        </p:txBody>
      </p:sp>
      <p:sp>
        <p:nvSpPr>
          <p:cNvPr id="50" name="Retângulo 49">
            <a:extLst>
              <a:ext uri="{FF2B5EF4-FFF2-40B4-BE49-F238E27FC236}">
                <a16:creationId xmlns:a16="http://schemas.microsoft.com/office/drawing/2014/main" id="{61D9786F-E1E1-4B70-A4F6-C3B1BD8C606A}"/>
              </a:ext>
            </a:extLst>
          </p:cNvPr>
          <p:cNvSpPr/>
          <p:nvPr/>
        </p:nvSpPr>
        <p:spPr>
          <a:xfrm>
            <a:off x="6994861" y="1409686"/>
            <a:ext cx="1647818" cy="300082"/>
          </a:xfrm>
          <a:prstGeom prst="rect">
            <a:avLst/>
          </a:prstGeom>
        </p:spPr>
        <p:txBody>
          <a:bodyPr wrap="square" lIns="68580" tIns="34290" rIns="68580" bIns="34290" anchor="t">
            <a:spAutoFit/>
          </a:bodyPr>
          <a:lstStyle/>
          <a:p>
            <a:pPr algn="ctr" defTabSz="685800">
              <a:defRPr/>
            </a:pPr>
            <a:r>
              <a:rPr lang="pt-BR" sz="750" b="1">
                <a:solidFill>
                  <a:srgbClr val="001EFF"/>
                </a:solidFill>
                <a:latin typeface="Barlow"/>
              </a:rPr>
              <a:t>Centro Nacional de Dados (CND)</a:t>
            </a:r>
            <a:br>
              <a:rPr lang="pt-BR" sz="750" b="1">
                <a:latin typeface="Barlow"/>
              </a:rPr>
            </a:br>
            <a:r>
              <a:rPr lang="pt-BR" sz="750" b="1" err="1">
                <a:latin typeface="Barlow"/>
              </a:rPr>
              <a:t>Colocation</a:t>
            </a:r>
            <a:r>
              <a:rPr lang="pt-BR" sz="750" b="1">
                <a:latin typeface="Barlow"/>
              </a:rPr>
              <a:t> estratégico para ciência</a:t>
            </a:r>
          </a:p>
        </p:txBody>
      </p:sp>
      <p:grpSp>
        <p:nvGrpSpPr>
          <p:cNvPr id="51" name="Agrupar 50">
            <a:extLst>
              <a:ext uri="{FF2B5EF4-FFF2-40B4-BE49-F238E27FC236}">
                <a16:creationId xmlns:a16="http://schemas.microsoft.com/office/drawing/2014/main" id="{8A1CD516-3510-44AE-9652-A99CE1D49B47}"/>
              </a:ext>
            </a:extLst>
          </p:cNvPr>
          <p:cNvGrpSpPr/>
          <p:nvPr/>
        </p:nvGrpSpPr>
        <p:grpSpPr>
          <a:xfrm>
            <a:off x="3292269" y="3593109"/>
            <a:ext cx="1052138" cy="797188"/>
            <a:chOff x="1034467" y="5136099"/>
            <a:chExt cx="1590697" cy="1205246"/>
          </a:xfrm>
        </p:grpSpPr>
        <p:sp>
          <p:nvSpPr>
            <p:cNvPr id="52" name="Retângulo: Cantos Arredondados 67">
              <a:extLst>
                <a:ext uri="{FF2B5EF4-FFF2-40B4-BE49-F238E27FC236}">
                  <a16:creationId xmlns:a16="http://schemas.microsoft.com/office/drawing/2014/main" id="{E4627BC9-23EC-45C9-9A63-7B65AE3A3265}"/>
                </a:ext>
              </a:extLst>
            </p:cNvPr>
            <p:cNvSpPr/>
            <p:nvPr/>
          </p:nvSpPr>
          <p:spPr>
            <a:xfrm>
              <a:off x="1034467" y="5136099"/>
              <a:ext cx="1590697" cy="12052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pic>
          <p:nvPicPr>
            <p:cNvPr id="53" name="Picture 32" descr="Engineering Cartoon clipart - Technology, Communication, Business,  transparent clip art">
              <a:extLst>
                <a:ext uri="{FF2B5EF4-FFF2-40B4-BE49-F238E27FC236}">
                  <a16:creationId xmlns:a16="http://schemas.microsoft.com/office/drawing/2014/main" id="{7436B562-37FB-4641-9959-1ECE08A1610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243944" y="5278428"/>
              <a:ext cx="1129915" cy="936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Agrupar 53">
            <a:extLst>
              <a:ext uri="{FF2B5EF4-FFF2-40B4-BE49-F238E27FC236}">
                <a16:creationId xmlns:a16="http://schemas.microsoft.com/office/drawing/2014/main" id="{07A63DA4-2995-4B73-938B-A3329F65415D}"/>
              </a:ext>
            </a:extLst>
          </p:cNvPr>
          <p:cNvGrpSpPr/>
          <p:nvPr/>
        </p:nvGrpSpPr>
        <p:grpSpPr>
          <a:xfrm>
            <a:off x="4791872" y="3593109"/>
            <a:ext cx="1052138" cy="797188"/>
            <a:chOff x="3063013" y="5136099"/>
            <a:chExt cx="1590697" cy="1205246"/>
          </a:xfrm>
        </p:grpSpPr>
        <p:sp>
          <p:nvSpPr>
            <p:cNvPr id="55" name="Retângulo: Cantos Arredondados 104">
              <a:extLst>
                <a:ext uri="{FF2B5EF4-FFF2-40B4-BE49-F238E27FC236}">
                  <a16:creationId xmlns:a16="http://schemas.microsoft.com/office/drawing/2014/main" id="{BA899F8A-B852-486C-8561-C8C28814F165}"/>
                </a:ext>
              </a:extLst>
            </p:cNvPr>
            <p:cNvSpPr/>
            <p:nvPr/>
          </p:nvSpPr>
          <p:spPr>
            <a:xfrm>
              <a:off x="3063013" y="5136099"/>
              <a:ext cx="1590697" cy="12052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pic>
          <p:nvPicPr>
            <p:cNvPr id="56" name="Picture 36" descr="Cloud Storage Svg Png Icon Free Download (#544667) - OnlineWebFonts.COM">
              <a:extLst>
                <a:ext uri="{FF2B5EF4-FFF2-40B4-BE49-F238E27FC236}">
                  <a16:creationId xmlns:a16="http://schemas.microsoft.com/office/drawing/2014/main" id="{E3B9F4E8-A067-4C84-A009-EE37FCACEE72}"/>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34280" y="5311536"/>
              <a:ext cx="865289" cy="86528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4" descr="Security Shield Logo Vector Graphic by Riduwan Molla · Creative Fabrica">
              <a:extLst>
                <a:ext uri="{FF2B5EF4-FFF2-40B4-BE49-F238E27FC236}">
                  <a16:creationId xmlns:a16="http://schemas.microsoft.com/office/drawing/2014/main" id="{428382FC-D312-4BB5-AE63-66711EA86B3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92553" y="5177019"/>
              <a:ext cx="342554" cy="371156"/>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CaixaDeTexto 57">
            <a:extLst>
              <a:ext uri="{FF2B5EF4-FFF2-40B4-BE49-F238E27FC236}">
                <a16:creationId xmlns:a16="http://schemas.microsoft.com/office/drawing/2014/main" id="{2279E1BD-4BA9-4DE9-889D-8F4C4C916126}"/>
              </a:ext>
            </a:extLst>
          </p:cNvPr>
          <p:cNvSpPr txBox="1"/>
          <p:nvPr/>
        </p:nvSpPr>
        <p:spPr>
          <a:xfrm>
            <a:off x="4562037" y="4394778"/>
            <a:ext cx="1529586" cy="577081"/>
          </a:xfrm>
          <a:prstGeom prst="rect">
            <a:avLst/>
          </a:prstGeom>
          <a:noFill/>
        </p:spPr>
        <p:txBody>
          <a:bodyPr wrap="none" rtlCol="0">
            <a:spAutoFit/>
          </a:bodyPr>
          <a:lstStyle/>
          <a:p>
            <a:pPr algn="ctr"/>
            <a:r>
              <a:rPr lang="pt-BR" sz="1050" dirty="0"/>
              <a:t>Armazenamento seguro </a:t>
            </a:r>
            <a:br>
              <a:rPr lang="pt-BR" sz="1050" dirty="0"/>
            </a:br>
            <a:r>
              <a:rPr lang="pt-BR" sz="1050" dirty="0"/>
              <a:t>de dados e </a:t>
            </a:r>
            <a:r>
              <a:rPr lang="pt-BR" sz="1050" dirty="0" err="1"/>
              <a:t>colocation</a:t>
            </a:r>
            <a:r>
              <a:rPr lang="pt-BR" sz="1050" dirty="0"/>
              <a:t> </a:t>
            </a:r>
            <a:br>
              <a:rPr lang="pt-BR" sz="1050" dirty="0"/>
            </a:br>
            <a:r>
              <a:rPr lang="pt-BR" sz="1050" dirty="0"/>
              <a:t>de alto desempenho</a:t>
            </a:r>
          </a:p>
        </p:txBody>
      </p:sp>
      <p:grpSp>
        <p:nvGrpSpPr>
          <p:cNvPr id="59" name="Agrupar 58">
            <a:extLst>
              <a:ext uri="{FF2B5EF4-FFF2-40B4-BE49-F238E27FC236}">
                <a16:creationId xmlns:a16="http://schemas.microsoft.com/office/drawing/2014/main" id="{9F8828FE-692D-436E-AF0B-DED7F94AD8BB}"/>
              </a:ext>
            </a:extLst>
          </p:cNvPr>
          <p:cNvGrpSpPr/>
          <p:nvPr/>
        </p:nvGrpSpPr>
        <p:grpSpPr>
          <a:xfrm>
            <a:off x="6384685" y="3593109"/>
            <a:ext cx="1052138" cy="797188"/>
            <a:chOff x="7615456" y="5115947"/>
            <a:chExt cx="1590697" cy="1205246"/>
          </a:xfrm>
        </p:grpSpPr>
        <p:sp>
          <p:nvSpPr>
            <p:cNvPr id="60" name="Retângulo: Cantos Arredondados 109">
              <a:extLst>
                <a:ext uri="{FF2B5EF4-FFF2-40B4-BE49-F238E27FC236}">
                  <a16:creationId xmlns:a16="http://schemas.microsoft.com/office/drawing/2014/main" id="{323F3EA0-6118-4014-83B7-F10D280522DC}"/>
                </a:ext>
              </a:extLst>
            </p:cNvPr>
            <p:cNvSpPr/>
            <p:nvPr/>
          </p:nvSpPr>
          <p:spPr>
            <a:xfrm>
              <a:off x="7615456" y="5115947"/>
              <a:ext cx="1590697" cy="12052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pic>
          <p:nvPicPr>
            <p:cNvPr id="61" name="Picture 40" descr="Brainstorming Teamwork Icon Business Meeting Group Stock Vector (Royalty  Free) 609712820">
              <a:extLst>
                <a:ext uri="{FF2B5EF4-FFF2-40B4-BE49-F238E27FC236}">
                  <a16:creationId xmlns:a16="http://schemas.microsoft.com/office/drawing/2014/main" id="{91D9C79B-DCA4-4048-BA6C-CF3A67D07D0D}"/>
                </a:ext>
              </a:extLst>
            </p:cNvPr>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7781458" y="5136099"/>
              <a:ext cx="1258693" cy="117997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2" descr="Gear Icon Vector Template Flat Design Engineering Cogwheel Illustration  Design - Arte vetorial de stock e mais imagens de Dente de Engrenagem -  iStock">
              <a:extLst>
                <a:ext uri="{FF2B5EF4-FFF2-40B4-BE49-F238E27FC236}">
                  <a16:creationId xmlns:a16="http://schemas.microsoft.com/office/drawing/2014/main" id="{271A2288-EC47-413C-80B4-7D8F63913A6A}"/>
                </a:ext>
              </a:extLst>
            </p:cNvPr>
            <p:cNvPicPr>
              <a:picLocks noChangeAspect="1" noChangeArrowheads="1"/>
            </p:cNvPicPr>
            <p:nvPr/>
          </p:nvPicPr>
          <p:blipFill rotWithShape="1">
            <a:blip r:embed="rId9"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8233013" y="5644121"/>
              <a:ext cx="355583" cy="267137"/>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CaixaDeTexto 62">
            <a:extLst>
              <a:ext uri="{FF2B5EF4-FFF2-40B4-BE49-F238E27FC236}">
                <a16:creationId xmlns:a16="http://schemas.microsoft.com/office/drawing/2014/main" id="{16937547-3324-4B9E-A6D3-088682896025}"/>
              </a:ext>
            </a:extLst>
          </p:cNvPr>
          <p:cNvSpPr txBox="1"/>
          <p:nvPr/>
        </p:nvSpPr>
        <p:spPr>
          <a:xfrm>
            <a:off x="3087804" y="4387634"/>
            <a:ext cx="1433406" cy="415498"/>
          </a:xfrm>
          <a:prstGeom prst="rect">
            <a:avLst/>
          </a:prstGeom>
          <a:noFill/>
        </p:spPr>
        <p:txBody>
          <a:bodyPr wrap="none" rtlCol="0">
            <a:spAutoFit/>
          </a:bodyPr>
          <a:lstStyle/>
          <a:p>
            <a:pPr algn="ctr" defTabSz="685800">
              <a:defRPr/>
            </a:pPr>
            <a:r>
              <a:rPr lang="pt-BR" sz="1050" dirty="0">
                <a:solidFill>
                  <a:prstClr val="black"/>
                </a:solidFill>
                <a:latin typeface="Calibri" panose="020F0502020204030204"/>
              </a:rPr>
              <a:t>SOC + monitoramento </a:t>
            </a:r>
            <a:br>
              <a:rPr lang="pt-BR" sz="1050" dirty="0">
                <a:solidFill>
                  <a:prstClr val="black"/>
                </a:solidFill>
                <a:latin typeface="Calibri" panose="020F0502020204030204"/>
              </a:rPr>
            </a:br>
            <a:r>
              <a:rPr lang="pt-BR" sz="1050" dirty="0">
                <a:solidFill>
                  <a:prstClr val="black"/>
                </a:solidFill>
                <a:latin typeface="Calibri" panose="020F0502020204030204"/>
              </a:rPr>
              <a:t>de desempenho</a:t>
            </a:r>
          </a:p>
        </p:txBody>
      </p:sp>
      <p:sp>
        <p:nvSpPr>
          <p:cNvPr id="64" name="CaixaDeTexto 63">
            <a:extLst>
              <a:ext uri="{FF2B5EF4-FFF2-40B4-BE49-F238E27FC236}">
                <a16:creationId xmlns:a16="http://schemas.microsoft.com/office/drawing/2014/main" id="{EE973AAF-4744-47F7-9FE1-360A07CA7B59}"/>
              </a:ext>
            </a:extLst>
          </p:cNvPr>
          <p:cNvSpPr txBox="1"/>
          <p:nvPr/>
        </p:nvSpPr>
        <p:spPr>
          <a:xfrm>
            <a:off x="1796790" y="4134279"/>
            <a:ext cx="1024639" cy="215444"/>
          </a:xfrm>
          <a:prstGeom prst="rect">
            <a:avLst/>
          </a:prstGeom>
          <a:noFill/>
        </p:spPr>
        <p:txBody>
          <a:bodyPr wrap="none" rtlCol="0">
            <a:spAutoFit/>
          </a:bodyPr>
          <a:lstStyle/>
          <a:p>
            <a:pPr algn="ctr" defTabSz="685800">
              <a:defRPr/>
            </a:pPr>
            <a:r>
              <a:rPr lang="pt-BR" sz="800" b="1" dirty="0">
                <a:latin typeface="Calibri" panose="020F0502020204030204"/>
              </a:rPr>
              <a:t>Camada de serviços</a:t>
            </a:r>
          </a:p>
        </p:txBody>
      </p:sp>
      <p:sp>
        <p:nvSpPr>
          <p:cNvPr id="65" name="CaixaDeTexto 64">
            <a:extLst>
              <a:ext uri="{FF2B5EF4-FFF2-40B4-BE49-F238E27FC236}">
                <a16:creationId xmlns:a16="http://schemas.microsoft.com/office/drawing/2014/main" id="{8217F647-CC9C-4416-A53A-0F20EE4D3055}"/>
              </a:ext>
            </a:extLst>
          </p:cNvPr>
          <p:cNvSpPr txBox="1"/>
          <p:nvPr/>
        </p:nvSpPr>
        <p:spPr>
          <a:xfrm>
            <a:off x="2229315" y="3070522"/>
            <a:ext cx="3454792" cy="230832"/>
          </a:xfrm>
          <a:prstGeom prst="rect">
            <a:avLst/>
          </a:prstGeom>
          <a:noFill/>
        </p:spPr>
        <p:txBody>
          <a:bodyPr wrap="none" rtlCol="0">
            <a:spAutoFit/>
          </a:bodyPr>
          <a:lstStyle/>
          <a:p>
            <a:pPr algn="ctr" defTabSz="685800">
              <a:defRPr/>
            </a:pPr>
            <a:r>
              <a:rPr lang="pt-BR" sz="900" dirty="0">
                <a:solidFill>
                  <a:srgbClr val="001EFF"/>
                </a:solidFill>
                <a:latin typeface="Calibri" panose="020F0502020204030204"/>
              </a:rPr>
              <a:t>Rede e-Ciência de alto desempenho, otimizada para fluxos científicos </a:t>
            </a:r>
          </a:p>
        </p:txBody>
      </p:sp>
      <p:pic>
        <p:nvPicPr>
          <p:cNvPr id="66" name="Picture 4" descr="Elephant clip art Images | Free Vectors, Stock Photos &amp; PSD">
            <a:extLst>
              <a:ext uri="{FF2B5EF4-FFF2-40B4-BE49-F238E27FC236}">
                <a16:creationId xmlns:a16="http://schemas.microsoft.com/office/drawing/2014/main" id="{8E077930-2639-40D4-91E2-A6F5747ECAFB}"/>
              </a:ext>
            </a:extLst>
          </p:cNvPr>
          <p:cNvPicPr>
            <a:picLocks noChangeAspect="1" noChangeArrowheads="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4169" y="2917907"/>
            <a:ext cx="379001" cy="250538"/>
          </a:xfrm>
          <a:prstGeom prst="rect">
            <a:avLst/>
          </a:prstGeom>
          <a:noFill/>
          <a:extLst>
            <a:ext uri="{909E8E84-426E-40DD-AFC4-6F175D3DCCD1}">
              <a14:hiddenFill xmlns:a14="http://schemas.microsoft.com/office/drawing/2010/main">
                <a:solidFill>
                  <a:srgbClr val="FFFFFF"/>
                </a:solidFill>
              </a14:hiddenFill>
            </a:ext>
          </a:extLst>
        </p:spPr>
      </p:pic>
      <p:sp>
        <p:nvSpPr>
          <p:cNvPr id="69" name="CaixaDeTexto 68">
            <a:extLst>
              <a:ext uri="{FF2B5EF4-FFF2-40B4-BE49-F238E27FC236}">
                <a16:creationId xmlns:a16="http://schemas.microsoft.com/office/drawing/2014/main" id="{F0F600F2-4169-4315-88F6-2FD72F69BE13}"/>
              </a:ext>
            </a:extLst>
          </p:cNvPr>
          <p:cNvSpPr txBox="1"/>
          <p:nvPr/>
        </p:nvSpPr>
        <p:spPr>
          <a:xfrm>
            <a:off x="6832423" y="1498410"/>
            <a:ext cx="316311" cy="230832"/>
          </a:xfrm>
          <a:prstGeom prst="rect">
            <a:avLst/>
          </a:prstGeom>
          <a:noFill/>
        </p:spPr>
        <p:txBody>
          <a:bodyPr wrap="square" rtlCol="0">
            <a:spAutoFit/>
          </a:bodyPr>
          <a:lstStyle/>
          <a:p>
            <a:pPr algn="ctr" defTabSz="685800">
              <a:defRPr/>
            </a:pPr>
            <a:r>
              <a:rPr lang="pt-BR" sz="900" b="1">
                <a:solidFill>
                  <a:prstClr val="black"/>
                </a:solidFill>
                <a:latin typeface="Calibri" panose="020F0502020204030204"/>
              </a:rPr>
              <a:t>+</a:t>
            </a:r>
            <a:endParaRPr lang="pt-BR" sz="900">
              <a:solidFill>
                <a:prstClr val="black"/>
              </a:solidFill>
              <a:latin typeface="Calibri" panose="020F0502020204030204"/>
            </a:endParaRPr>
          </a:p>
        </p:txBody>
      </p:sp>
      <p:grpSp>
        <p:nvGrpSpPr>
          <p:cNvPr id="70" name="Agrupar 69">
            <a:extLst>
              <a:ext uri="{FF2B5EF4-FFF2-40B4-BE49-F238E27FC236}">
                <a16:creationId xmlns:a16="http://schemas.microsoft.com/office/drawing/2014/main" id="{597F307D-E169-4E3B-97DF-F16290A0ED5E}"/>
              </a:ext>
            </a:extLst>
          </p:cNvPr>
          <p:cNvGrpSpPr/>
          <p:nvPr/>
        </p:nvGrpSpPr>
        <p:grpSpPr>
          <a:xfrm>
            <a:off x="5470747" y="1727950"/>
            <a:ext cx="745958" cy="1310706"/>
            <a:chOff x="1058780" y="2037347"/>
            <a:chExt cx="994610" cy="1747608"/>
          </a:xfrm>
        </p:grpSpPr>
        <p:sp>
          <p:nvSpPr>
            <p:cNvPr id="71" name="Retângulo 70">
              <a:extLst>
                <a:ext uri="{FF2B5EF4-FFF2-40B4-BE49-F238E27FC236}">
                  <a16:creationId xmlns:a16="http://schemas.microsoft.com/office/drawing/2014/main" id="{5267DA6B-AA14-46FD-BC36-8E5B30F04B08}"/>
                </a:ext>
              </a:extLst>
            </p:cNvPr>
            <p:cNvSpPr/>
            <p:nvPr/>
          </p:nvSpPr>
          <p:spPr>
            <a:xfrm>
              <a:off x="1479961" y="2659587"/>
              <a:ext cx="136402" cy="142848"/>
            </a:xfrm>
            <a:prstGeom prst="rect">
              <a:avLst/>
            </a:prstGeom>
            <a:solidFill>
              <a:srgbClr val="00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72" name="Conector reto 71">
              <a:extLst>
                <a:ext uri="{FF2B5EF4-FFF2-40B4-BE49-F238E27FC236}">
                  <a16:creationId xmlns:a16="http://schemas.microsoft.com/office/drawing/2014/main" id="{A08E36D5-CE2B-454A-9174-6E152B042E70}"/>
                </a:ext>
              </a:extLst>
            </p:cNvPr>
            <p:cNvCxnSpPr>
              <a:cxnSpLocks/>
              <a:stCxn id="71" idx="2"/>
            </p:cNvCxnSpPr>
            <p:nvPr/>
          </p:nvCxnSpPr>
          <p:spPr>
            <a:xfrm>
              <a:off x="1548162" y="2802435"/>
              <a:ext cx="0" cy="982520"/>
            </a:xfrm>
            <a:prstGeom prst="line">
              <a:avLst/>
            </a:prstGeom>
            <a:ln w="38100">
              <a:solidFill>
                <a:srgbClr val="001EFF"/>
              </a:solidFill>
            </a:ln>
          </p:spPr>
          <p:style>
            <a:lnRef idx="1">
              <a:schemeClr val="accent1"/>
            </a:lnRef>
            <a:fillRef idx="0">
              <a:schemeClr val="accent1"/>
            </a:fillRef>
            <a:effectRef idx="0">
              <a:schemeClr val="accent1"/>
            </a:effectRef>
            <a:fontRef idx="minor">
              <a:schemeClr val="tx1"/>
            </a:fontRef>
          </p:style>
        </p:cxnSp>
        <p:sp>
          <p:nvSpPr>
            <p:cNvPr id="73" name="Retângulo 72">
              <a:extLst>
                <a:ext uri="{FF2B5EF4-FFF2-40B4-BE49-F238E27FC236}">
                  <a16:creationId xmlns:a16="http://schemas.microsoft.com/office/drawing/2014/main" id="{9B59D9B3-BA0D-45D0-B4B1-36AF17EB8802}"/>
                </a:ext>
              </a:extLst>
            </p:cNvPr>
            <p:cNvSpPr/>
            <p:nvPr/>
          </p:nvSpPr>
          <p:spPr>
            <a:xfrm>
              <a:off x="1290030" y="2572949"/>
              <a:ext cx="136402" cy="1428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cxnSp>
          <p:nvCxnSpPr>
            <p:cNvPr id="74" name="Conector reto 73">
              <a:extLst>
                <a:ext uri="{FF2B5EF4-FFF2-40B4-BE49-F238E27FC236}">
                  <a16:creationId xmlns:a16="http://schemas.microsoft.com/office/drawing/2014/main" id="{72E6F1A0-8E1D-4013-B2D5-A710C27A278F}"/>
                </a:ext>
              </a:extLst>
            </p:cNvPr>
            <p:cNvCxnSpPr>
              <a:cxnSpLocks/>
              <a:stCxn id="73" idx="2"/>
            </p:cNvCxnSpPr>
            <p:nvPr/>
          </p:nvCxnSpPr>
          <p:spPr>
            <a:xfrm>
              <a:off x="1358231" y="2715797"/>
              <a:ext cx="0" cy="8195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5" name="Picture 2" descr="Free Data Center Building icon | Data Center Building icons PNG, ICO or ICNS">
              <a:extLst>
                <a:ext uri="{FF2B5EF4-FFF2-40B4-BE49-F238E27FC236}">
                  <a16:creationId xmlns:a16="http://schemas.microsoft.com/office/drawing/2014/main" id="{3AF89AB7-D2C8-4C03-99B7-9065B813DC0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8780" y="2037347"/>
              <a:ext cx="994610" cy="7073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6" name="Conector reto 75">
            <a:extLst>
              <a:ext uri="{FF2B5EF4-FFF2-40B4-BE49-F238E27FC236}">
                <a16:creationId xmlns:a16="http://schemas.microsoft.com/office/drawing/2014/main" id="{1E2C1DFA-42A2-40C5-9BCD-41770881BC82}"/>
              </a:ext>
            </a:extLst>
          </p:cNvPr>
          <p:cNvCxnSpPr>
            <a:cxnSpLocks/>
          </p:cNvCxnSpPr>
          <p:nvPr/>
        </p:nvCxnSpPr>
        <p:spPr>
          <a:xfrm flipH="1" flipV="1">
            <a:off x="6257553" y="3030910"/>
            <a:ext cx="90067" cy="1626"/>
          </a:xfrm>
          <a:prstGeom prst="line">
            <a:avLst/>
          </a:prstGeom>
          <a:ln w="76200">
            <a:solidFill>
              <a:srgbClr val="001E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CaixaDeTexto 76">
            <a:extLst>
              <a:ext uri="{FF2B5EF4-FFF2-40B4-BE49-F238E27FC236}">
                <a16:creationId xmlns:a16="http://schemas.microsoft.com/office/drawing/2014/main" id="{03937219-4F0C-4BD1-8FAB-5051840D32AF}"/>
              </a:ext>
            </a:extLst>
          </p:cNvPr>
          <p:cNvSpPr txBox="1"/>
          <p:nvPr/>
        </p:nvSpPr>
        <p:spPr>
          <a:xfrm>
            <a:off x="6041442" y="4400299"/>
            <a:ext cx="1757874" cy="738664"/>
          </a:xfrm>
          <a:prstGeom prst="rect">
            <a:avLst/>
          </a:prstGeom>
          <a:noFill/>
        </p:spPr>
        <p:txBody>
          <a:bodyPr wrap="square" rtlCol="0">
            <a:spAutoFit/>
          </a:bodyPr>
          <a:lstStyle/>
          <a:p>
            <a:pPr algn="ctr"/>
            <a:r>
              <a:rPr lang="pt-BR" sz="1050"/>
              <a:t>Especialistas para a resolução de problemas e modelagem de soluções </a:t>
            </a:r>
            <a:r>
              <a:rPr lang="pt-BR" sz="1050" err="1"/>
              <a:t>sob-medida</a:t>
            </a:r>
            <a:endParaRPr lang="pt-BR" sz="1050"/>
          </a:p>
        </p:txBody>
      </p:sp>
      <p:sp>
        <p:nvSpPr>
          <p:cNvPr id="78" name="CaixaDeTexto 77">
            <a:extLst>
              <a:ext uri="{FF2B5EF4-FFF2-40B4-BE49-F238E27FC236}">
                <a16:creationId xmlns:a16="http://schemas.microsoft.com/office/drawing/2014/main" id="{08AA4F19-B523-4F52-8AAD-4A41A92865B2}"/>
              </a:ext>
            </a:extLst>
          </p:cNvPr>
          <p:cNvSpPr txBox="1"/>
          <p:nvPr/>
        </p:nvSpPr>
        <p:spPr>
          <a:xfrm>
            <a:off x="6302649" y="1485542"/>
            <a:ext cx="725701" cy="507831"/>
          </a:xfrm>
          <a:prstGeom prst="rect">
            <a:avLst/>
          </a:prstGeom>
          <a:noFill/>
        </p:spPr>
        <p:txBody>
          <a:bodyPr wrap="square" rtlCol="0">
            <a:spAutoFit/>
          </a:bodyPr>
          <a:lstStyle/>
          <a:p>
            <a:r>
              <a:rPr lang="pt-BR" sz="900" dirty="0"/>
              <a:t>Novas</a:t>
            </a:r>
            <a:br>
              <a:rPr lang="pt-BR" sz="900" dirty="0"/>
            </a:br>
            <a:r>
              <a:rPr lang="pt-BR" sz="900" dirty="0"/>
              <a:t>instituições</a:t>
            </a:r>
            <a:br>
              <a:rPr lang="pt-BR" sz="900" dirty="0"/>
            </a:br>
            <a:r>
              <a:rPr lang="pt-BR" sz="900" dirty="0"/>
              <a:t>por adesão</a:t>
            </a:r>
          </a:p>
        </p:txBody>
      </p:sp>
      <p:pic>
        <p:nvPicPr>
          <p:cNvPr id="79" name="Picture 2" descr="Research center - Free education icons">
            <a:extLst>
              <a:ext uri="{FF2B5EF4-FFF2-40B4-BE49-F238E27FC236}">
                <a16:creationId xmlns:a16="http://schemas.microsoft.com/office/drawing/2014/main" id="{6BA503EB-C3B4-4974-B40A-BBDF7AE5EB11}"/>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2385" y="1416516"/>
            <a:ext cx="324617" cy="324617"/>
          </a:xfrm>
          <a:prstGeom prst="rect">
            <a:avLst/>
          </a:prstGeom>
          <a:noFill/>
          <a:extLst>
            <a:ext uri="{909E8E84-426E-40DD-AFC4-6F175D3DCCD1}">
              <a14:hiddenFill xmlns:a14="http://schemas.microsoft.com/office/drawing/2010/main">
                <a:solidFill>
                  <a:srgbClr val="FFFFFF"/>
                </a:solidFill>
              </a14:hiddenFill>
            </a:ext>
          </a:extLst>
        </p:spPr>
      </p:pic>
      <p:sp>
        <p:nvSpPr>
          <p:cNvPr id="80" name="Retângulo 79">
            <a:extLst>
              <a:ext uri="{FF2B5EF4-FFF2-40B4-BE49-F238E27FC236}">
                <a16:creationId xmlns:a16="http://schemas.microsoft.com/office/drawing/2014/main" id="{060EF341-58CF-44B0-A3F0-32CC643817BE}"/>
              </a:ext>
            </a:extLst>
          </p:cNvPr>
          <p:cNvSpPr/>
          <p:nvPr/>
        </p:nvSpPr>
        <p:spPr>
          <a:xfrm>
            <a:off x="2066991" y="1286232"/>
            <a:ext cx="705032" cy="207749"/>
          </a:xfrm>
          <a:prstGeom prst="rect">
            <a:avLst/>
          </a:prstGeom>
        </p:spPr>
        <p:txBody>
          <a:bodyPr wrap="square">
            <a:spAutoFit/>
          </a:bodyPr>
          <a:lstStyle/>
          <a:p>
            <a:pPr defTabSz="685800">
              <a:defRPr/>
            </a:pPr>
            <a:r>
              <a:rPr lang="pt-BR" sz="750" b="1">
                <a:solidFill>
                  <a:schemeClr val="tx1">
                    <a:lumMod val="65000"/>
                    <a:lumOff val="35000"/>
                  </a:schemeClr>
                </a:solidFill>
                <a:latin typeface="Calibri" panose="020F0502020204030204"/>
              </a:rPr>
              <a:t>Instituição A</a:t>
            </a:r>
          </a:p>
        </p:txBody>
      </p:sp>
      <p:pic>
        <p:nvPicPr>
          <p:cNvPr id="81" name="Picture 2" descr="Research center - Free education icons">
            <a:extLst>
              <a:ext uri="{FF2B5EF4-FFF2-40B4-BE49-F238E27FC236}">
                <a16:creationId xmlns:a16="http://schemas.microsoft.com/office/drawing/2014/main" id="{17CC02DB-AF02-4914-A72C-2C3732038F2C}"/>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72318" y="1415634"/>
            <a:ext cx="324617" cy="324617"/>
          </a:xfrm>
          <a:prstGeom prst="rect">
            <a:avLst/>
          </a:prstGeom>
          <a:noFill/>
          <a:extLst>
            <a:ext uri="{909E8E84-426E-40DD-AFC4-6F175D3DCCD1}">
              <a14:hiddenFill xmlns:a14="http://schemas.microsoft.com/office/drawing/2010/main">
                <a:solidFill>
                  <a:srgbClr val="FFFFFF"/>
                </a:solidFill>
              </a14:hiddenFill>
            </a:ext>
          </a:extLst>
        </p:spPr>
      </p:pic>
      <p:sp>
        <p:nvSpPr>
          <p:cNvPr id="82" name="Retângulo 81">
            <a:extLst>
              <a:ext uri="{FF2B5EF4-FFF2-40B4-BE49-F238E27FC236}">
                <a16:creationId xmlns:a16="http://schemas.microsoft.com/office/drawing/2014/main" id="{6D11BAC8-1C28-4F36-8051-C56EFB4A6D54}"/>
              </a:ext>
            </a:extLst>
          </p:cNvPr>
          <p:cNvSpPr/>
          <p:nvPr/>
        </p:nvSpPr>
        <p:spPr>
          <a:xfrm>
            <a:off x="2916924" y="1285350"/>
            <a:ext cx="705032" cy="207749"/>
          </a:xfrm>
          <a:prstGeom prst="rect">
            <a:avLst/>
          </a:prstGeom>
        </p:spPr>
        <p:txBody>
          <a:bodyPr wrap="square">
            <a:spAutoFit/>
          </a:bodyPr>
          <a:lstStyle/>
          <a:p>
            <a:pPr defTabSz="685800">
              <a:defRPr/>
            </a:pPr>
            <a:r>
              <a:rPr lang="pt-BR" sz="750" b="1">
                <a:solidFill>
                  <a:schemeClr val="tx1">
                    <a:lumMod val="65000"/>
                    <a:lumOff val="35000"/>
                  </a:schemeClr>
                </a:solidFill>
                <a:latin typeface="Calibri" panose="020F0502020204030204"/>
              </a:rPr>
              <a:t>Instituição B</a:t>
            </a:r>
          </a:p>
        </p:txBody>
      </p:sp>
      <p:pic>
        <p:nvPicPr>
          <p:cNvPr id="83" name="Picture 2" descr="Research center - Free education icons">
            <a:extLst>
              <a:ext uri="{FF2B5EF4-FFF2-40B4-BE49-F238E27FC236}">
                <a16:creationId xmlns:a16="http://schemas.microsoft.com/office/drawing/2014/main" id="{7FDF815B-3245-4946-9EDA-C6A111AF7256}"/>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70720" y="1422007"/>
            <a:ext cx="324617" cy="324617"/>
          </a:xfrm>
          <a:prstGeom prst="rect">
            <a:avLst/>
          </a:prstGeom>
          <a:noFill/>
          <a:extLst>
            <a:ext uri="{909E8E84-426E-40DD-AFC4-6F175D3DCCD1}">
              <a14:hiddenFill xmlns:a14="http://schemas.microsoft.com/office/drawing/2010/main">
                <a:solidFill>
                  <a:srgbClr val="FFFFFF"/>
                </a:solidFill>
              </a14:hiddenFill>
            </a:ext>
          </a:extLst>
        </p:spPr>
      </p:pic>
      <p:sp>
        <p:nvSpPr>
          <p:cNvPr id="84" name="Retângulo 83">
            <a:extLst>
              <a:ext uri="{FF2B5EF4-FFF2-40B4-BE49-F238E27FC236}">
                <a16:creationId xmlns:a16="http://schemas.microsoft.com/office/drawing/2014/main" id="{35B49EFD-4D44-4F4E-89E4-6F0757F37BC4}"/>
              </a:ext>
            </a:extLst>
          </p:cNvPr>
          <p:cNvSpPr/>
          <p:nvPr/>
        </p:nvSpPr>
        <p:spPr>
          <a:xfrm>
            <a:off x="3715326" y="1291723"/>
            <a:ext cx="705032" cy="207749"/>
          </a:xfrm>
          <a:prstGeom prst="rect">
            <a:avLst/>
          </a:prstGeom>
        </p:spPr>
        <p:txBody>
          <a:bodyPr wrap="square">
            <a:spAutoFit/>
          </a:bodyPr>
          <a:lstStyle/>
          <a:p>
            <a:pPr defTabSz="685800">
              <a:defRPr/>
            </a:pPr>
            <a:r>
              <a:rPr lang="pt-BR" sz="750" b="1">
                <a:solidFill>
                  <a:schemeClr val="tx1">
                    <a:lumMod val="65000"/>
                    <a:lumOff val="35000"/>
                  </a:schemeClr>
                </a:solidFill>
                <a:latin typeface="Calibri" panose="020F0502020204030204"/>
              </a:rPr>
              <a:t>Instituição C</a:t>
            </a:r>
          </a:p>
        </p:txBody>
      </p:sp>
      <p:sp>
        <p:nvSpPr>
          <p:cNvPr id="85" name="CaixaDeTexto 84">
            <a:extLst>
              <a:ext uri="{FF2B5EF4-FFF2-40B4-BE49-F238E27FC236}">
                <a16:creationId xmlns:a16="http://schemas.microsoft.com/office/drawing/2014/main" id="{D3BF2CF5-B8D4-4C77-921C-79569FF6B9E0}"/>
              </a:ext>
            </a:extLst>
          </p:cNvPr>
          <p:cNvSpPr txBox="1"/>
          <p:nvPr/>
        </p:nvSpPr>
        <p:spPr>
          <a:xfrm>
            <a:off x="4393037" y="1508357"/>
            <a:ext cx="300082" cy="276999"/>
          </a:xfrm>
          <a:prstGeom prst="rect">
            <a:avLst/>
          </a:prstGeom>
          <a:noFill/>
        </p:spPr>
        <p:txBody>
          <a:bodyPr wrap="none" rtlCol="0">
            <a:spAutoFit/>
          </a:bodyPr>
          <a:lstStyle/>
          <a:p>
            <a:r>
              <a:rPr lang="pt-BR" sz="1200"/>
              <a:t>...</a:t>
            </a:r>
          </a:p>
        </p:txBody>
      </p:sp>
      <p:sp>
        <p:nvSpPr>
          <p:cNvPr id="86" name="Chave Direita 85">
            <a:extLst>
              <a:ext uri="{FF2B5EF4-FFF2-40B4-BE49-F238E27FC236}">
                <a16:creationId xmlns:a16="http://schemas.microsoft.com/office/drawing/2014/main" id="{879FF5DA-5E80-4572-9CF7-E811B0CF62BC}"/>
              </a:ext>
            </a:extLst>
          </p:cNvPr>
          <p:cNvSpPr/>
          <p:nvPr/>
        </p:nvSpPr>
        <p:spPr>
          <a:xfrm rot="10800000">
            <a:off x="2779082" y="3582541"/>
            <a:ext cx="305163" cy="131892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defTabSz="685800">
              <a:defRPr/>
            </a:pPr>
            <a:endParaRPr lang="pt-BR" sz="1350">
              <a:solidFill>
                <a:prstClr val="black"/>
              </a:solidFill>
              <a:latin typeface="Calibri" panose="020F0502020204030204"/>
            </a:endParaRPr>
          </a:p>
        </p:txBody>
      </p:sp>
      <p:sp>
        <p:nvSpPr>
          <p:cNvPr id="3" name="Elipse 2">
            <a:extLst>
              <a:ext uri="{FF2B5EF4-FFF2-40B4-BE49-F238E27FC236}">
                <a16:creationId xmlns:a16="http://schemas.microsoft.com/office/drawing/2014/main" id="{BF0E657F-9C6B-55F0-C4DF-237BE24616BB}"/>
              </a:ext>
            </a:extLst>
          </p:cNvPr>
          <p:cNvSpPr/>
          <p:nvPr/>
        </p:nvSpPr>
        <p:spPr>
          <a:xfrm>
            <a:off x="6757757" y="1036520"/>
            <a:ext cx="2036260" cy="174272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87" name="TextBox 13">
            <a:extLst>
              <a:ext uri="{FF2B5EF4-FFF2-40B4-BE49-F238E27FC236}">
                <a16:creationId xmlns:a16="http://schemas.microsoft.com/office/drawing/2014/main" id="{7B5386E4-AFC7-2968-373D-7B1E99D829B4}"/>
              </a:ext>
            </a:extLst>
          </p:cNvPr>
          <p:cNvSpPr txBox="1"/>
          <p:nvPr/>
        </p:nvSpPr>
        <p:spPr>
          <a:xfrm>
            <a:off x="2096527" y="264925"/>
            <a:ext cx="5482737" cy="438582"/>
          </a:xfrm>
          <a:prstGeom prst="rect">
            <a:avLst/>
          </a:prstGeom>
          <a:noFill/>
        </p:spPr>
        <p:txBody>
          <a:bodyPr wrap="square" lIns="68580" tIns="34290" rIns="68580" bIns="34290" rtlCol="0" anchor="t">
            <a:spAutoFit/>
          </a:bodyPr>
          <a:lstStyle/>
          <a:p>
            <a:pPr>
              <a:lnSpc>
                <a:spcPct val="80000"/>
              </a:lnSpc>
            </a:pPr>
            <a:r>
              <a:rPr lang="en-US" sz="1500" b="1" dirty="0">
                <a:solidFill>
                  <a:srgbClr val="333846"/>
                </a:solidFill>
                <a:latin typeface="Barlow"/>
                <a:cs typeface="Arial"/>
              </a:rPr>
              <a:t>PROGRAMA CONECTA E CAPACITA (FNDCT/MCTI)</a:t>
            </a:r>
          </a:p>
          <a:p>
            <a:pPr>
              <a:lnSpc>
                <a:spcPct val="80000"/>
              </a:lnSpc>
            </a:pPr>
            <a:r>
              <a:rPr lang="en-US" sz="1500" b="1" dirty="0">
                <a:solidFill>
                  <a:srgbClr val="333846"/>
                </a:solidFill>
                <a:latin typeface="Barlow"/>
                <a:cs typeface="Arial"/>
              </a:rPr>
              <a:t>REDE E-CIÊNCIA E CENTROS NACIONAIS DE DADOS (CNDs)</a:t>
            </a:r>
            <a:endParaRPr lang="pt-BR" sz="1500" dirty="0">
              <a:solidFill>
                <a:srgbClr val="333846"/>
              </a:solidFill>
              <a:latin typeface="Barlow"/>
              <a:cs typeface="Arial"/>
            </a:endParaRPr>
          </a:p>
        </p:txBody>
      </p:sp>
      <p:pic>
        <p:nvPicPr>
          <p:cNvPr id="88" name="Picture 14">
            <a:extLst>
              <a:ext uri="{FF2B5EF4-FFF2-40B4-BE49-F238E27FC236}">
                <a16:creationId xmlns:a16="http://schemas.microsoft.com/office/drawing/2014/main" id="{E5BC18FB-012F-723C-4938-92E5480C7FE6}"/>
              </a:ext>
            </a:extLst>
          </p:cNvPr>
          <p:cNvPicPr>
            <a:picLocks noChangeAspect="1"/>
          </p:cNvPicPr>
          <p:nvPr/>
        </p:nvPicPr>
        <p:blipFill>
          <a:blip r:embed="rId12"/>
          <a:stretch>
            <a:fillRect/>
          </a:stretch>
        </p:blipFill>
        <p:spPr>
          <a:xfrm>
            <a:off x="311609" y="465962"/>
            <a:ext cx="328438" cy="62189"/>
          </a:xfrm>
          <a:prstGeom prst="rect">
            <a:avLst/>
          </a:prstGeom>
        </p:spPr>
      </p:pic>
      <p:sp>
        <p:nvSpPr>
          <p:cNvPr id="89" name="CaixaDeTexto 88">
            <a:extLst>
              <a:ext uri="{FF2B5EF4-FFF2-40B4-BE49-F238E27FC236}">
                <a16:creationId xmlns:a16="http://schemas.microsoft.com/office/drawing/2014/main" id="{8217F647-CC9C-4416-A53A-0F20EE4D3055}"/>
              </a:ext>
            </a:extLst>
          </p:cNvPr>
          <p:cNvSpPr txBox="1"/>
          <p:nvPr/>
        </p:nvSpPr>
        <p:spPr>
          <a:xfrm>
            <a:off x="1839417" y="2841735"/>
            <a:ext cx="596638" cy="230832"/>
          </a:xfrm>
          <a:prstGeom prst="rect">
            <a:avLst/>
          </a:prstGeom>
          <a:noFill/>
        </p:spPr>
        <p:txBody>
          <a:bodyPr wrap="none" rtlCol="0">
            <a:spAutoFit/>
          </a:bodyPr>
          <a:lstStyle/>
          <a:p>
            <a:pPr algn="ctr" defTabSz="685800">
              <a:defRPr/>
            </a:pPr>
            <a:r>
              <a:rPr lang="pt-BR" sz="900" dirty="0">
                <a:solidFill>
                  <a:schemeClr val="tx1">
                    <a:lumMod val="50000"/>
                    <a:lumOff val="50000"/>
                  </a:schemeClr>
                </a:solidFill>
                <a:latin typeface="Calibri" panose="020F0502020204030204"/>
              </a:rPr>
              <a:t>Rede Ipê</a:t>
            </a:r>
          </a:p>
        </p:txBody>
      </p:sp>
      <p:pic>
        <p:nvPicPr>
          <p:cNvPr id="2" name="Picture 2" descr="Research center - Free education icons">
            <a:extLst>
              <a:ext uri="{FF2B5EF4-FFF2-40B4-BE49-F238E27FC236}">
                <a16:creationId xmlns:a16="http://schemas.microsoft.com/office/drawing/2014/main" id="{C928D3CC-FBF2-F6A5-EB6A-0B62DA295770}"/>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5453" y="1385135"/>
            <a:ext cx="324617" cy="324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earch center - Free education icons">
            <a:extLst>
              <a:ext uri="{FF2B5EF4-FFF2-40B4-BE49-F238E27FC236}">
                <a16:creationId xmlns:a16="http://schemas.microsoft.com/office/drawing/2014/main" id="{2F3132EB-836F-B527-55A3-19688A9ED378}"/>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8179" y="1422006"/>
            <a:ext cx="324617" cy="32461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2">
            <a:extLst>
              <a:ext uri="{FF2B5EF4-FFF2-40B4-BE49-F238E27FC236}">
                <a16:creationId xmlns:a16="http://schemas.microsoft.com/office/drawing/2014/main" id="{26F10062-DEEC-4ADD-9367-F01F19E18345}"/>
              </a:ext>
            </a:extLst>
          </p:cNvPr>
          <p:cNvPicPr>
            <a:picLocks noChangeAspect="1"/>
          </p:cNvPicPr>
          <p:nvPr/>
        </p:nvPicPr>
        <p:blipFill>
          <a:blip r:embed="rId13"/>
          <a:stretch>
            <a:fillRect/>
          </a:stretch>
        </p:blipFill>
        <p:spPr>
          <a:xfrm>
            <a:off x="8293204" y="4812354"/>
            <a:ext cx="712952" cy="221719"/>
          </a:xfrm>
          <a:prstGeom prst="rect">
            <a:avLst/>
          </a:prstGeom>
          <a:ln w="6350">
            <a:noFill/>
          </a:ln>
        </p:spPr>
      </p:pic>
    </p:spTree>
    <p:extLst>
      <p:ext uri="{BB962C8B-B14F-4D97-AF65-F5344CB8AC3E}">
        <p14:creationId xmlns:p14="http://schemas.microsoft.com/office/powerpoint/2010/main" val="278175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APA">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NP2024_PPT_TEMPLATE" id="{554BF481-C7E8-0840-9D31-AED33710D16C}" vid="{88487FFC-92E4-934C-890E-EEA750821F4B}"/>
    </a:ext>
  </a:ext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NP2024_PPT_TEMPLATE" id="{554BF481-C7E8-0840-9D31-AED33710D16C}" vid="{50276561-7952-F445-89B4-A669A634B816}"/>
    </a:ext>
  </a:extLst>
</a:theme>
</file>

<file path=ppt/theme/theme3.xml><?xml version="1.0" encoding="utf-8"?>
<a:theme xmlns:a="http://schemas.openxmlformats.org/drawingml/2006/main" name="1_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NP2024_PPT_TEMPLATE" id="{554BF481-C7E8-0840-9D31-AED33710D16C}" vid="{2C4AFF78-D7E4-5C47-A7F9-1BD047764B63}"/>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9C77DCEBC9E84DB2FD91B2007BD5BF" ma:contentTypeVersion="18" ma:contentTypeDescription="Create a new document." ma:contentTypeScope="" ma:versionID="8c321de2bb49d3f100d8a8692376f901">
  <xsd:schema xmlns:xsd="http://www.w3.org/2001/XMLSchema" xmlns:xs="http://www.w3.org/2001/XMLSchema" xmlns:p="http://schemas.microsoft.com/office/2006/metadata/properties" xmlns:ns3="c2646451-ce02-4d82-bca9-b8bb62facfa6" xmlns:ns4="43f03e24-3622-471f-a15b-62748b2b9765" targetNamespace="http://schemas.microsoft.com/office/2006/metadata/properties" ma:root="true" ma:fieldsID="ba32cab461b16303c902c9e5813ef724" ns3:_="" ns4:_="">
    <xsd:import namespace="c2646451-ce02-4d82-bca9-b8bb62facfa6"/>
    <xsd:import namespace="43f03e24-3622-471f-a15b-62748b2b976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46451-ce02-4d82-bca9-b8bb62fac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f03e24-3622-471f-a15b-62748b2b97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2646451-ce02-4d82-bca9-b8bb62facfa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78F8A2-DE89-4A08-AAEC-E8EBF6BB3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46451-ce02-4d82-bca9-b8bb62facfa6"/>
    <ds:schemaRef ds:uri="43f03e24-3622-471f-a15b-62748b2b97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12E61B-5797-4309-B5CB-87DA2ACA7691}">
  <ds:schemaRefs>
    <ds:schemaRef ds:uri="http://purl.org/dc/dcmitype/"/>
    <ds:schemaRef ds:uri="http://purl.org/dc/terms/"/>
    <ds:schemaRef ds:uri="http://schemas.microsoft.com/office/infopath/2007/PartnerControl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43f03e24-3622-471f-a15b-62748b2b9765"/>
    <ds:schemaRef ds:uri="c2646451-ce02-4d82-bca9-b8bb62facfa6"/>
  </ds:schemaRefs>
</ds:datastoreItem>
</file>

<file path=customXml/itemProps3.xml><?xml version="1.0" encoding="utf-8"?>
<ds:datastoreItem xmlns:ds="http://schemas.openxmlformats.org/officeDocument/2006/customXml" ds:itemID="{1911A797-8BD6-4CF3-82D9-97AA447209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WRNP2024_PPT_TEMPLATE</Template>
  <TotalTime>7831</TotalTime>
  <Words>1840</Words>
  <Application>Microsoft Office PowerPoint</Application>
  <PresentationFormat>Apresentação na tela (16:9)</PresentationFormat>
  <Paragraphs>278</Paragraphs>
  <Slides>31</Slides>
  <Notes>10</Notes>
  <HiddenSlides>0</HiddenSlides>
  <MMClips>0</MMClips>
  <ScaleCrop>false</ScaleCrop>
  <HeadingPairs>
    <vt:vector size="6" baseType="variant">
      <vt:variant>
        <vt:lpstr>Fontes usadas</vt:lpstr>
      </vt:variant>
      <vt:variant>
        <vt:i4>8</vt:i4>
      </vt:variant>
      <vt:variant>
        <vt:lpstr>Tema</vt:lpstr>
      </vt:variant>
      <vt:variant>
        <vt:i4>3</vt:i4>
      </vt:variant>
      <vt:variant>
        <vt:lpstr>Títulos de slides</vt:lpstr>
      </vt:variant>
      <vt:variant>
        <vt:i4>31</vt:i4>
      </vt:variant>
    </vt:vector>
  </HeadingPairs>
  <TitlesOfParts>
    <vt:vector size="42" baseType="lpstr">
      <vt:lpstr>Arial</vt:lpstr>
      <vt:lpstr>Barlow</vt:lpstr>
      <vt:lpstr>Barlow Medium</vt:lpstr>
      <vt:lpstr>Calibri</vt:lpstr>
      <vt:lpstr>Calibri Light</vt:lpstr>
      <vt:lpstr>Times New Roman</vt:lpstr>
      <vt:lpstr>Wingdings</vt:lpstr>
      <vt:lpstr>Wingdings,Sans-Serif</vt:lpstr>
      <vt:lpstr>CAPA</vt:lpstr>
      <vt:lpstr>Personalizar design</vt:lpstr>
      <vt:lpstr>1_Personalizar design</vt:lpstr>
      <vt:lpstr>Construindo a Ciberinfraestrutura para os novos desafios da RNP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CENTROS NACIONAIS DE DADOS (CNDs): SERVIÇOS OFERECIDOS </vt:lpstr>
      <vt:lpstr>Apresentação do PowerPoint</vt:lpstr>
      <vt:lpstr>CENTROS NACIONAIS DE DADOS (CNDs): REDE DE ARMAZENAMENTO SEGURO</vt:lpstr>
      <vt:lpstr>CENTROS NACIONAIS DE DADOS (CNDs): HABILITADORES DE NOVOS SERVIÇOS</vt:lpstr>
      <vt:lpstr>CENTROS NACIONAIS DE DADOS (CNDs): HABILITADORES DE NOVOS SERVIÇOS</vt:lpstr>
      <vt:lpstr>Apresentação do PowerPoint</vt:lpstr>
      <vt:lpstr>Apresentação do PowerPoint</vt:lpstr>
      <vt:lpstr>Apresentação do PowerPoint</vt:lpstr>
      <vt:lpstr>SERVIÇOS PARA O PESQUISADOR</vt:lpstr>
      <vt:lpstr>NOVA VERSÃO (v3) DO FileSender@RNP</vt:lpstr>
      <vt:lpstr>Apresentação do PowerPoint</vt:lpstr>
      <vt:lpstr>EXPANSÃO DO eduroam</vt:lpstr>
      <vt:lpstr>Apresentação do PowerPoint</vt:lpstr>
      <vt:lpstr>PROJETOS E EXPERIÊNCIAS ALUNOS CONECTADOS, INTERNET BRASIL LUMINÁRIAS INTELIGENTES 5G</vt:lpstr>
      <vt:lpstr>SERVIÇOS DE DADOS MÓVEIS PARA O SISTEMA RNP</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Iara Machado</dc:creator>
  <cp:lastModifiedBy>Antonio Carlos Fernandes Nunes</cp:lastModifiedBy>
  <cp:revision>59</cp:revision>
  <dcterms:created xsi:type="dcterms:W3CDTF">2024-05-12T23:33:42Z</dcterms:created>
  <dcterms:modified xsi:type="dcterms:W3CDTF">2024-05-20T02:59:53Z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0x010100959C77DCEBC9E84DB2FD91B2007BD5BF</vt:lpwstr>
  </property>
</Properties>
</file>