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2" r:id="rId5"/>
    <p:sldMasterId id="2147483671" r:id="rId6"/>
  </p:sldMasterIdLst>
  <p:notesMasterIdLst>
    <p:notesMasterId r:id="rId22"/>
  </p:notesMasterIdLst>
  <p:sldIdLst>
    <p:sldId id="263" r:id="rId7"/>
    <p:sldId id="264" r:id="rId8"/>
    <p:sldId id="268" r:id="rId9"/>
    <p:sldId id="270" r:id="rId10"/>
    <p:sldId id="277" r:id="rId11"/>
    <p:sldId id="272" r:id="rId12"/>
    <p:sldId id="273" r:id="rId13"/>
    <p:sldId id="278" r:id="rId14"/>
    <p:sldId id="279" r:id="rId15"/>
    <p:sldId id="274" r:id="rId16"/>
    <p:sldId id="281" r:id="rId17"/>
    <p:sldId id="280" r:id="rId18"/>
    <p:sldId id="276" r:id="rId19"/>
    <p:sldId id="282" r:id="rId20"/>
    <p:sldId id="260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69ECB5-84B5-C882-E159-39F52BB96A1B}" v="40" dt="2024-05-15T20:32:57.511"/>
    <p1510:client id="{C5F0A3B6-BBA9-2525-EC14-E86590341256}" v="259" dt="2024-05-15T20:30:10.6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7"/>
    <p:restoredTop sz="96132"/>
  </p:normalViewPr>
  <p:slideViewPr>
    <p:cSldViewPr snapToGrid="0">
      <p:cViewPr varScale="1">
        <p:scale>
          <a:sx n="85" d="100"/>
          <a:sy n="85" d="100"/>
        </p:scale>
        <p:origin x="66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419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Henrique Zilves Nicodemus" userId="S::carlos.zilves@rnp.br::1fb2aec3-7cb9-4325-8e0e-0d8e843efa10" providerId="AD" clId="Web-{B0133E4B-33B6-AC59-47AF-1346D982A586}"/>
    <pc:docChg chg="modSld">
      <pc:chgData name="Carlos Henrique Zilves Nicodemus" userId="S::carlos.zilves@rnp.br::1fb2aec3-7cb9-4325-8e0e-0d8e843efa10" providerId="AD" clId="Web-{B0133E4B-33B6-AC59-47AF-1346D982A586}" dt="2024-05-10T18:56:07.304" v="9" actId="20577"/>
      <pc:docMkLst>
        <pc:docMk/>
      </pc:docMkLst>
      <pc:sldChg chg="modSp">
        <pc:chgData name="Carlos Henrique Zilves Nicodemus" userId="S::carlos.zilves@rnp.br::1fb2aec3-7cb9-4325-8e0e-0d8e843efa10" providerId="AD" clId="Web-{B0133E4B-33B6-AC59-47AF-1346D982A586}" dt="2024-05-10T18:56:07.304" v="9" actId="20577"/>
        <pc:sldMkLst>
          <pc:docMk/>
          <pc:sldMk cId="2609800336" sldId="263"/>
        </pc:sldMkLst>
        <pc:spChg chg="mod">
          <ac:chgData name="Carlos Henrique Zilves Nicodemus" userId="S::carlos.zilves@rnp.br::1fb2aec3-7cb9-4325-8e0e-0d8e843efa10" providerId="AD" clId="Web-{B0133E4B-33B6-AC59-47AF-1346D982A586}" dt="2024-05-10T18:56:07.304" v="9" actId="20577"/>
          <ac:spMkLst>
            <pc:docMk/>
            <pc:sldMk cId="2609800336" sldId="263"/>
            <ac:spMk id="6" creationId="{F9C5307F-0751-456A-BFE2-1D3978958FBB}"/>
          </ac:spMkLst>
        </pc:spChg>
      </pc:sldChg>
    </pc:docChg>
  </pc:docChgLst>
  <pc:docChgLst>
    <pc:chgData name="Carlos Henrique Zilves Nicodemus" userId="S::carlos.zilves@rnp.br::1fb2aec3-7cb9-4325-8e0e-0d8e843efa10" providerId="AD" clId="Web-{C5F0A3B6-BBA9-2525-EC14-E86590341256}"/>
    <pc:docChg chg="addSld delSld modSld sldOrd">
      <pc:chgData name="Carlos Henrique Zilves Nicodemus" userId="S::carlos.zilves@rnp.br::1fb2aec3-7cb9-4325-8e0e-0d8e843efa10" providerId="AD" clId="Web-{C5F0A3B6-BBA9-2525-EC14-E86590341256}" dt="2024-05-15T20:30:10.665" v="248" actId="14100"/>
      <pc:docMkLst>
        <pc:docMk/>
      </pc:docMkLst>
      <pc:sldChg chg="modSp">
        <pc:chgData name="Carlos Henrique Zilves Nicodemus" userId="S::carlos.zilves@rnp.br::1fb2aec3-7cb9-4325-8e0e-0d8e843efa10" providerId="AD" clId="Web-{C5F0A3B6-BBA9-2525-EC14-E86590341256}" dt="2024-05-15T20:10:42.934" v="21" actId="20577"/>
        <pc:sldMkLst>
          <pc:docMk/>
          <pc:sldMk cId="2609800336" sldId="263"/>
        </pc:sldMkLst>
        <pc:spChg chg="mod">
          <ac:chgData name="Carlos Henrique Zilves Nicodemus" userId="S::carlos.zilves@rnp.br::1fb2aec3-7cb9-4325-8e0e-0d8e843efa10" providerId="AD" clId="Web-{C5F0A3B6-BBA9-2525-EC14-E86590341256}" dt="2024-05-15T20:10:42.934" v="21" actId="20577"/>
          <ac:spMkLst>
            <pc:docMk/>
            <pc:sldMk cId="2609800336" sldId="263"/>
            <ac:spMk id="2" creationId="{EDE4FC3E-CF6A-1CCA-26FA-1672DBBCB566}"/>
          </ac:spMkLst>
        </pc:spChg>
        <pc:spChg chg="mod">
          <ac:chgData name="Carlos Henrique Zilves Nicodemus" userId="S::carlos.zilves@rnp.br::1fb2aec3-7cb9-4325-8e0e-0d8e843efa10" providerId="AD" clId="Web-{C5F0A3B6-BBA9-2525-EC14-E86590341256}" dt="2024-05-15T20:10:00.011" v="9" actId="20577"/>
          <ac:spMkLst>
            <pc:docMk/>
            <pc:sldMk cId="2609800336" sldId="263"/>
            <ac:spMk id="4" creationId="{C76D5401-8468-01AF-52B1-747043254BB3}"/>
          </ac:spMkLst>
        </pc:spChg>
        <pc:spChg chg="mod">
          <ac:chgData name="Carlos Henrique Zilves Nicodemus" userId="S::carlos.zilves@rnp.br::1fb2aec3-7cb9-4325-8e0e-0d8e843efa10" providerId="AD" clId="Web-{C5F0A3B6-BBA9-2525-EC14-E86590341256}" dt="2024-05-15T20:09:32.760" v="7" actId="20577"/>
          <ac:spMkLst>
            <pc:docMk/>
            <pc:sldMk cId="2609800336" sldId="263"/>
            <ac:spMk id="5" creationId="{4287580F-5568-41A2-AC6B-47D0FEDDF868}"/>
          </ac:spMkLst>
        </pc:spChg>
      </pc:sldChg>
      <pc:sldChg chg="addSp delSp modSp">
        <pc:chgData name="Carlos Henrique Zilves Nicodemus" userId="S::carlos.zilves@rnp.br::1fb2aec3-7cb9-4325-8e0e-0d8e843efa10" providerId="AD" clId="Web-{C5F0A3B6-BBA9-2525-EC14-E86590341256}" dt="2024-05-15T20:14:01.392" v="56" actId="20577"/>
        <pc:sldMkLst>
          <pc:docMk/>
          <pc:sldMk cId="1344928594" sldId="264"/>
        </pc:sldMkLst>
        <pc:spChg chg="add mod">
          <ac:chgData name="Carlos Henrique Zilves Nicodemus" userId="S::carlos.zilves@rnp.br::1fb2aec3-7cb9-4325-8e0e-0d8e843efa10" providerId="AD" clId="Web-{C5F0A3B6-BBA9-2525-EC14-E86590341256}" dt="2024-05-15T20:11:31.966" v="29" actId="20577"/>
          <ac:spMkLst>
            <pc:docMk/>
            <pc:sldMk cId="1344928594" sldId="264"/>
            <ac:spMk id="3" creationId="{2A378A83-965A-D70A-0758-10918C29C03C}"/>
          </ac:spMkLst>
        </pc:spChg>
        <pc:spChg chg="mod">
          <ac:chgData name="Carlos Henrique Zilves Nicodemus" userId="S::carlos.zilves@rnp.br::1fb2aec3-7cb9-4325-8e0e-0d8e843efa10" providerId="AD" clId="Web-{C5F0A3B6-BBA9-2525-EC14-E86590341256}" dt="2024-05-15T20:11:49.717" v="49" actId="20577"/>
          <ac:spMkLst>
            <pc:docMk/>
            <pc:sldMk cId="1344928594" sldId="264"/>
            <ac:spMk id="5" creationId="{CA01E2D4-D2A6-76DB-90D0-0D47841D090E}"/>
          </ac:spMkLst>
        </pc:spChg>
        <pc:spChg chg="del">
          <ac:chgData name="Carlos Henrique Zilves Nicodemus" userId="S::carlos.zilves@rnp.br::1fb2aec3-7cb9-4325-8e0e-0d8e843efa10" providerId="AD" clId="Web-{C5F0A3B6-BBA9-2525-EC14-E86590341256}" dt="2024-05-15T20:11:23.638" v="26"/>
          <ac:spMkLst>
            <pc:docMk/>
            <pc:sldMk cId="1344928594" sldId="264"/>
            <ac:spMk id="6" creationId="{AD5B3B3F-C4F3-91D5-FD7B-0EBB08CE2EF4}"/>
          </ac:spMkLst>
        </pc:spChg>
        <pc:spChg chg="mod">
          <ac:chgData name="Carlos Henrique Zilves Nicodemus" userId="S::carlos.zilves@rnp.br::1fb2aec3-7cb9-4325-8e0e-0d8e843efa10" providerId="AD" clId="Web-{C5F0A3B6-BBA9-2525-EC14-E86590341256}" dt="2024-05-15T20:14:01.392" v="56" actId="20577"/>
          <ac:spMkLst>
            <pc:docMk/>
            <pc:sldMk cId="1344928594" sldId="264"/>
            <ac:spMk id="7" creationId="{CBC16E8A-6233-CAE6-9323-077B014A81A3}"/>
          </ac:spMkLst>
        </pc:spChg>
      </pc:sldChg>
      <pc:sldChg chg="modSp">
        <pc:chgData name="Carlos Henrique Zilves Nicodemus" userId="S::carlos.zilves@rnp.br::1fb2aec3-7cb9-4325-8e0e-0d8e843efa10" providerId="AD" clId="Web-{C5F0A3B6-BBA9-2525-EC14-E86590341256}" dt="2024-05-15T20:30:10.665" v="248" actId="14100"/>
        <pc:sldMkLst>
          <pc:docMk/>
          <pc:sldMk cId="32977000" sldId="265"/>
        </pc:sldMkLst>
        <pc:spChg chg="mod">
          <ac:chgData name="Carlos Henrique Zilves Nicodemus" userId="S::carlos.zilves@rnp.br::1fb2aec3-7cb9-4325-8e0e-0d8e843efa10" providerId="AD" clId="Web-{C5F0A3B6-BBA9-2525-EC14-E86590341256}" dt="2024-05-15T20:29:54.243" v="247" actId="20577"/>
          <ac:spMkLst>
            <pc:docMk/>
            <pc:sldMk cId="32977000" sldId="265"/>
            <ac:spMk id="7" creationId="{15C9CE3A-0AA2-132A-2179-44272B825A1E}"/>
          </ac:spMkLst>
        </pc:spChg>
        <pc:picChg chg="mod">
          <ac:chgData name="Carlos Henrique Zilves Nicodemus" userId="S::carlos.zilves@rnp.br::1fb2aec3-7cb9-4325-8e0e-0d8e843efa10" providerId="AD" clId="Web-{C5F0A3B6-BBA9-2525-EC14-E86590341256}" dt="2024-05-15T20:30:10.665" v="248" actId="14100"/>
          <ac:picMkLst>
            <pc:docMk/>
            <pc:sldMk cId="32977000" sldId="265"/>
            <ac:picMk id="9" creationId="{B0069FDD-6EC4-4466-8072-6C874E7573B4}"/>
          </ac:picMkLst>
        </pc:picChg>
      </pc:sldChg>
      <pc:sldChg chg="mod modShow">
        <pc:chgData name="Carlos Henrique Zilves Nicodemus" userId="S::carlos.zilves@rnp.br::1fb2aec3-7cb9-4325-8e0e-0d8e843efa10" providerId="AD" clId="Web-{C5F0A3B6-BBA9-2525-EC14-E86590341256}" dt="2024-05-15T20:14:59.503" v="70"/>
        <pc:sldMkLst>
          <pc:docMk/>
          <pc:sldMk cId="1458632573" sldId="267"/>
        </pc:sldMkLst>
      </pc:sldChg>
      <pc:sldChg chg="addSp delSp modSp">
        <pc:chgData name="Carlos Henrique Zilves Nicodemus" userId="S::carlos.zilves@rnp.br::1fb2aec3-7cb9-4325-8e0e-0d8e843efa10" providerId="AD" clId="Web-{C5F0A3B6-BBA9-2525-EC14-E86590341256}" dt="2024-05-15T20:25:45.206" v="170" actId="20577"/>
        <pc:sldMkLst>
          <pc:docMk/>
          <pc:sldMk cId="3169530071" sldId="268"/>
        </pc:sldMkLst>
        <pc:spChg chg="add del mod">
          <ac:chgData name="Carlos Henrique Zilves Nicodemus" userId="S::carlos.zilves@rnp.br::1fb2aec3-7cb9-4325-8e0e-0d8e843efa10" providerId="AD" clId="Web-{C5F0A3B6-BBA9-2525-EC14-E86590341256}" dt="2024-05-15T20:23:47.125" v="149"/>
          <ac:spMkLst>
            <pc:docMk/>
            <pc:sldMk cId="3169530071" sldId="268"/>
            <ac:spMk id="4" creationId="{BE9C30B5-C0CE-2A84-3D33-DAAFA90D20DB}"/>
          </ac:spMkLst>
        </pc:spChg>
        <pc:spChg chg="mod">
          <ac:chgData name="Carlos Henrique Zilves Nicodemus" userId="S::carlos.zilves@rnp.br::1fb2aec3-7cb9-4325-8e0e-0d8e843efa10" providerId="AD" clId="Web-{C5F0A3B6-BBA9-2525-EC14-E86590341256}" dt="2024-05-15T20:25:45.206" v="170" actId="20577"/>
          <ac:spMkLst>
            <pc:docMk/>
            <pc:sldMk cId="3169530071" sldId="268"/>
            <ac:spMk id="7" creationId="{ECD90190-8B97-11F8-BAB7-CEA15EF79031}"/>
          </ac:spMkLst>
        </pc:spChg>
        <pc:picChg chg="del">
          <ac:chgData name="Carlos Henrique Zilves Nicodemus" userId="S::carlos.zilves@rnp.br::1fb2aec3-7cb9-4325-8e0e-0d8e843efa10" providerId="AD" clId="Web-{C5F0A3B6-BBA9-2525-EC14-E86590341256}" dt="2024-05-15T20:20:21.588" v="138"/>
          <ac:picMkLst>
            <pc:docMk/>
            <pc:sldMk cId="3169530071" sldId="268"/>
            <ac:picMk id="3" creationId="{F045D099-3B83-4052-844E-FF3E84E84E69}"/>
          </ac:picMkLst>
        </pc:picChg>
        <pc:picChg chg="add del mod ord">
          <ac:chgData name="Carlos Henrique Zilves Nicodemus" userId="S::carlos.zilves@rnp.br::1fb2aec3-7cb9-4325-8e0e-0d8e843efa10" providerId="AD" clId="Web-{C5F0A3B6-BBA9-2525-EC14-E86590341256}" dt="2024-05-15T20:20:38.526" v="144"/>
          <ac:picMkLst>
            <pc:docMk/>
            <pc:sldMk cId="3169530071" sldId="268"/>
            <ac:picMk id="5" creationId="{D9C088F3-12F8-1027-21E4-9A64159408B9}"/>
          </ac:picMkLst>
        </pc:picChg>
        <pc:picChg chg="add del mod ord">
          <ac:chgData name="Carlos Henrique Zilves Nicodemus" userId="S::carlos.zilves@rnp.br::1fb2aec3-7cb9-4325-8e0e-0d8e843efa10" providerId="AD" clId="Web-{C5F0A3B6-BBA9-2525-EC14-E86590341256}" dt="2024-05-15T20:21:08.324" v="148"/>
          <ac:picMkLst>
            <pc:docMk/>
            <pc:sldMk cId="3169530071" sldId="268"/>
            <ac:picMk id="8" creationId="{FEB7D96A-A0E8-E123-CACC-8C8347B7583F}"/>
          </ac:picMkLst>
        </pc:picChg>
        <pc:picChg chg="add mod ord modCrop">
          <ac:chgData name="Carlos Henrique Zilves Nicodemus" userId="S::carlos.zilves@rnp.br::1fb2aec3-7cb9-4325-8e0e-0d8e843efa10" providerId="AD" clId="Web-{C5F0A3B6-BBA9-2525-EC14-E86590341256}" dt="2024-05-15T20:24:54.423" v="158" actId="1076"/>
          <ac:picMkLst>
            <pc:docMk/>
            <pc:sldMk cId="3169530071" sldId="268"/>
            <ac:picMk id="9" creationId="{21DF91B5-DA08-3116-1E75-0FE04C4A5521}"/>
          </ac:picMkLst>
        </pc:picChg>
        <pc:picChg chg="add mod">
          <ac:chgData name="Carlos Henrique Zilves Nicodemus" userId="S::carlos.zilves@rnp.br::1fb2aec3-7cb9-4325-8e0e-0d8e843efa10" providerId="AD" clId="Web-{C5F0A3B6-BBA9-2525-EC14-E86590341256}" dt="2024-05-15T20:24:59.470" v="159" actId="1076"/>
          <ac:picMkLst>
            <pc:docMk/>
            <pc:sldMk cId="3169530071" sldId="268"/>
            <ac:picMk id="10" creationId="{7A4E9648-58B2-D74E-200B-B8B935C0E39E}"/>
          </ac:picMkLst>
        </pc:picChg>
      </pc:sldChg>
      <pc:sldChg chg="del">
        <pc:chgData name="Carlos Henrique Zilves Nicodemus" userId="S::carlos.zilves@rnp.br::1fb2aec3-7cb9-4325-8e0e-0d8e843efa10" providerId="AD" clId="Web-{C5F0A3B6-BBA9-2525-EC14-E86590341256}" dt="2024-05-15T20:27:25.552" v="174"/>
        <pc:sldMkLst>
          <pc:docMk/>
          <pc:sldMk cId="912963152" sldId="269"/>
        </pc:sldMkLst>
      </pc:sldChg>
      <pc:sldChg chg="modSp">
        <pc:chgData name="Carlos Henrique Zilves Nicodemus" userId="S::carlos.zilves@rnp.br::1fb2aec3-7cb9-4325-8e0e-0d8e843efa10" providerId="AD" clId="Web-{C5F0A3B6-BBA9-2525-EC14-E86590341256}" dt="2024-05-15T20:17:54.976" v="137" actId="20577"/>
        <pc:sldMkLst>
          <pc:docMk/>
          <pc:sldMk cId="3060111940" sldId="270"/>
        </pc:sldMkLst>
        <pc:spChg chg="mod">
          <ac:chgData name="Carlos Henrique Zilves Nicodemus" userId="S::carlos.zilves@rnp.br::1fb2aec3-7cb9-4325-8e0e-0d8e843efa10" providerId="AD" clId="Web-{C5F0A3B6-BBA9-2525-EC14-E86590341256}" dt="2024-05-15T20:17:54.976" v="137" actId="20577"/>
          <ac:spMkLst>
            <pc:docMk/>
            <pc:sldMk cId="3060111940" sldId="270"/>
            <ac:spMk id="7" creationId="{CBC16E8A-6233-CAE6-9323-077B014A81A3}"/>
          </ac:spMkLst>
        </pc:spChg>
      </pc:sldChg>
      <pc:sldChg chg="modSp add ord replId">
        <pc:chgData name="Carlos Henrique Zilves Nicodemus" userId="S::carlos.zilves@rnp.br::1fb2aec3-7cb9-4325-8e0e-0d8e843efa10" providerId="AD" clId="Web-{C5F0A3B6-BBA9-2525-EC14-E86590341256}" dt="2024-05-15T20:28:54.429" v="215" actId="20577"/>
        <pc:sldMkLst>
          <pc:docMk/>
          <pc:sldMk cId="371368902" sldId="277"/>
        </pc:sldMkLst>
        <pc:spChg chg="mod">
          <ac:chgData name="Carlos Henrique Zilves Nicodemus" userId="S::carlos.zilves@rnp.br::1fb2aec3-7cb9-4325-8e0e-0d8e843efa10" providerId="AD" clId="Web-{C5F0A3B6-BBA9-2525-EC14-E86590341256}" dt="2024-05-15T20:28:54.429" v="215" actId="20577"/>
          <ac:spMkLst>
            <pc:docMk/>
            <pc:sldMk cId="371368902" sldId="277"/>
            <ac:spMk id="5" creationId="{AE1B5D43-2D31-BB5B-8844-186CED8385D2}"/>
          </ac:spMkLst>
        </pc:spChg>
        <pc:spChg chg="mod">
          <ac:chgData name="Carlos Henrique Zilves Nicodemus" userId="S::carlos.zilves@rnp.br::1fb2aec3-7cb9-4325-8e0e-0d8e843efa10" providerId="AD" clId="Web-{C5F0A3B6-BBA9-2525-EC14-E86590341256}" dt="2024-05-15T20:28:15.600" v="192" actId="20577"/>
          <ac:spMkLst>
            <pc:docMk/>
            <pc:sldMk cId="371368902" sldId="277"/>
            <ac:spMk id="6" creationId="{AADC3C6A-1F75-A005-C9D4-BD96DBDCD172}"/>
          </ac:spMkLst>
        </pc:spChg>
      </pc:sldChg>
    </pc:docChg>
  </pc:docChgLst>
  <pc:docChgLst>
    <pc:chgData name="Carlos Henrique Zilves Nicodemus" userId="S::carlos.zilves@rnp.br::1fb2aec3-7cb9-4325-8e0e-0d8e843efa10" providerId="AD" clId="Web-{A869ECB5-84B5-C882-E159-39F52BB96A1B}"/>
    <pc:docChg chg="modSld sldOrd">
      <pc:chgData name="Carlos Henrique Zilves Nicodemus" userId="S::carlos.zilves@rnp.br::1fb2aec3-7cb9-4325-8e0e-0d8e843efa10" providerId="AD" clId="Web-{A869ECB5-84B5-C882-E159-39F52BB96A1B}" dt="2024-05-15T20:32:57.511" v="38"/>
      <pc:docMkLst>
        <pc:docMk/>
      </pc:docMkLst>
      <pc:sldChg chg="modSp">
        <pc:chgData name="Carlos Henrique Zilves Nicodemus" userId="S::carlos.zilves@rnp.br::1fb2aec3-7cb9-4325-8e0e-0d8e843efa10" providerId="AD" clId="Web-{A869ECB5-84B5-C882-E159-39F52BB96A1B}" dt="2024-05-15T20:32:30.151" v="35" actId="20577"/>
        <pc:sldMkLst>
          <pc:docMk/>
          <pc:sldMk cId="32977000" sldId="265"/>
        </pc:sldMkLst>
        <pc:spChg chg="mod">
          <ac:chgData name="Carlos Henrique Zilves Nicodemus" userId="S::carlos.zilves@rnp.br::1fb2aec3-7cb9-4325-8e0e-0d8e843efa10" providerId="AD" clId="Web-{A869ECB5-84B5-C882-E159-39F52BB96A1B}" dt="2024-05-15T20:32:30.151" v="35" actId="20577"/>
          <ac:spMkLst>
            <pc:docMk/>
            <pc:sldMk cId="32977000" sldId="265"/>
            <ac:spMk id="7" creationId="{15C9CE3A-0AA2-132A-2179-44272B825A1E}"/>
          </ac:spMkLst>
        </pc:spChg>
      </pc:sldChg>
      <pc:sldChg chg="mod modShow">
        <pc:chgData name="Carlos Henrique Zilves Nicodemus" userId="S::carlos.zilves@rnp.br::1fb2aec3-7cb9-4325-8e0e-0d8e843efa10" providerId="AD" clId="Web-{A869ECB5-84B5-C882-E159-39F52BB96A1B}" dt="2024-05-15T20:32:57.511" v="38"/>
        <pc:sldMkLst>
          <pc:docMk/>
          <pc:sldMk cId="3499533045" sldId="266"/>
        </pc:sldMkLst>
      </pc:sldChg>
      <pc:sldChg chg="ord">
        <pc:chgData name="Carlos Henrique Zilves Nicodemus" userId="S::carlos.zilves@rnp.br::1fb2aec3-7cb9-4325-8e0e-0d8e843efa10" providerId="AD" clId="Web-{A869ECB5-84B5-C882-E159-39F52BB96A1B}" dt="2024-05-15T20:32:52.526" v="37"/>
        <pc:sldMkLst>
          <pc:docMk/>
          <pc:sldMk cId="1458632573" sldId="267"/>
        </pc:sldMkLst>
      </pc:sldChg>
    </pc:docChg>
  </pc:docChgLst>
  <pc:docChgLst>
    <pc:chgData name="Débora Costa Soares dos Reis" userId="S::debora.reis@rnp.br::1554d899-addb-4001-982d-649fdcdbae30" providerId="AD" clId="Web-{FCF69C0D-91E9-BF65-88EA-7C0891873FC4}"/>
    <pc:docChg chg="modSld">
      <pc:chgData name="Débora Costa Soares dos Reis" userId="S::debora.reis@rnp.br::1554d899-addb-4001-982d-649fdcdbae30" providerId="AD" clId="Web-{FCF69C0D-91E9-BF65-88EA-7C0891873FC4}" dt="2024-05-09T20:25:49.529" v="7" actId="20577"/>
      <pc:docMkLst>
        <pc:docMk/>
      </pc:docMkLst>
      <pc:sldChg chg="modSp">
        <pc:chgData name="Débora Costa Soares dos Reis" userId="S::debora.reis@rnp.br::1554d899-addb-4001-982d-649fdcdbae30" providerId="AD" clId="Web-{FCF69C0D-91E9-BF65-88EA-7C0891873FC4}" dt="2024-05-09T20:25:07.512" v="4"/>
        <pc:sldMkLst>
          <pc:docMk/>
          <pc:sldMk cId="2609800336" sldId="263"/>
        </pc:sldMkLst>
        <pc:spChg chg="mod">
          <ac:chgData name="Débora Costa Soares dos Reis" userId="S::debora.reis@rnp.br::1554d899-addb-4001-982d-649fdcdbae30" providerId="AD" clId="Web-{FCF69C0D-91E9-BF65-88EA-7C0891873FC4}" dt="2024-05-09T20:25:07.512" v="4"/>
          <ac:spMkLst>
            <pc:docMk/>
            <pc:sldMk cId="2609800336" sldId="263"/>
            <ac:spMk id="2" creationId="{EDE4FC3E-CF6A-1CCA-26FA-1672DBBCB566}"/>
          </ac:spMkLst>
        </pc:spChg>
      </pc:sldChg>
      <pc:sldChg chg="modSp">
        <pc:chgData name="Débora Costa Soares dos Reis" userId="S::debora.reis@rnp.br::1554d899-addb-4001-982d-649fdcdbae30" providerId="AD" clId="Web-{FCF69C0D-91E9-BF65-88EA-7C0891873FC4}" dt="2024-05-09T20:25:31.216" v="6" actId="20577"/>
        <pc:sldMkLst>
          <pc:docMk/>
          <pc:sldMk cId="1344928594" sldId="264"/>
        </pc:sldMkLst>
        <pc:spChg chg="mod">
          <ac:chgData name="Débora Costa Soares dos Reis" userId="S::debora.reis@rnp.br::1554d899-addb-4001-982d-649fdcdbae30" providerId="AD" clId="Web-{FCF69C0D-91E9-BF65-88EA-7C0891873FC4}" dt="2024-05-09T20:25:31.216" v="6" actId="20577"/>
          <ac:spMkLst>
            <pc:docMk/>
            <pc:sldMk cId="1344928594" sldId="264"/>
            <ac:spMk id="7" creationId="{CBC16E8A-6233-CAE6-9323-077B014A81A3}"/>
          </ac:spMkLst>
        </pc:spChg>
      </pc:sldChg>
      <pc:sldChg chg="modSp">
        <pc:chgData name="Débora Costa Soares dos Reis" userId="S::debora.reis@rnp.br::1554d899-addb-4001-982d-649fdcdbae30" providerId="AD" clId="Web-{FCF69C0D-91E9-BF65-88EA-7C0891873FC4}" dt="2024-05-09T20:24:42.152" v="3" actId="20577"/>
        <pc:sldMkLst>
          <pc:docMk/>
          <pc:sldMk cId="1458632573" sldId="267"/>
        </pc:sldMkLst>
        <pc:spChg chg="mod">
          <ac:chgData name="Débora Costa Soares dos Reis" userId="S::debora.reis@rnp.br::1554d899-addb-4001-982d-649fdcdbae30" providerId="AD" clId="Web-{FCF69C0D-91E9-BF65-88EA-7C0891873FC4}" dt="2024-05-09T20:24:42.152" v="3" actId="20577"/>
          <ac:spMkLst>
            <pc:docMk/>
            <pc:sldMk cId="1458632573" sldId="267"/>
            <ac:spMk id="7" creationId="{ECD90190-8B97-11F8-BAB7-CEA15EF79031}"/>
          </ac:spMkLst>
        </pc:spChg>
      </pc:sldChg>
      <pc:sldChg chg="modSp">
        <pc:chgData name="Débora Costa Soares dos Reis" userId="S::debora.reis@rnp.br::1554d899-addb-4001-982d-649fdcdbae30" providerId="AD" clId="Web-{FCF69C0D-91E9-BF65-88EA-7C0891873FC4}" dt="2024-05-09T20:25:49.529" v="7" actId="20577"/>
        <pc:sldMkLst>
          <pc:docMk/>
          <pc:sldMk cId="3060111940" sldId="270"/>
        </pc:sldMkLst>
        <pc:spChg chg="mod">
          <ac:chgData name="Débora Costa Soares dos Reis" userId="S::debora.reis@rnp.br::1554d899-addb-4001-982d-649fdcdbae30" providerId="AD" clId="Web-{FCF69C0D-91E9-BF65-88EA-7C0891873FC4}" dt="2024-05-09T20:25:49.529" v="7" actId="20577"/>
          <ac:spMkLst>
            <pc:docMk/>
            <pc:sldMk cId="3060111940" sldId="270"/>
            <ac:spMk id="7" creationId="{CBC16E8A-6233-CAE6-9323-077B014A81A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96D92-F9AE-BE40-B8DC-7EFEA2BCA01F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50279-B371-2540-9EEC-102D418A1C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014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50279-B371-2540-9EEC-102D418A1CCD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7349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50279-B371-2540-9EEC-102D418A1CCD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727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NP25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12862" y="1943030"/>
            <a:ext cx="3344982" cy="753277"/>
          </a:xfrm>
        </p:spPr>
        <p:txBody>
          <a:bodyPr anchor="b">
            <a:normAutofit/>
          </a:bodyPr>
          <a:lstStyle>
            <a:lvl1pPr algn="l">
              <a:defRPr sz="2200" b="0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 dirty="0"/>
              <a:t>Clique para editar o título Mestre da PALESTRA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5332" y="3518168"/>
            <a:ext cx="3332514" cy="600540"/>
          </a:xfrm>
        </p:spPr>
        <p:txBody>
          <a:bodyPr>
            <a:noAutofit/>
          </a:bodyPr>
          <a:lstStyle>
            <a:lvl1pPr marL="0" indent="0" algn="l">
              <a:buNone/>
              <a:defRPr sz="1700" b="0" i="0">
                <a:solidFill>
                  <a:schemeClr val="tx1"/>
                </a:solidFill>
                <a:latin typeface="Barlow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dirty="0"/>
              <a:t>Clique para editar NOME PALESTRANTE</a:t>
            </a:r>
          </a:p>
          <a:p>
            <a:endParaRPr lang="en-US" dirty="0"/>
          </a:p>
        </p:txBody>
      </p:sp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id="{998E250F-0937-D913-0888-E8FDEE0D29D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12861" y="4414322"/>
            <a:ext cx="3344983" cy="326572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pt-BR" sz="1700" b="0" i="1" kern="1200" dirty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pt-BR" dirty="0"/>
              <a:t>Clique para editar CARGO</a:t>
            </a:r>
          </a:p>
        </p:txBody>
      </p:sp>
    </p:spTree>
    <p:extLst>
      <p:ext uri="{BB962C8B-B14F-4D97-AF65-F5344CB8AC3E}">
        <p14:creationId xmlns:p14="http://schemas.microsoft.com/office/powerpoint/2010/main" val="313546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RNP25_MIOLO_1COL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BA84C-D28B-7B20-37D8-C1CACF0F3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 dirty="0"/>
              <a:t>Clique para editar o título Mestre da PALESTRA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31EC9F-C6DB-F568-D9A0-69FF494EF9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01EFF"/>
                </a:solidFill>
                <a:latin typeface="Barlow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/>
              <a:t>Clique para editar os estilos de TÍTULO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21E14165-E4C0-E7C7-C8D7-AD396FFC886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266462" y="1808593"/>
            <a:ext cx="6510214" cy="30369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t-BR" sz="1700" b="0" i="0" kern="1200" dirty="0" smtClean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dirty="0"/>
              <a:t>Clique para editar os estilos de TEXTO CORRIDO – 1 COLUNA</a:t>
            </a:r>
          </a:p>
        </p:txBody>
      </p:sp>
    </p:spTree>
    <p:extLst>
      <p:ext uri="{BB962C8B-B14F-4D97-AF65-F5344CB8AC3E}">
        <p14:creationId xmlns:p14="http://schemas.microsoft.com/office/powerpoint/2010/main" val="174473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RNP25_MIOLO_2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BA84C-D28B-7B20-37D8-C1CACF0F3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 dirty="0"/>
              <a:t>Clique para editar o título Mestre da PALESTRA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31EC9F-C6DB-F568-D9A0-69FF494EF9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01EFF"/>
                </a:solidFill>
                <a:latin typeface="Barlow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/>
              <a:t>Clique para editar os estilos de TÍTULO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21E14165-E4C0-E7C7-C8D7-AD396FFC886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266462" y="1808593"/>
            <a:ext cx="6510214" cy="3036940"/>
          </a:xfrm>
          <a:prstGeom prst="rect">
            <a:avLst/>
          </a:prstGeom>
        </p:spPr>
        <p:txBody>
          <a:bodyPr numCol="2" spcCol="360000"/>
          <a:lstStyle>
            <a:lvl1pPr marL="0" indent="0">
              <a:buNone/>
              <a:defRPr lang="pt-BR" sz="1700" b="0" i="0" kern="1200" dirty="0" smtClean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dirty="0"/>
              <a:t>Clique para editar os estilos de TEXTO CORRIDO – 2 COLUNAS</a:t>
            </a:r>
          </a:p>
        </p:txBody>
      </p:sp>
    </p:spTree>
    <p:extLst>
      <p:ext uri="{BB962C8B-B14F-4D97-AF65-F5344CB8AC3E}">
        <p14:creationId xmlns:p14="http://schemas.microsoft.com/office/powerpoint/2010/main" val="62201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NP25_MIOLO_1COLUNA+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BA84C-D28B-7B20-37D8-C1CACF0F3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 dirty="0"/>
              <a:t>Clique para editar o título Mestre da PALESTRA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31EC9F-C6DB-F568-D9A0-69FF494EF9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01EFF"/>
                </a:solidFill>
                <a:latin typeface="Barlow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/>
              <a:t>Clique para editar os estilos de TÍTULO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21E14165-E4C0-E7C7-C8D7-AD396FFC886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266462" y="1808593"/>
            <a:ext cx="3110523" cy="30369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t-BR" sz="1700" b="0" i="0" kern="1200" dirty="0" smtClean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dirty="0"/>
              <a:t>Clique para editar os estilos de TEXTO CORRIDO – 1 COLUNA</a:t>
            </a:r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73FED905-7FEC-941A-50D2-EB714E6579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91200" y="1828800"/>
            <a:ext cx="2986088" cy="304006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296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NP25_MIOLO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BA84C-D28B-7B20-37D8-C1CACF0F3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 dirty="0"/>
              <a:t>Clique para editar o título Mestre da PALESTRA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31EC9F-C6DB-F568-D9A0-69FF494EF9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01EFF"/>
                </a:solidFill>
                <a:latin typeface="Barlow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/>
              <a:t>Clique para editar os estilos de TÍTULO</a:t>
            </a:r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73FED905-7FEC-941A-50D2-EB714E6579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66461" y="1828800"/>
            <a:ext cx="6510827" cy="304006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21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RNP25_ENCERR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F6DD00-D899-CE72-DE7B-CAD0DD0146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42708" y="2008064"/>
            <a:ext cx="3243314" cy="334737"/>
          </a:xfrm>
          <a:prstGeom prst="rect">
            <a:avLst/>
          </a:prstGeom>
        </p:spPr>
        <p:txBody>
          <a:bodyPr anchor="b"/>
          <a:lstStyle>
            <a:lvl1pPr algn="l">
              <a:defRPr sz="2000" b="1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r>
              <a:rPr lang="pt-BR" dirty="0"/>
              <a:t>OBRIGADO (A)!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7B4AAF-35FD-FC08-7FFA-20632D614D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42706" y="2579565"/>
            <a:ext cx="3243313" cy="3347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Contato palestrante</a:t>
            </a:r>
          </a:p>
        </p:txBody>
      </p:sp>
    </p:spTree>
    <p:extLst>
      <p:ext uri="{BB962C8B-B14F-4D97-AF65-F5344CB8AC3E}">
        <p14:creationId xmlns:p14="http://schemas.microsoft.com/office/powerpoint/2010/main" val="3781979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0C0A7-A2BE-7F43-977C-5F04F40EA1F3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3CB45-47E9-9545-833C-EE867628789B}" type="slidenum">
              <a:rPr lang="pt-BR" smtClean="0"/>
              <a:t>‹nº›</a:t>
            </a:fld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E16DB9CF-DF83-573B-392E-7293C7C74E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320"/>
            <a:ext cx="9144573" cy="514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2D732011-5326-F0D5-103C-C39927D7384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" y="320"/>
            <a:ext cx="9144573" cy="514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6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4" r:id="rId2"/>
    <p:sldLayoutId id="2147483675" r:id="rId3"/>
    <p:sldLayoutId id="214748367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38886C79-ED0E-C339-404F-10BBF4BFF4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320"/>
            <a:ext cx="9144573" cy="514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8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E4FC3E-CF6A-1CCA-26FA-1672DBBCB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1" y="2212946"/>
            <a:ext cx="4077356" cy="717608"/>
          </a:xfrm>
        </p:spPr>
        <p:txBody>
          <a:bodyPr>
            <a:noAutofit/>
          </a:bodyPr>
          <a:lstStyle/>
          <a:p>
            <a:pPr algn="r"/>
            <a:r>
              <a:rPr lang="pt-BR" sz="2300" b="1" dirty="0">
                <a:solidFill>
                  <a:srgbClr val="001EFF"/>
                </a:solidFill>
                <a:latin typeface="Barlow"/>
              </a:rPr>
              <a:t>Ambiente de movimentação de dados com alto desempenho para </a:t>
            </a:r>
            <a:r>
              <a:rPr lang="pt-BR" sz="2300" b="1" dirty="0" err="1">
                <a:solidFill>
                  <a:srgbClr val="001EFF"/>
                </a:solidFill>
                <a:latin typeface="Barlow"/>
              </a:rPr>
              <a:t>ICTs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DA4C62-6BA6-1881-64F0-E7158E96F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1" y="3365665"/>
            <a:ext cx="4077356" cy="326572"/>
          </a:xfrm>
        </p:spPr>
        <p:txBody>
          <a:bodyPr/>
          <a:lstStyle/>
          <a:p>
            <a:pPr algn="r"/>
            <a:r>
              <a:rPr lang="pt-BR" dirty="0"/>
              <a:t>Carlos Henrique Zilves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6D5401-8468-01AF-52B1-747043254B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1" y="3800172"/>
            <a:ext cx="4077356" cy="3265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pt-BR" dirty="0">
                <a:latin typeface="Barlow"/>
              </a:rPr>
              <a:t>RNP/DPDI/Analista Sênior de </a:t>
            </a:r>
            <a:r>
              <a:rPr lang="pt-BR">
                <a:latin typeface="Barlow"/>
              </a:rPr>
              <a:t>e-Ciência</a:t>
            </a:r>
          </a:p>
          <a:p>
            <a:pPr algn="r"/>
            <a:endParaRPr lang="pt-BR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4287580F-5568-41A2-AC6B-47D0FEDDF868}"/>
              </a:ext>
            </a:extLst>
          </p:cNvPr>
          <p:cNvSpPr txBox="1">
            <a:spLocks/>
          </p:cNvSpPr>
          <p:nvPr/>
        </p:nvSpPr>
        <p:spPr>
          <a:xfrm>
            <a:off x="4572001" y="4126744"/>
            <a:ext cx="4077356" cy="3265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7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dirty="0">
                <a:latin typeface="Barlow"/>
              </a:rPr>
              <a:t>Prof. Fernando Frota </a:t>
            </a:r>
            <a:r>
              <a:rPr lang="pt-BR" dirty="0" err="1">
                <a:latin typeface="Barlow"/>
              </a:rPr>
              <a:t>Redigolo</a:t>
            </a:r>
          </a:p>
        </p:txBody>
      </p:sp>
      <p:sp>
        <p:nvSpPr>
          <p:cNvPr id="6" name="Espaço Reservado para Conteúdo 3">
            <a:extLst>
              <a:ext uri="{FF2B5EF4-FFF2-40B4-BE49-F238E27FC236}">
                <a16:creationId xmlns:a16="http://schemas.microsoft.com/office/drawing/2014/main" id="{F9C5307F-0751-456A-BFE2-1D3978958FBB}"/>
              </a:ext>
            </a:extLst>
          </p:cNvPr>
          <p:cNvSpPr txBox="1">
            <a:spLocks/>
          </p:cNvSpPr>
          <p:nvPr/>
        </p:nvSpPr>
        <p:spPr>
          <a:xfrm>
            <a:off x="4572001" y="4538368"/>
            <a:ext cx="4077356" cy="3265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pt-BR" sz="1700" b="0" i="1" kern="1200" dirty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400">
                <a:latin typeface="Barlow"/>
              </a:rPr>
              <a:t>LARC/USP</a:t>
            </a:r>
          </a:p>
          <a:p>
            <a:pPr algn="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9800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A01E2D4-D2A6-76DB-90D0-0D47841D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Ambiente de Movimentação de Dados de Alto Desempenho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D5B3B3F-C4F3-91D5-FD7B-0EBB08CE2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Otimizações em Redes e Equipamentos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CBC16E8A-6233-CAE6-9323-077B014A81A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algn="just"/>
            <a:r>
              <a:rPr lang="pt-BR" dirty="0"/>
              <a:t>Otimizações na Rede e Sistema Operacional: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Buffers maiores (Hosts/roteadores/switches);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Segmento separado na rede para movimentação de grandes volumes de dados;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Monitorar perdas na rede (controle congestão TCP);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Parâmetros diversos Kernel Linux.</a:t>
            </a:r>
          </a:p>
        </p:txBody>
      </p:sp>
    </p:spTree>
    <p:extLst>
      <p:ext uri="{BB962C8B-B14F-4D97-AF65-F5344CB8AC3E}">
        <p14:creationId xmlns:p14="http://schemas.microsoft.com/office/powerpoint/2010/main" val="926371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A01E2D4-D2A6-76DB-90D0-0D47841D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Ambiente de Movimentação de Dados de Alto Desempenho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D5B3B3F-C4F3-91D5-FD7B-0EBB08CE2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Ferramentas Especializadas para Transferência de Dados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CBC16E8A-6233-CAE6-9323-077B014A81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6462" y="1808593"/>
            <a:ext cx="3155770" cy="3036940"/>
          </a:xfrm>
        </p:spPr>
        <p:txBody>
          <a:bodyPr/>
          <a:lstStyle/>
          <a:p>
            <a:r>
              <a:rPr lang="pt-BR" dirty="0"/>
              <a:t>Paralelismo para maior desempenho da transferência: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Múltiplos Processos/ Threads p/ acesso ao disco e à rede;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Múltiplas Conexões TCP;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Múltiplos Servidores (em Cluster);</a:t>
            </a:r>
          </a:p>
          <a:p>
            <a:r>
              <a:rPr lang="pt-BR" dirty="0"/>
              <a:t>‘Fair </a:t>
            </a:r>
            <a:r>
              <a:rPr lang="pt-BR" dirty="0" err="1"/>
              <a:t>Usage</a:t>
            </a:r>
            <a:r>
              <a:rPr lang="pt-BR" dirty="0"/>
              <a:t>’ para transferências de múltiplos usuários.</a:t>
            </a:r>
          </a:p>
        </p:txBody>
      </p:sp>
      <p:sp>
        <p:nvSpPr>
          <p:cNvPr id="3" name="Retângulo: Cantos Arredondados 8">
            <a:extLst>
              <a:ext uri="{FF2B5EF4-FFF2-40B4-BE49-F238E27FC236}">
                <a16:creationId xmlns:a16="http://schemas.microsoft.com/office/drawing/2014/main" id="{45BC0B01-4D6B-DF4D-7EFD-2B02AC5AC229}"/>
              </a:ext>
            </a:extLst>
          </p:cNvPr>
          <p:cNvSpPr/>
          <p:nvPr/>
        </p:nvSpPr>
        <p:spPr>
          <a:xfrm>
            <a:off x="5699320" y="1650989"/>
            <a:ext cx="3019565" cy="27429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: Cantos Arredondados 9">
            <a:extLst>
              <a:ext uri="{FF2B5EF4-FFF2-40B4-BE49-F238E27FC236}">
                <a16:creationId xmlns:a16="http://schemas.microsoft.com/office/drawing/2014/main" id="{05284266-C10F-1C12-93C1-8F9EBC024002}"/>
              </a:ext>
            </a:extLst>
          </p:cNvPr>
          <p:cNvSpPr/>
          <p:nvPr/>
        </p:nvSpPr>
        <p:spPr>
          <a:xfrm>
            <a:off x="6000933" y="3193397"/>
            <a:ext cx="2439132" cy="9607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CaixaDeTexto 13">
            <a:extLst>
              <a:ext uri="{FF2B5EF4-FFF2-40B4-BE49-F238E27FC236}">
                <a16:creationId xmlns:a16="http://schemas.microsoft.com/office/drawing/2014/main" id="{355ECE16-8F9C-2ED4-85B7-6DB62696BF23}"/>
              </a:ext>
            </a:extLst>
          </p:cNvPr>
          <p:cNvSpPr txBox="1"/>
          <p:nvPr/>
        </p:nvSpPr>
        <p:spPr>
          <a:xfrm>
            <a:off x="6674113" y="3465032"/>
            <a:ext cx="1089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Barlow Medium" panose="00000600000000000000" pitchFamily="2" charset="0"/>
              </a:rPr>
              <a:t>Cluster</a:t>
            </a:r>
            <a:endParaRPr lang="pt-BR" sz="1400" i="1" dirty="0">
              <a:latin typeface="Barlow Medium" panose="00000600000000000000" pitchFamily="2" charset="0"/>
            </a:endParaRPr>
          </a:p>
        </p:txBody>
      </p:sp>
      <p:sp>
        <p:nvSpPr>
          <p:cNvPr id="9" name="Retângulo: Cantos Arredondados 19">
            <a:extLst>
              <a:ext uri="{FF2B5EF4-FFF2-40B4-BE49-F238E27FC236}">
                <a16:creationId xmlns:a16="http://schemas.microsoft.com/office/drawing/2014/main" id="{B51F4E7F-0930-3D78-2538-7DC0FE2A90D4}"/>
              </a:ext>
            </a:extLst>
          </p:cNvPr>
          <p:cNvSpPr/>
          <p:nvPr/>
        </p:nvSpPr>
        <p:spPr>
          <a:xfrm>
            <a:off x="7510256" y="3801671"/>
            <a:ext cx="552005" cy="4686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23">
            <a:extLst>
              <a:ext uri="{FF2B5EF4-FFF2-40B4-BE49-F238E27FC236}">
                <a16:creationId xmlns:a16="http://schemas.microsoft.com/office/drawing/2014/main" id="{4B3F3220-E051-FE48-5230-06A1FE457B25}"/>
              </a:ext>
            </a:extLst>
          </p:cNvPr>
          <p:cNvSpPr/>
          <p:nvPr/>
        </p:nvSpPr>
        <p:spPr>
          <a:xfrm>
            <a:off x="6376219" y="3801671"/>
            <a:ext cx="552005" cy="4686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Folded Corner 10">
            <a:extLst>
              <a:ext uri="{FF2B5EF4-FFF2-40B4-BE49-F238E27FC236}">
                <a16:creationId xmlns:a16="http://schemas.microsoft.com/office/drawing/2014/main" id="{222C38B9-AF84-2E5C-6D98-095865637F7D}"/>
              </a:ext>
            </a:extLst>
          </p:cNvPr>
          <p:cNvSpPr>
            <a:spLocks noChangeAspect="1"/>
          </p:cNvSpPr>
          <p:nvPr/>
        </p:nvSpPr>
        <p:spPr>
          <a:xfrm>
            <a:off x="7829708" y="3924268"/>
            <a:ext cx="195660" cy="234340"/>
          </a:xfrm>
          <a:prstGeom prst="foldedCorner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2" name="Folded Corner 11">
            <a:extLst>
              <a:ext uri="{FF2B5EF4-FFF2-40B4-BE49-F238E27FC236}">
                <a16:creationId xmlns:a16="http://schemas.microsoft.com/office/drawing/2014/main" id="{517E6685-291C-C224-E94D-492E89EEB924}"/>
              </a:ext>
            </a:extLst>
          </p:cNvPr>
          <p:cNvSpPr>
            <a:spLocks noChangeAspect="1"/>
          </p:cNvSpPr>
          <p:nvPr/>
        </p:nvSpPr>
        <p:spPr>
          <a:xfrm>
            <a:off x="6453000" y="3937514"/>
            <a:ext cx="195660" cy="234340"/>
          </a:xfrm>
          <a:prstGeom prst="foldedCorne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3" name="Folded Corner 12">
            <a:extLst>
              <a:ext uri="{FF2B5EF4-FFF2-40B4-BE49-F238E27FC236}">
                <a16:creationId xmlns:a16="http://schemas.microsoft.com/office/drawing/2014/main" id="{EB3FAB64-5BE8-E6B7-ACDB-3472986F1325}"/>
              </a:ext>
            </a:extLst>
          </p:cNvPr>
          <p:cNvSpPr>
            <a:spLocks noChangeAspect="1"/>
          </p:cNvSpPr>
          <p:nvPr/>
        </p:nvSpPr>
        <p:spPr>
          <a:xfrm>
            <a:off x="7599227" y="3928683"/>
            <a:ext cx="195660" cy="234340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F298300-39BF-D5DF-760C-6EE2DEECB91D}"/>
              </a:ext>
            </a:extLst>
          </p:cNvPr>
          <p:cNvCxnSpPr>
            <a:cxnSpLocks/>
          </p:cNvCxnSpPr>
          <p:nvPr/>
        </p:nvCxnSpPr>
        <p:spPr>
          <a:xfrm>
            <a:off x="6453000" y="4272392"/>
            <a:ext cx="0" cy="4921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219D282-5369-1CA4-FB39-730092501FCB}"/>
              </a:ext>
            </a:extLst>
          </p:cNvPr>
          <p:cNvCxnSpPr>
            <a:cxnSpLocks/>
          </p:cNvCxnSpPr>
          <p:nvPr/>
        </p:nvCxnSpPr>
        <p:spPr>
          <a:xfrm>
            <a:off x="6539019" y="4272392"/>
            <a:ext cx="0" cy="4921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960D5EC-D5ED-E0A0-9DD3-AC7FB5E2E388}"/>
              </a:ext>
            </a:extLst>
          </p:cNvPr>
          <p:cNvCxnSpPr>
            <a:cxnSpLocks/>
          </p:cNvCxnSpPr>
          <p:nvPr/>
        </p:nvCxnSpPr>
        <p:spPr>
          <a:xfrm>
            <a:off x="6625038" y="4272392"/>
            <a:ext cx="0" cy="4921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35AFCAE-D0C7-4DC0-754C-1305F8B6C5B3}"/>
              </a:ext>
            </a:extLst>
          </p:cNvPr>
          <p:cNvCxnSpPr>
            <a:cxnSpLocks/>
          </p:cNvCxnSpPr>
          <p:nvPr/>
        </p:nvCxnSpPr>
        <p:spPr>
          <a:xfrm>
            <a:off x="6711057" y="4272392"/>
            <a:ext cx="0" cy="4921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BD8CA70-E050-866F-F200-7A2CA8A4CC9F}"/>
              </a:ext>
            </a:extLst>
          </p:cNvPr>
          <p:cNvCxnSpPr>
            <a:cxnSpLocks/>
          </p:cNvCxnSpPr>
          <p:nvPr/>
        </p:nvCxnSpPr>
        <p:spPr>
          <a:xfrm>
            <a:off x="7571652" y="4253967"/>
            <a:ext cx="0" cy="492115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4BEBBD3-210A-1D8E-8F4D-8DF5A7C78077}"/>
              </a:ext>
            </a:extLst>
          </p:cNvPr>
          <p:cNvCxnSpPr>
            <a:cxnSpLocks/>
          </p:cNvCxnSpPr>
          <p:nvPr/>
        </p:nvCxnSpPr>
        <p:spPr>
          <a:xfrm>
            <a:off x="7657671" y="4253967"/>
            <a:ext cx="0" cy="492115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18B8BC1-DC96-4C02-397F-6F882EE4AD78}"/>
              </a:ext>
            </a:extLst>
          </p:cNvPr>
          <p:cNvCxnSpPr>
            <a:cxnSpLocks/>
          </p:cNvCxnSpPr>
          <p:nvPr/>
        </p:nvCxnSpPr>
        <p:spPr>
          <a:xfrm>
            <a:off x="7743689" y="4253967"/>
            <a:ext cx="0" cy="492115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5CCD65C-3527-C443-9E03-987BC414BD56}"/>
              </a:ext>
            </a:extLst>
          </p:cNvPr>
          <p:cNvCxnSpPr>
            <a:cxnSpLocks/>
          </p:cNvCxnSpPr>
          <p:nvPr/>
        </p:nvCxnSpPr>
        <p:spPr>
          <a:xfrm>
            <a:off x="7829708" y="4253967"/>
            <a:ext cx="0" cy="492115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3A88FCE-0442-8738-AD5F-69A8FA0D8D96}"/>
              </a:ext>
            </a:extLst>
          </p:cNvPr>
          <p:cNvCxnSpPr>
            <a:cxnSpLocks/>
          </p:cNvCxnSpPr>
          <p:nvPr/>
        </p:nvCxnSpPr>
        <p:spPr>
          <a:xfrm>
            <a:off x="7910929" y="4251403"/>
            <a:ext cx="0" cy="492115"/>
          </a:xfrm>
          <a:prstGeom prst="straightConnector1">
            <a:avLst/>
          </a:prstGeom>
          <a:ln w="38100">
            <a:solidFill>
              <a:srgbClr val="FF9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7881958-652A-EC22-26F4-B9C0F5295BDF}"/>
              </a:ext>
            </a:extLst>
          </p:cNvPr>
          <p:cNvCxnSpPr>
            <a:cxnSpLocks/>
          </p:cNvCxnSpPr>
          <p:nvPr/>
        </p:nvCxnSpPr>
        <p:spPr>
          <a:xfrm>
            <a:off x="7996947" y="4251403"/>
            <a:ext cx="0" cy="492115"/>
          </a:xfrm>
          <a:prstGeom prst="straightConnector1">
            <a:avLst/>
          </a:prstGeom>
          <a:ln w="38100">
            <a:solidFill>
              <a:srgbClr val="FF9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n 23">
            <a:extLst>
              <a:ext uri="{FF2B5EF4-FFF2-40B4-BE49-F238E27FC236}">
                <a16:creationId xmlns:a16="http://schemas.microsoft.com/office/drawing/2014/main" id="{3788C0DC-8282-96AC-3C93-429491D3A1E0}"/>
              </a:ext>
            </a:extLst>
          </p:cNvPr>
          <p:cNvSpPr/>
          <p:nvPr/>
        </p:nvSpPr>
        <p:spPr>
          <a:xfrm>
            <a:off x="6539019" y="2160212"/>
            <a:ext cx="1457928" cy="808226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25" name="Folded Corner 24">
            <a:extLst>
              <a:ext uri="{FF2B5EF4-FFF2-40B4-BE49-F238E27FC236}">
                <a16:creationId xmlns:a16="http://schemas.microsoft.com/office/drawing/2014/main" id="{E61A3AC9-27A9-3E61-B28F-70B8C180CE3D}"/>
              </a:ext>
            </a:extLst>
          </p:cNvPr>
          <p:cNvSpPr>
            <a:spLocks noChangeAspect="1"/>
          </p:cNvSpPr>
          <p:nvPr/>
        </p:nvSpPr>
        <p:spPr>
          <a:xfrm>
            <a:off x="7216432" y="2583414"/>
            <a:ext cx="195660" cy="234340"/>
          </a:xfrm>
          <a:prstGeom prst="foldedCorner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26" name="Folded Corner 25">
            <a:extLst>
              <a:ext uri="{FF2B5EF4-FFF2-40B4-BE49-F238E27FC236}">
                <a16:creationId xmlns:a16="http://schemas.microsoft.com/office/drawing/2014/main" id="{700F5C0A-7B5F-F1AE-F6E8-73C36980704C}"/>
              </a:ext>
            </a:extLst>
          </p:cNvPr>
          <p:cNvSpPr>
            <a:spLocks noChangeAspect="1"/>
          </p:cNvSpPr>
          <p:nvPr/>
        </p:nvSpPr>
        <p:spPr>
          <a:xfrm>
            <a:off x="6690155" y="2588450"/>
            <a:ext cx="195660" cy="234340"/>
          </a:xfrm>
          <a:prstGeom prst="foldedCorner">
            <a:avLst/>
          </a:prstGeom>
          <a:solidFill>
            <a:srgbClr val="FF0000">
              <a:alpha val="7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27" name="Folded Corner 26">
            <a:extLst>
              <a:ext uri="{FF2B5EF4-FFF2-40B4-BE49-F238E27FC236}">
                <a16:creationId xmlns:a16="http://schemas.microsoft.com/office/drawing/2014/main" id="{0794CEE6-518B-719E-17F0-8424A74FA674}"/>
              </a:ext>
            </a:extLst>
          </p:cNvPr>
          <p:cNvSpPr>
            <a:spLocks noChangeAspect="1"/>
          </p:cNvSpPr>
          <p:nvPr/>
        </p:nvSpPr>
        <p:spPr>
          <a:xfrm>
            <a:off x="6953294" y="2588450"/>
            <a:ext cx="195660" cy="234340"/>
          </a:xfrm>
          <a:prstGeom prst="foldedCorner">
            <a:avLst/>
          </a:prstGeom>
          <a:solidFill>
            <a:schemeClr val="accent6">
              <a:lumMod val="75000"/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63C5AF1-5C6F-301B-316F-46E23DA9BA0C}"/>
              </a:ext>
            </a:extLst>
          </p:cNvPr>
          <p:cNvCxnSpPr>
            <a:stCxn id="24" idx="3"/>
            <a:endCxn id="10" idx="0"/>
          </p:cNvCxnSpPr>
          <p:nvPr/>
        </p:nvCxnSpPr>
        <p:spPr>
          <a:xfrm flipH="1">
            <a:off x="6652222" y="2968438"/>
            <a:ext cx="615761" cy="8332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D4D79EE-2B35-9E5A-58E1-89B4D823956A}"/>
              </a:ext>
            </a:extLst>
          </p:cNvPr>
          <p:cNvCxnSpPr>
            <a:cxnSpLocks/>
            <a:stCxn id="24" idx="3"/>
            <a:endCxn id="9" idx="0"/>
          </p:cNvCxnSpPr>
          <p:nvPr/>
        </p:nvCxnSpPr>
        <p:spPr>
          <a:xfrm>
            <a:off x="7267983" y="2968438"/>
            <a:ext cx="518276" cy="8332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13">
            <a:extLst>
              <a:ext uri="{FF2B5EF4-FFF2-40B4-BE49-F238E27FC236}">
                <a16:creationId xmlns:a16="http://schemas.microsoft.com/office/drawing/2014/main" id="{9A24D24C-E095-9904-61FD-7CA9E122ED43}"/>
              </a:ext>
            </a:extLst>
          </p:cNvPr>
          <p:cNvSpPr txBox="1"/>
          <p:nvPr/>
        </p:nvSpPr>
        <p:spPr>
          <a:xfrm>
            <a:off x="5699321" y="1812828"/>
            <a:ext cx="3019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Barlow Medium" panose="00000600000000000000" pitchFamily="2" charset="0"/>
              </a:rPr>
              <a:t>Volume </a:t>
            </a:r>
            <a:r>
              <a:rPr lang="en-US" sz="1600" i="1" dirty="0" err="1">
                <a:latin typeface="Barlow Medium" panose="00000600000000000000" pitchFamily="2" charset="0"/>
              </a:rPr>
              <a:t>Compartilhado</a:t>
            </a:r>
            <a:endParaRPr lang="pt-BR" sz="1400" i="1" dirty="0">
              <a:latin typeface="Barlow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588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E2AC810-69D3-AAD7-41C6-57634D465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Ambiente de Movimentação de Dados de Alto Desempenho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3220CB7-4185-C168-179A-7A2C31D86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Exemplos de ferramentas dedicadas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21428AC1-9641-C12E-76F0-4AE03D21E69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45914" y="1798319"/>
            <a:ext cx="6510214" cy="3036940"/>
          </a:xfrm>
        </p:spPr>
        <p:txBody>
          <a:bodyPr/>
          <a:lstStyle/>
          <a:p>
            <a:r>
              <a:rPr lang="pt-BR" dirty="0"/>
              <a:t>Ferramentas Open-</a:t>
            </a:r>
            <a:r>
              <a:rPr lang="pt-BR" dirty="0" err="1"/>
              <a:t>Source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Aria2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/>
              <a:t>Xrootd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HTTP-TPC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/>
              <a:t>EScp</a:t>
            </a:r>
            <a:r>
              <a:rPr lang="pt-BR" dirty="0"/>
              <a:t> (</a:t>
            </a:r>
            <a:r>
              <a:rPr lang="pt-BR" dirty="0" err="1"/>
              <a:t>ESnet</a:t>
            </a:r>
            <a:r>
              <a:rPr lang="pt-BR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FDT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/>
              <a:t>Bbcp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Axel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/>
              <a:t>mdtmftp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Ferramentas Open-</a:t>
            </a:r>
            <a:r>
              <a:rPr lang="pt-BR" dirty="0" err="1"/>
              <a:t>Source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2" name="Picture 2" descr="Globus">
            <a:extLst>
              <a:ext uri="{FF2B5EF4-FFF2-40B4-BE49-F238E27FC236}">
                <a16:creationId xmlns:a16="http://schemas.microsoft.com/office/drawing/2014/main" id="{C4C58937-3041-6E0A-02D3-1C96F66AC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175" y="2300057"/>
            <a:ext cx="1382824" cy="140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Atempo announces Miria - a new platform ...">
            <a:extLst>
              <a:ext uri="{FF2B5EF4-FFF2-40B4-BE49-F238E27FC236}">
                <a16:creationId xmlns:a16="http://schemas.microsoft.com/office/drawing/2014/main" id="{19ADADB7-B553-4008-A3CF-37AD6F4CF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115" y="3567658"/>
            <a:ext cx="1912364" cy="140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956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A01E2D4-D2A6-76DB-90D0-0D47841D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Ambiente de Movimentação de Dados de Alto Desempenho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D5B3B3F-C4F3-91D5-FD7B-0EBB08CE2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Desempenho de ferramenta dedicada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CBC16E8A-6233-CAE6-9323-077B014A81A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AF6EB129-328C-A445-1020-FBFAF88EFD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R"/>
          </a:p>
        </p:txBody>
      </p:sp>
      <p:pic>
        <p:nvPicPr>
          <p:cNvPr id="9" name="Picture 8" descr="A diagram of a computer network&#10;&#10;Description automatically generated">
            <a:extLst>
              <a:ext uri="{FF2B5EF4-FFF2-40B4-BE49-F238E27FC236}">
                <a16:creationId xmlns:a16="http://schemas.microsoft.com/office/drawing/2014/main" id="{538964F0-4327-8F7D-4BA0-74FDC77C23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09" t="7723" r="12266" b="10357"/>
          <a:stretch/>
        </p:blipFill>
        <p:spPr>
          <a:xfrm>
            <a:off x="2962851" y="1619967"/>
            <a:ext cx="4737360" cy="2882169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11222F1A-44C8-792A-7F5D-EDDC7A2B8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424" y="1551215"/>
            <a:ext cx="6510213" cy="35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8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A01E2D4-D2A6-76DB-90D0-0D47841D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Ambiente de Movimentação de Dados de Alto Desempenho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D5B3B3F-C4F3-91D5-FD7B-0EBB08CE2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Para mais informações: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CBC16E8A-6233-CAE6-9323-077B014A81A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lIns="91440" tIns="45720" rIns="91440" bIns="45720" anchor="t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Barlow" panose="00000500000000000000" pitchFamily="2" charset="0"/>
              </a:rPr>
              <a:t>Visite nosso estande: </a:t>
            </a:r>
            <a:r>
              <a:rPr lang="pt-BR" b="1" dirty="0">
                <a:latin typeface="Barlow" panose="00000500000000000000" pitchFamily="2" charset="0"/>
              </a:rPr>
              <a:t>Rede de e-Ciências</a:t>
            </a:r>
            <a:r>
              <a:rPr lang="pt-BR" dirty="0">
                <a:latin typeface="Barlow" panose="00000500000000000000" pitchFamily="2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Barlow" panose="00000500000000000000" pitchFamily="2" charset="0"/>
              </a:rPr>
              <a:t>Entre em contato conosco: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700" b="1" dirty="0">
                <a:latin typeface="Barlow" panose="00000500000000000000" pitchFamily="2" charset="0"/>
              </a:rPr>
              <a:t>https://www.rnp.br/servicos/suporteeciencia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700" b="1" dirty="0">
                <a:latin typeface="Barlow" panose="00000500000000000000" pitchFamily="2" charset="0"/>
              </a:rPr>
              <a:t>atendimento@rnp.br</a:t>
            </a:r>
          </a:p>
        </p:txBody>
      </p:sp>
    </p:spTree>
    <p:extLst>
      <p:ext uri="{BB962C8B-B14F-4D97-AF65-F5344CB8AC3E}">
        <p14:creationId xmlns:p14="http://schemas.microsoft.com/office/powerpoint/2010/main" val="2536026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E1B5D43-2D31-BB5B-8844-186CED838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2656" y="2008064"/>
            <a:ext cx="3013365" cy="334737"/>
          </a:xfrm>
        </p:spPr>
        <p:txBody>
          <a:bodyPr/>
          <a:lstStyle/>
          <a:p>
            <a:r>
              <a:rPr lang="pt-BR" dirty="0"/>
              <a:t>OBRIGADO (A)!</a:t>
            </a: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AADC3C6A-1F75-A005-C9D4-BD96DBDCD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2655" y="2579565"/>
            <a:ext cx="3013364" cy="334737"/>
          </a:xfrm>
        </p:spPr>
        <p:txBody>
          <a:bodyPr/>
          <a:lstStyle/>
          <a:p>
            <a:r>
              <a:rPr lang="pt-BR" dirty="0"/>
              <a:t>carlos.zilves@rnp.br</a:t>
            </a:r>
          </a:p>
          <a:p>
            <a:r>
              <a:rPr lang="pt-BR" dirty="0"/>
              <a:t>fernando@larc.usp.br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3675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A01E2D4-D2A6-76DB-90D0-0D47841D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pt-BR" dirty="0">
                <a:latin typeface="Barlow"/>
              </a:rPr>
              <a:t>Ambiente de movimentação de dados com alto desempenho</a:t>
            </a:r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CBC16E8A-6233-CAE6-9323-077B014A81A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lIns="91440" tIns="45720" rIns="91440" bIns="45720" anchor="t"/>
          <a:lstStyle/>
          <a:p>
            <a:pPr algn="just"/>
            <a:r>
              <a:rPr lang="pt-BR" sz="1600" dirty="0">
                <a:latin typeface="Barlow"/>
              </a:rPr>
              <a:t>As instituições de ensino e pesquisa brasileiras estão gerando e consumindo, cada dia mais, grandes volumes de dados: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Barlow" panose="00000500000000000000" pitchFamily="2" charset="0"/>
              </a:rPr>
              <a:t>Na ordem de Terabytes (TB) por dia ou por semana;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Barlow"/>
              </a:rPr>
              <a:t>Necessitam processar esses grandes volumes de dados: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Barlow" panose="00000500000000000000" pitchFamily="2" charset="0"/>
              </a:rPr>
              <a:t>Dados gerados em local diferente de onde serão processados;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Barlow" panose="00000500000000000000" pitchFamily="2" charset="0"/>
              </a:rPr>
              <a:t>Capacidade computacional limitada;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Barlow" panose="00000500000000000000" pitchFamily="2" charset="0"/>
              </a:rPr>
              <a:t>Necessidade de uso de hardware especializados;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Barlow" panose="00000500000000000000" pitchFamily="2" charset="0"/>
              </a:rPr>
              <a:t>Trazer dados de grandes repositórios internacionais: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Barlow" panose="00000500000000000000" pitchFamily="2" charset="0"/>
              </a:rPr>
              <a:t>Astronomia, biomedicina, física, etc.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>
                <a:latin typeface="Barlow"/>
              </a:rPr>
              <a:t>A RNP está investindo constantemente na ampliação das capacidades das infovias nacionais.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378A83-965A-D70A-0758-10918C29C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pt-BR" dirty="0">
                <a:latin typeface="Barlow"/>
              </a:rPr>
              <a:t>Introdução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4928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6F76C04-5D28-027F-3057-B56762A6F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Caso de Uso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ECD90190-8B97-11F8-BAB7-CEA15EF79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pt-BR" dirty="0">
                <a:latin typeface="Barlow"/>
              </a:rPr>
              <a:t>REPESQ – Parceria Petrobras/CENPES, LNCC e Senai/</a:t>
            </a:r>
            <a:r>
              <a:rPr lang="pt-BR" dirty="0" err="1">
                <a:latin typeface="Barlow"/>
              </a:rPr>
              <a:t>Cimatec</a:t>
            </a:r>
            <a:endParaRPr lang="pt-BR" dirty="0" err="1"/>
          </a:p>
          <a:p>
            <a:endParaRPr lang="pt-BR" dirty="0"/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21DF91B5-DA08-3116-1E75-0FE04C4A55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134" r="269"/>
          <a:stretch/>
        </p:blipFill>
        <p:spPr>
          <a:xfrm>
            <a:off x="2450404" y="1823154"/>
            <a:ext cx="6146463" cy="1603033"/>
          </a:xfr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A4E9648-58B2-D74E-200B-B8B935C0E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098" y="3430566"/>
            <a:ext cx="5014195" cy="152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30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A01E2D4-D2A6-76DB-90D0-0D47841D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Ambiente de Movimentação de Dados de Alto Desempenho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D5B3B3F-C4F3-91D5-FD7B-0EBB08CE2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Principais desafios: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CBC16E8A-6233-CAE6-9323-077B014A81A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lIns="91440" tIns="45720" rIns="91440" bIns="45720" anchor="t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Uso de ferramentas e protocolos otimizados para movimentação de grandes volumes de dados;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Barlow"/>
              </a:rPr>
              <a:t>Garantias de segurança e integridade no envio dos dados;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Incentivar cooperação científica entre ICTs nacionais e internacionais: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Barlow"/>
              </a:rPr>
              <a:t>Captação de demandas científicas;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Barlow" panose="00000500000000000000" pitchFamily="2" charset="0"/>
              </a:rPr>
              <a:t>Uso de ambientes de supercomputação/HPC.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Capacitar as equipes das ICTs para o melhor uso das redes de alta vazão.</a:t>
            </a:r>
          </a:p>
        </p:txBody>
      </p:sp>
    </p:spTree>
    <p:extLst>
      <p:ext uri="{BB962C8B-B14F-4D97-AF65-F5344CB8AC3E}">
        <p14:creationId xmlns:p14="http://schemas.microsoft.com/office/powerpoint/2010/main" val="3060111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E1B5D43-2D31-BB5B-8844-186CED838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2656" y="2008064"/>
            <a:ext cx="3013365" cy="334737"/>
          </a:xfrm>
        </p:spPr>
        <p:txBody>
          <a:bodyPr lIns="91440" tIns="45720" rIns="91440" bIns="45720" anchor="b"/>
          <a:lstStyle/>
          <a:p>
            <a:pPr algn="just"/>
            <a:r>
              <a:rPr lang="pt-BR" dirty="0">
                <a:latin typeface="Barlow"/>
              </a:rPr>
              <a:t>Grupo de Estudos em Movimentação de Dados</a:t>
            </a:r>
            <a:endParaRPr lang="pt-BR" dirty="0"/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AADC3C6A-1F75-A005-C9D4-BD96DBDCD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2655" y="2579565"/>
            <a:ext cx="3013364" cy="334737"/>
          </a:xfrm>
        </p:spPr>
        <p:txBody>
          <a:bodyPr lIns="91440" tIns="45720" rIns="91440" bIns="45720" anchor="t"/>
          <a:lstStyle/>
          <a:p>
            <a:r>
              <a:rPr lang="pt-BR" dirty="0">
                <a:ea typeface="Calibri"/>
                <a:cs typeface="Calibri"/>
              </a:rPr>
              <a:t>Prof. Fernando Redigolo</a:t>
            </a:r>
          </a:p>
          <a:p>
            <a:r>
              <a:rPr lang="pt-BR" dirty="0">
                <a:ea typeface="Calibri"/>
                <a:cs typeface="Calibri"/>
              </a:rPr>
              <a:t>LARC/USP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368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A01E2D4-D2A6-76DB-90D0-0D47841D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Ambiente de Movimentação de Dados de Alto Desempenho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D5B3B3F-C4F3-91D5-FD7B-0EBB08CE2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Grupo de Estudos em Movimentação de Dados 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CBC16E8A-6233-CAE6-9323-077B014A81A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algn="just"/>
            <a:r>
              <a:rPr lang="pt-BR" sz="1600" dirty="0"/>
              <a:t>Desenvolvimentos de atividades de pesquisa nas áreas de: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Uso de ferramentas para movimentação de dados;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Otimização de redes e equipamentos para alta vazão (HTC);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Capacitação de mão de obra especializada – Bolsistas: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Barlow" panose="00000500000000000000" pitchFamily="2" charset="0"/>
              </a:rPr>
              <a:t>Matheus Santhiago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Barlow" panose="00000500000000000000" pitchFamily="2" charset="0"/>
              </a:rPr>
              <a:t>Vinicius Medeiros  </a:t>
            </a:r>
          </a:p>
        </p:txBody>
      </p:sp>
    </p:spTree>
    <p:extLst>
      <p:ext uri="{BB962C8B-B14F-4D97-AF65-F5344CB8AC3E}">
        <p14:creationId xmlns:p14="http://schemas.microsoft.com/office/powerpoint/2010/main" val="3630127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A01E2D4-D2A6-76DB-90D0-0D47841D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Ambiente de Movimentação de Dados de Alto Desempenho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D5B3B3F-C4F3-91D5-FD7B-0EBB08CE2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Fluxos Tradicionais </a:t>
            </a:r>
            <a:r>
              <a:rPr lang="pt-BR" dirty="0" err="1"/>
              <a:t>x</a:t>
            </a:r>
            <a:r>
              <a:rPr lang="pt-BR" dirty="0"/>
              <a:t> Fluxos Científicos 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CBC16E8A-6233-CAE6-9323-077B014A81A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algn="just"/>
            <a:r>
              <a:rPr lang="pt-BR" dirty="0"/>
              <a:t>Equipamentos, Buffers, etc. normalmente dimensionados para o caso comum.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3602F816-7D4C-CD9C-8B3C-254DF2643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460" y="2571750"/>
            <a:ext cx="6510216" cy="2350310"/>
          </a:xfrm>
          <a:prstGeom prst="rect">
            <a:avLst/>
          </a:prstGeom>
        </p:spPr>
      </p:pic>
      <p:sp>
        <p:nvSpPr>
          <p:cNvPr id="71" name="Rectangle 40">
            <a:extLst>
              <a:ext uri="{FF2B5EF4-FFF2-40B4-BE49-F238E27FC236}">
                <a16:creationId xmlns:a16="http://schemas.microsoft.com/office/drawing/2014/main" id="{B0614D36-32AC-53B2-ED94-EBC97549C04C}"/>
              </a:ext>
            </a:extLst>
          </p:cNvPr>
          <p:cNvSpPr/>
          <p:nvPr/>
        </p:nvSpPr>
        <p:spPr>
          <a:xfrm>
            <a:off x="2266460" y="4291153"/>
            <a:ext cx="1998925" cy="5539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pt-BR" sz="1400" i="1" dirty="0">
                <a:latin typeface="Barlow" pitchFamily="2" charset="77"/>
                <a:ea typeface="Calibri" charset="0"/>
                <a:cs typeface="Calibri" charset="0"/>
              </a:rPr>
              <a:t>Múltiplos fluxos de curta duração</a:t>
            </a:r>
          </a:p>
        </p:txBody>
      </p:sp>
      <p:sp>
        <p:nvSpPr>
          <p:cNvPr id="72" name="Rectangle 40">
            <a:extLst>
              <a:ext uri="{FF2B5EF4-FFF2-40B4-BE49-F238E27FC236}">
                <a16:creationId xmlns:a16="http://schemas.microsoft.com/office/drawing/2014/main" id="{F3222930-D364-F230-3080-7FCEA6DCF7CD}"/>
              </a:ext>
            </a:extLst>
          </p:cNvPr>
          <p:cNvSpPr/>
          <p:nvPr/>
        </p:nvSpPr>
        <p:spPr>
          <a:xfrm>
            <a:off x="5619260" y="4368452"/>
            <a:ext cx="1998925" cy="5539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pt-BR" sz="1400" i="1" dirty="0">
                <a:latin typeface="Barlow" pitchFamily="2" charset="77"/>
                <a:ea typeface="Calibri" charset="0"/>
                <a:cs typeface="Calibri" charset="0"/>
              </a:rPr>
              <a:t>Poucos fluxos de longa duração</a:t>
            </a:r>
          </a:p>
        </p:txBody>
      </p:sp>
    </p:spTree>
    <p:extLst>
      <p:ext uri="{BB962C8B-B14F-4D97-AF65-F5344CB8AC3E}">
        <p14:creationId xmlns:p14="http://schemas.microsoft.com/office/powerpoint/2010/main" val="3427225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A01E2D4-D2A6-76DB-90D0-0D47841D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Ambiente de Movimentação de Dados de Alto Desempenho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D5B3B3F-C4F3-91D5-FD7B-0EBB08CE2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Data Transfer Nodes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CBC16E8A-6233-CAE6-9323-077B014A81A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algn="just"/>
            <a:r>
              <a:rPr lang="pt-BR" dirty="0"/>
              <a:t>Servidores </a:t>
            </a:r>
            <a:r>
              <a:rPr lang="pt-BR" dirty="0">
                <a:solidFill>
                  <a:srgbClr val="001EFF"/>
                </a:solidFill>
              </a:rPr>
              <a:t>dedicados</a:t>
            </a:r>
            <a:r>
              <a:rPr lang="pt-BR" dirty="0"/>
              <a:t> e </a:t>
            </a:r>
            <a:r>
              <a:rPr lang="pt-BR" dirty="0">
                <a:solidFill>
                  <a:srgbClr val="001EFF"/>
                </a:solidFill>
              </a:rPr>
              <a:t>otimizados</a:t>
            </a:r>
            <a:r>
              <a:rPr lang="pt-BR" dirty="0"/>
              <a:t> para </a:t>
            </a:r>
            <a:r>
              <a:rPr lang="pt-BR" dirty="0">
                <a:solidFill>
                  <a:srgbClr val="001EFF"/>
                </a:solidFill>
              </a:rPr>
              <a:t>transferências</a:t>
            </a:r>
            <a:r>
              <a:rPr lang="pt-BR" dirty="0"/>
              <a:t> de dados em alta velocidade a </a:t>
            </a:r>
            <a:r>
              <a:rPr lang="pt-BR" dirty="0">
                <a:solidFill>
                  <a:srgbClr val="001EFF"/>
                </a:solidFill>
              </a:rPr>
              <a:t>longa distância: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x-none" sz="1700" dirty="0">
                <a:latin typeface="Barlow" pitchFamily="2" charset="77"/>
                <a:cs typeface="Myriad Pro"/>
              </a:rPr>
              <a:t>Hardware</a:t>
            </a:r>
            <a:r>
              <a:rPr lang="pt-BR" sz="1700" dirty="0">
                <a:latin typeface="Barlow" pitchFamily="2" charset="77"/>
                <a:cs typeface="Myriad Pro"/>
              </a:rPr>
              <a:t>;</a:t>
            </a:r>
            <a:endParaRPr lang="en-US" dirty="0">
              <a:cs typeface="Myriad Pro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>
                <a:latin typeface="Barlow" pitchFamily="2" charset="77"/>
                <a:cs typeface="Myriad Pro"/>
              </a:rPr>
              <a:t>Otimizações de Sistema Operacional;</a:t>
            </a:r>
            <a:endParaRPr lang="pt-BR" dirty="0">
              <a:cs typeface="Myriad Pro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x-none" sz="1700" dirty="0">
                <a:latin typeface="Barlow" pitchFamily="2" charset="77"/>
                <a:cs typeface="Myriad Pro"/>
              </a:rPr>
              <a:t>Aplicações Especializadas</a:t>
            </a:r>
            <a:r>
              <a:rPr lang="pt-BR" sz="1700" dirty="0">
                <a:latin typeface="Barlow" pitchFamily="2" charset="77"/>
                <a:cs typeface="Myriad Pro"/>
              </a:rPr>
              <a:t>.</a:t>
            </a:r>
            <a:endParaRPr lang="en-US" sz="1700" dirty="0">
              <a:latin typeface="Barlow" pitchFamily="2" charset="77"/>
              <a:cs typeface="Myriad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rgbClr val="001EFF"/>
              </a:solidFill>
            </a:endParaRPr>
          </a:p>
          <a:p>
            <a:endParaRPr lang="pt-BR" dirty="0"/>
          </a:p>
        </p:txBody>
      </p:sp>
      <p:pic>
        <p:nvPicPr>
          <p:cNvPr id="2" name="Picture 2" descr="Angled View">
            <a:extLst>
              <a:ext uri="{FF2B5EF4-FFF2-40B4-BE49-F238E27FC236}">
                <a16:creationId xmlns:a16="http://schemas.microsoft.com/office/drawing/2014/main" id="{30E7AA73-F2A4-BF31-6487-DFB9D2C2B5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8" t="22176" r="15701" b="16825"/>
          <a:stretch/>
        </p:blipFill>
        <p:spPr bwMode="auto">
          <a:xfrm>
            <a:off x="6098228" y="3161654"/>
            <a:ext cx="2980395" cy="185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B20A69-5652-B5B5-8983-43C214C8BC40}"/>
              </a:ext>
            </a:extLst>
          </p:cNvPr>
          <p:cNvSpPr txBox="1"/>
          <p:nvPr/>
        </p:nvSpPr>
        <p:spPr>
          <a:xfrm>
            <a:off x="3622894" y="4530308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i="1" dirty="0" err="1">
                <a:effectLst/>
                <a:latin typeface="Barlow" pitchFamily="2" charset="77"/>
                <a:ea typeface="Times New Roman" panose="02020603050405020304" pitchFamily="18" charset="0"/>
              </a:rPr>
              <a:t>Supermicro</a:t>
            </a:r>
            <a:r>
              <a:rPr lang="pt-BR" sz="1600" i="1" dirty="0">
                <a:effectLst/>
                <a:latin typeface="Barlow" pitchFamily="2" charset="77"/>
                <a:ea typeface="Times New Roman" panose="02020603050405020304" pitchFamily="18" charset="0"/>
              </a:rPr>
              <a:t> AS-1114S-WN10RT </a:t>
            </a:r>
            <a:endParaRPr lang="en-BR" sz="1600" i="1" dirty="0"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76437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A01E2D4-D2A6-76DB-90D0-0D47841D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Ambiente de Movimentação de Dados de Alto Desempenho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D5B3B3F-C4F3-91D5-FD7B-0EBB08CE2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Data </a:t>
            </a:r>
            <a:r>
              <a:rPr lang="pt-BR" dirty="0" err="1"/>
              <a:t>Transfer</a:t>
            </a:r>
            <a:r>
              <a:rPr lang="pt-BR" dirty="0"/>
              <a:t> Nodes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CBC16E8A-6233-CAE6-9323-077B014A81A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t-BR" dirty="0">
              <a:solidFill>
                <a:srgbClr val="001EFF"/>
              </a:solidFill>
            </a:endParaRPr>
          </a:p>
          <a:p>
            <a:endParaRPr lang="pt-BR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7565DDC-F878-CA34-89A5-32B9C4F3A8FA}"/>
              </a:ext>
            </a:extLst>
          </p:cNvPr>
          <p:cNvGrpSpPr/>
          <p:nvPr/>
        </p:nvGrpSpPr>
        <p:grpSpPr>
          <a:xfrm>
            <a:off x="2549471" y="2514600"/>
            <a:ext cx="5253926" cy="1313481"/>
            <a:chOff x="1295400" y="2514600"/>
            <a:chExt cx="8695267" cy="1896535"/>
          </a:xfrm>
        </p:grpSpPr>
        <p:cxnSp>
          <p:nvCxnSpPr>
            <p:cNvPr id="25" name="Elbow Connector 24">
              <a:extLst>
                <a:ext uri="{FF2B5EF4-FFF2-40B4-BE49-F238E27FC236}">
                  <a16:creationId xmlns:a16="http://schemas.microsoft.com/office/drawing/2014/main" id="{A7C8D58B-97BC-2185-C56C-93DE1C727698}"/>
                </a:ext>
              </a:extLst>
            </p:cNvPr>
            <p:cNvCxnSpPr/>
            <p:nvPr/>
          </p:nvCxnSpPr>
          <p:spPr>
            <a:xfrm flipV="1">
              <a:off x="1414997" y="2568240"/>
              <a:ext cx="8545046" cy="1812908"/>
            </a:xfrm>
            <a:prstGeom prst="bentConnector3">
              <a:avLst>
                <a:gd name="adj1" fmla="val -303"/>
              </a:avLst>
            </a:prstGeom>
            <a:ln w="38100" cmpd="dbl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>
              <a:extLst>
                <a:ext uri="{FF2B5EF4-FFF2-40B4-BE49-F238E27FC236}">
                  <a16:creationId xmlns:a16="http://schemas.microsoft.com/office/drawing/2014/main" id="{CCE58CC2-669C-BDDC-0BBA-D671E3F428E2}"/>
                </a:ext>
              </a:extLst>
            </p:cNvPr>
            <p:cNvCxnSpPr/>
            <p:nvPr/>
          </p:nvCxnSpPr>
          <p:spPr>
            <a:xfrm flipV="1">
              <a:off x="1295400" y="2514600"/>
              <a:ext cx="8695267" cy="1896535"/>
            </a:xfrm>
            <a:prstGeom prst="bentConnector3">
              <a:avLst>
                <a:gd name="adj1" fmla="val 438"/>
              </a:avLst>
            </a:prstGeom>
            <a:ln w="38100" cmpd="dbl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Image of cm6-r_001">
            <a:extLst>
              <a:ext uri="{FF2B5EF4-FFF2-40B4-BE49-F238E27FC236}">
                <a16:creationId xmlns:a16="http://schemas.microsoft.com/office/drawing/2014/main" id="{96FD4C0B-81CF-0A83-CA97-86E2F69C00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6" t="5286" r="31186" b="5254"/>
          <a:stretch/>
        </p:blipFill>
        <p:spPr bwMode="auto">
          <a:xfrm>
            <a:off x="2014319" y="3639194"/>
            <a:ext cx="931824" cy="125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Image of cm6-r_001">
            <a:extLst>
              <a:ext uri="{FF2B5EF4-FFF2-40B4-BE49-F238E27FC236}">
                <a16:creationId xmlns:a16="http://schemas.microsoft.com/office/drawing/2014/main" id="{6752A366-E13A-FC3D-A4FF-5743952D44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6" t="5286" r="31186" b="5254"/>
          <a:stretch/>
        </p:blipFill>
        <p:spPr bwMode="auto">
          <a:xfrm>
            <a:off x="2155823" y="3778855"/>
            <a:ext cx="931824" cy="125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D EPYC™ Milan 7543P - 32 Core - 64 Threads - 2.8GHz - Boost ...">
            <a:extLst>
              <a:ext uri="{FF2B5EF4-FFF2-40B4-BE49-F238E27FC236}">
                <a16:creationId xmlns:a16="http://schemas.microsoft.com/office/drawing/2014/main" id="{EB393224-79C6-E03D-681F-2C66DC5EE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095" y="1901455"/>
            <a:ext cx="1369883" cy="125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7FF4F8C-51A7-0AF6-46E0-C22B86A4B960}"/>
              </a:ext>
            </a:extLst>
          </p:cNvPr>
          <p:cNvSpPr/>
          <p:nvPr/>
        </p:nvSpPr>
        <p:spPr>
          <a:xfrm>
            <a:off x="2512245" y="1892425"/>
            <a:ext cx="5092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i="1" dirty="0">
                <a:latin typeface="Barlow" pitchFamily="2" charset="77"/>
                <a:ea typeface="Verdana" panose="020B0604030504040204" pitchFamily="34" charset="0"/>
                <a:cs typeface="Verdana" panose="020B0604030504040204" pitchFamily="34" charset="0"/>
              </a:rPr>
              <a:t>PCI Express x4 v.4 </a:t>
            </a:r>
            <a:br>
              <a:rPr lang="pt-BR" sz="1600" i="1" dirty="0">
                <a:latin typeface="Barlow" pitchFamily="2" charset="77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1600" b="1" i="1" dirty="0">
                <a:solidFill>
                  <a:srgbClr val="008000"/>
                </a:solidFill>
                <a:latin typeface="Barlow" pitchFamily="2" charset="77"/>
                <a:ea typeface="Verdana" panose="020B0604030504040204" pitchFamily="34" charset="0"/>
                <a:cs typeface="Verdana" panose="020B0604030504040204" pitchFamily="34" charset="0"/>
              </a:rPr>
              <a:t>64 </a:t>
            </a:r>
            <a:r>
              <a:rPr lang="pt-BR" sz="1600" b="1" i="1" dirty="0" err="1">
                <a:solidFill>
                  <a:srgbClr val="008000"/>
                </a:solidFill>
                <a:latin typeface="Barlow" pitchFamily="2" charset="77"/>
                <a:ea typeface="Verdana" panose="020B0604030504040204" pitchFamily="34" charset="0"/>
                <a:cs typeface="Verdana" panose="020B0604030504040204" pitchFamily="34" charset="0"/>
              </a:rPr>
              <a:t>Gbps</a:t>
            </a:r>
            <a:r>
              <a:rPr lang="pt-BR" sz="1600" b="1" i="1" dirty="0">
                <a:solidFill>
                  <a:srgbClr val="008000"/>
                </a:solidFill>
                <a:latin typeface="Barlow" pitchFamily="2" charset="77"/>
                <a:ea typeface="Verdana" panose="020B0604030504040204" pitchFamily="34" charset="0"/>
                <a:cs typeface="Verdana" panose="020B0604030504040204" pitchFamily="34" charset="0"/>
              </a:rPr>
              <a:t> / disco</a:t>
            </a:r>
            <a:endParaRPr lang="en-US" sz="1600" b="1" i="1" dirty="0">
              <a:solidFill>
                <a:srgbClr val="008000"/>
              </a:solidFill>
              <a:latin typeface="Barlow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EBEC86F-093C-FC9E-F31F-2762B5737B12}"/>
              </a:ext>
            </a:extLst>
          </p:cNvPr>
          <p:cNvSpPr/>
          <p:nvPr/>
        </p:nvSpPr>
        <p:spPr>
          <a:xfrm>
            <a:off x="2694690" y="2776472"/>
            <a:ext cx="29209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70C0"/>
                </a:solidFill>
                <a:latin typeface="Barlow" pitchFamily="2" charset="77"/>
                <a:ea typeface="Verdana" panose="020B0604030504040204" pitchFamily="34" charset="0"/>
                <a:cs typeface="Verdana" panose="020B0604030504040204" pitchFamily="34" charset="0"/>
              </a:rPr>
              <a:t>7 x NVME </a:t>
            </a:r>
            <a:r>
              <a:rPr lang="en-US" sz="1600" i="1" dirty="0" err="1">
                <a:solidFill>
                  <a:srgbClr val="0070C0"/>
                </a:solidFill>
                <a:latin typeface="Barlow" pitchFamily="2" charset="77"/>
                <a:ea typeface="Verdana" panose="020B0604030504040204" pitchFamily="34" charset="0"/>
                <a:cs typeface="Verdana" panose="020B0604030504040204" pitchFamily="34" charset="0"/>
              </a:rPr>
              <a:t>Kioxia</a:t>
            </a:r>
            <a:r>
              <a:rPr lang="en-US" sz="1600" i="1" dirty="0">
                <a:solidFill>
                  <a:srgbClr val="0070C0"/>
                </a:solidFill>
                <a:latin typeface="Barlow" pitchFamily="2" charset="77"/>
                <a:ea typeface="Verdana" panose="020B0604030504040204" pitchFamily="34" charset="0"/>
                <a:cs typeface="Verdana" panose="020B0604030504040204" pitchFamily="34" charset="0"/>
              </a:rPr>
              <a:t> CMR-6 (RAID-O)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arlow" pitchFamily="2" charset="77"/>
                <a:ea typeface="Verdana" panose="020B0604030504040204" pitchFamily="34" charset="0"/>
                <a:cs typeface="Verdana" panose="020B0604030504040204" pitchFamily="34" charset="0"/>
              </a:rPr>
              <a:t>Taxa </a:t>
            </a:r>
            <a:r>
              <a:rPr lang="en-US" sz="1600" dirty="0" err="1">
                <a:latin typeface="Barlow" pitchFamily="2" charset="77"/>
                <a:ea typeface="Verdana" panose="020B0604030504040204" pitchFamily="34" charset="0"/>
                <a:cs typeface="Verdana" panose="020B0604030504040204" pitchFamily="34" charset="0"/>
              </a:rPr>
              <a:t>Leitura</a:t>
            </a:r>
            <a:r>
              <a:rPr lang="en-US" sz="1600" dirty="0">
                <a:latin typeface="Barlow" pitchFamily="2" charset="77"/>
                <a:ea typeface="Verdana" panose="020B0604030504040204" pitchFamily="34" charset="0"/>
                <a:cs typeface="Verdana" panose="020B0604030504040204" pitchFamily="34" charset="0"/>
              </a:rPr>
              <a:t>: 55,2 Gbps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arlow" pitchFamily="2" charset="77"/>
              </a:rPr>
              <a:t>Taxa </a:t>
            </a:r>
            <a:r>
              <a:rPr lang="en-US" sz="1600" dirty="0" err="1">
                <a:latin typeface="Barlow" pitchFamily="2" charset="77"/>
              </a:rPr>
              <a:t>Escrita</a:t>
            </a:r>
            <a:r>
              <a:rPr lang="en-US" sz="1600" dirty="0">
                <a:latin typeface="Barlow" pitchFamily="2" charset="77"/>
              </a:rPr>
              <a:t>: 33,6 Gbps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FB32C0A-F3DE-A76F-7ADD-8F6A5D96B4B5}"/>
              </a:ext>
            </a:extLst>
          </p:cNvPr>
          <p:cNvSpPr/>
          <p:nvPr/>
        </p:nvSpPr>
        <p:spPr>
          <a:xfrm>
            <a:off x="5859126" y="1257040"/>
            <a:ext cx="32848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70C0"/>
                </a:solidFill>
                <a:latin typeface="Barlow" pitchFamily="2" charset="77"/>
                <a:ea typeface="Verdana" panose="020B0604030504040204" pitchFamily="34" charset="0"/>
                <a:cs typeface="Verdana" panose="020B0604030504040204" pitchFamily="34" charset="0"/>
              </a:rPr>
              <a:t>1 x AMD Milan EPYC 7543P (32 Cores)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err="1">
                <a:latin typeface="Barlow" pitchFamily="2" charset="77"/>
                <a:ea typeface="Verdana" panose="020B0604030504040204" pitchFamily="34" charset="0"/>
                <a:cs typeface="Verdana" panose="020B0604030504040204" pitchFamily="34" charset="0"/>
              </a:rPr>
              <a:t>Aplicação</a:t>
            </a:r>
            <a:r>
              <a:rPr lang="en-US" sz="1600" i="1" dirty="0">
                <a:latin typeface="Barlow" pitchFamily="2" charset="77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1600" i="1" dirty="0" err="1">
                <a:latin typeface="Barlow" pitchFamily="2" charset="77"/>
                <a:ea typeface="Verdana" panose="020B0604030504040204" pitchFamily="34" charset="0"/>
                <a:cs typeface="Verdana" panose="020B0604030504040204" pitchFamily="34" charset="0"/>
              </a:rPr>
              <a:t>Transferência</a:t>
            </a:r>
            <a:endParaRPr lang="en-US" sz="1600" i="1" dirty="0">
              <a:latin typeface="Barlow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latin typeface="Barlow" pitchFamily="2" charset="77"/>
                <a:ea typeface="Verdana" panose="020B0604030504040204" pitchFamily="34" charset="0"/>
                <a:cs typeface="Verdana" panose="020B0604030504040204" pitchFamily="34" charset="0"/>
              </a:rPr>
              <a:t>RAID-0</a:t>
            </a:r>
          </a:p>
          <a:p>
            <a:r>
              <a:rPr lang="en-US" sz="1600" i="1" dirty="0">
                <a:solidFill>
                  <a:srgbClr val="0070C0"/>
                </a:solidFill>
                <a:latin typeface="Barlow" pitchFamily="2" charset="77"/>
                <a:ea typeface="Verdana" panose="020B0604030504040204" pitchFamily="34" charset="0"/>
                <a:cs typeface="Verdana" panose="020B0604030504040204" pitchFamily="34" charset="0"/>
              </a:rPr>
              <a:t>256 GB RAM</a:t>
            </a:r>
          </a:p>
        </p:txBody>
      </p:sp>
      <p:pic>
        <p:nvPicPr>
          <p:cNvPr id="1030" name="Picture 6" descr="Nvidia ConnectX-6 DX Single Port NIC">
            <a:extLst>
              <a:ext uri="{FF2B5EF4-FFF2-40B4-BE49-F238E27FC236}">
                <a16:creationId xmlns:a16="http://schemas.microsoft.com/office/drawing/2014/main" id="{7EA7A7E3-C485-107B-4681-3E7BE846D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427" y="4072515"/>
            <a:ext cx="1272146" cy="101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9FE10889-418B-2C3E-C62A-86623CF1D6DC}"/>
              </a:ext>
            </a:extLst>
          </p:cNvPr>
          <p:cNvCxnSpPr>
            <a:cxnSpLocks/>
          </p:cNvCxnSpPr>
          <p:nvPr/>
        </p:nvCxnSpPr>
        <p:spPr>
          <a:xfrm rot="16200000" flipV="1">
            <a:off x="7663433" y="3778789"/>
            <a:ext cx="1363302" cy="132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92F503AC-F051-BCBC-9F07-663CCC6C4285}"/>
              </a:ext>
            </a:extLst>
          </p:cNvPr>
          <p:cNvSpPr/>
          <p:nvPr/>
        </p:nvSpPr>
        <p:spPr>
          <a:xfrm>
            <a:off x="6577669" y="3445490"/>
            <a:ext cx="17521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u="sng" dirty="0">
                <a:solidFill>
                  <a:srgbClr val="008000"/>
                </a:solidFill>
                <a:latin typeface="Barlow" pitchFamily="2" charset="77"/>
                <a:ea typeface="Verdana" panose="020B0604030504040204" pitchFamily="34" charset="0"/>
                <a:cs typeface="Verdana" panose="020B0604030504040204" pitchFamily="34" charset="0"/>
              </a:rPr>
              <a:t>x16 </a:t>
            </a:r>
            <a:r>
              <a:rPr lang="pt-BR" sz="1600" dirty="0">
                <a:solidFill>
                  <a:srgbClr val="008000"/>
                </a:solidFill>
                <a:latin typeface="Barlow" pitchFamily="2" charset="77"/>
                <a:ea typeface="Verdana" panose="020B0604030504040204" pitchFamily="34" charset="0"/>
                <a:cs typeface="Verdana" panose="020B0604030504040204" pitchFamily="34" charset="0"/>
              </a:rPr>
              <a:t>v.4: 256 </a:t>
            </a:r>
            <a:r>
              <a:rPr lang="pt-BR" sz="1600" dirty="0" err="1">
                <a:solidFill>
                  <a:srgbClr val="008000"/>
                </a:solidFill>
                <a:latin typeface="Barlow" pitchFamily="2" charset="77"/>
                <a:ea typeface="Verdana" panose="020B0604030504040204" pitchFamily="34" charset="0"/>
                <a:cs typeface="Verdana" panose="020B0604030504040204" pitchFamily="34" charset="0"/>
              </a:rPr>
              <a:t>Gbps</a:t>
            </a:r>
            <a:endParaRPr lang="pt-BR" sz="1600" dirty="0">
              <a:solidFill>
                <a:srgbClr val="008000"/>
              </a:solidFill>
              <a:latin typeface="Barlow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0860CBB-8683-0BE7-0878-84C81A94F901}"/>
              </a:ext>
            </a:extLst>
          </p:cNvPr>
          <p:cNvSpPr/>
          <p:nvPr/>
        </p:nvSpPr>
        <p:spPr>
          <a:xfrm>
            <a:off x="4398768" y="4736160"/>
            <a:ext cx="32063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70C0"/>
                </a:solidFill>
                <a:latin typeface="Barlow" pitchFamily="2" charset="77"/>
                <a:ea typeface="Verdana" panose="020B0604030504040204" pitchFamily="34" charset="0"/>
                <a:cs typeface="Verdana" panose="020B0604030504040204" pitchFamily="34" charset="0"/>
              </a:rPr>
              <a:t>Mellanox Connect-X 6 200Gbps NIC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B04F62-54AD-DB93-C572-59A233196724}"/>
              </a:ext>
            </a:extLst>
          </p:cNvPr>
          <p:cNvSpPr txBox="1"/>
          <p:nvPr/>
        </p:nvSpPr>
        <p:spPr>
          <a:xfrm>
            <a:off x="6037075" y="3046725"/>
            <a:ext cx="25494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 err="1">
                <a:solidFill>
                  <a:srgbClr val="0070C0"/>
                </a:solidFill>
                <a:latin typeface="Barlow" pitchFamily="2" charset="77"/>
                <a:ea typeface="Verdana" panose="020B0604030504040204" pitchFamily="34" charset="0"/>
                <a:cs typeface="Verdana" panose="020B0604030504040204" pitchFamily="34" charset="0"/>
              </a:rPr>
              <a:t>Todo</a:t>
            </a:r>
            <a:r>
              <a:rPr lang="en-US" sz="1600" i="1" dirty="0">
                <a:solidFill>
                  <a:srgbClr val="0070C0"/>
                </a:solidFill>
                <a:latin typeface="Barlow" pitchFamily="2" charset="77"/>
                <a:ea typeface="Verdana" panose="020B0604030504040204" pitchFamily="34" charset="0"/>
                <a:cs typeface="Verdana" panose="020B0604030504040204" pitchFamily="34" charset="0"/>
              </a:rPr>
              <a:t> I/O </a:t>
            </a:r>
            <a:r>
              <a:rPr lang="en-US" sz="1600" i="1" dirty="0">
                <a:solidFill>
                  <a:srgbClr val="0070C0"/>
                </a:solidFill>
                <a:latin typeface="Barlow" pitchFamily="2" charset="77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 </a:t>
            </a:r>
            <a:r>
              <a:rPr lang="en-US" sz="1600" i="1" dirty="0" err="1">
                <a:solidFill>
                  <a:srgbClr val="0070C0"/>
                </a:solidFill>
                <a:latin typeface="Barlow" pitchFamily="2" charset="77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mesma</a:t>
            </a:r>
            <a:r>
              <a:rPr lang="en-US" sz="1600" i="1" dirty="0">
                <a:solidFill>
                  <a:srgbClr val="0070C0"/>
                </a:solidFill>
                <a:latin typeface="Barlow" pitchFamily="2" charset="77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CPU</a:t>
            </a:r>
          </a:p>
        </p:txBody>
      </p:sp>
    </p:spTree>
    <p:extLst>
      <p:ext uri="{BB962C8B-B14F-4D97-AF65-F5344CB8AC3E}">
        <p14:creationId xmlns:p14="http://schemas.microsoft.com/office/powerpoint/2010/main" val="2576714419"/>
      </p:ext>
    </p:extLst>
  </p:cSld>
  <p:clrMapOvr>
    <a:masterClrMapping/>
  </p:clrMapOvr>
</p:sld>
</file>

<file path=ppt/theme/theme1.xml><?xml version="1.0" encoding="utf-8"?>
<a:theme xmlns:a="http://schemas.openxmlformats.org/drawingml/2006/main" name="CAPA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RNP2024_PPT_TEMPLATE" id="{554BF481-C7E8-0840-9D31-AED33710D16C}" vid="{88487FFC-92E4-934C-890E-EEA750821F4B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RNP2024_PPT_TEMPLATE" id="{554BF481-C7E8-0840-9D31-AED33710D16C}" vid="{50276561-7952-F445-89B4-A669A634B816}"/>
    </a:ext>
  </a:extLst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RNP2024_PPT_TEMPLATE" id="{554BF481-C7E8-0840-9D31-AED33710D16C}" vid="{2C4AFF78-D7E4-5C47-A7F9-1BD047764B63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CAF1B007F959468D42655D50CFA239" ma:contentTypeVersion="18" ma:contentTypeDescription="Create a new document." ma:contentTypeScope="" ma:versionID="1bc4ede0c6316a9e6f7faa8524d55794">
  <xsd:schema xmlns:xsd="http://www.w3.org/2001/XMLSchema" xmlns:xs="http://www.w3.org/2001/XMLSchema" xmlns:p="http://schemas.microsoft.com/office/2006/metadata/properties" xmlns:ns2="70d43d0b-d38c-4660-8cea-b7a87199dcaa" xmlns:ns3="10b7b806-fe92-4f65-9560-ada0a1d7565a" targetNamespace="http://schemas.microsoft.com/office/2006/metadata/properties" ma:root="true" ma:fieldsID="c01734a49e05a9711d192c135a31ec6d" ns2:_="" ns3:_="">
    <xsd:import namespace="70d43d0b-d38c-4660-8cea-b7a87199dcaa"/>
    <xsd:import namespace="10b7b806-fe92-4f65-9560-ada0a1d756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d43d0b-d38c-4660-8cea-b7a87199dc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c6d6704-c1be-48d0-823f-e0f8bcbfaa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b7b806-fe92-4f65-9560-ada0a1d7565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8e4636a-98e6-4f11-8d80-1a62a2c4bfbd}" ma:internalName="TaxCatchAll" ma:showField="CatchAllData" ma:web="10b7b806-fe92-4f65-9560-ada0a1d756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d43d0b-d38c-4660-8cea-b7a87199dcaa">
      <Terms xmlns="http://schemas.microsoft.com/office/infopath/2007/PartnerControls"/>
    </lcf76f155ced4ddcb4097134ff3c332f>
    <TaxCatchAll xmlns="10b7b806-fe92-4f65-9560-ada0a1d7565a" xsi:nil="true"/>
  </documentManagement>
</p:properties>
</file>

<file path=customXml/itemProps1.xml><?xml version="1.0" encoding="utf-8"?>
<ds:datastoreItem xmlns:ds="http://schemas.openxmlformats.org/officeDocument/2006/customXml" ds:itemID="{1911A797-8BD6-4CF3-82D9-97AA447209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4042E6-AD90-41B0-AD69-AF3278A82D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d43d0b-d38c-4660-8cea-b7a87199dcaa"/>
    <ds:schemaRef ds:uri="10b7b806-fe92-4f65-9560-ada0a1d756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12E61B-5797-4309-B5CB-87DA2ACA7691}">
  <ds:schemaRefs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e645ff66-246b-4ede-9f0b-d59b4c5abe54"/>
    <ds:schemaRef ds:uri="782ee59f-c2ca-4adf-a85a-9268f92aeb47"/>
    <ds:schemaRef ds:uri="70d43d0b-d38c-4660-8cea-b7a87199dcaa"/>
    <ds:schemaRef ds:uri="10b7b806-fe92-4f65-9560-ada0a1d7565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WRNP2024_PPT_TEMPLATE_Compartilhado</Template>
  <TotalTime>231</TotalTime>
  <Words>649</Words>
  <Application>Microsoft Office PowerPoint</Application>
  <PresentationFormat>Apresentação na tela (16:9)</PresentationFormat>
  <Paragraphs>118</Paragraphs>
  <Slides>15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15</vt:i4>
      </vt:variant>
    </vt:vector>
  </HeadingPairs>
  <TitlesOfParts>
    <vt:vector size="27" baseType="lpstr">
      <vt:lpstr>Arial</vt:lpstr>
      <vt:lpstr>Barlow</vt:lpstr>
      <vt:lpstr>Barlow Medium</vt:lpstr>
      <vt:lpstr>Calibri</vt:lpstr>
      <vt:lpstr>Calibri Light</vt:lpstr>
      <vt:lpstr>Myriad Pro</vt:lpstr>
      <vt:lpstr>Times New Roman</vt:lpstr>
      <vt:lpstr>Verdana</vt:lpstr>
      <vt:lpstr>Wingdings</vt:lpstr>
      <vt:lpstr>CAPA</vt:lpstr>
      <vt:lpstr>Personalizar design</vt:lpstr>
      <vt:lpstr>1_Personalizar design</vt:lpstr>
      <vt:lpstr>Ambiente de movimentação de dados com alto desempenho para ICTs</vt:lpstr>
      <vt:lpstr>Ambiente de movimentação de dados com alto desempenho</vt:lpstr>
      <vt:lpstr>Caso de Uso</vt:lpstr>
      <vt:lpstr>Ambiente de Movimentação de Dados de Alto Desempenho</vt:lpstr>
      <vt:lpstr>Grupo de Estudos em Movimentação de Dados</vt:lpstr>
      <vt:lpstr>Ambiente de Movimentação de Dados de Alto Desempenho</vt:lpstr>
      <vt:lpstr>Ambiente de Movimentação de Dados de Alto Desempenho</vt:lpstr>
      <vt:lpstr>Ambiente de Movimentação de Dados de Alto Desempenho</vt:lpstr>
      <vt:lpstr>Ambiente de Movimentação de Dados de Alto Desempenho</vt:lpstr>
      <vt:lpstr>Ambiente de Movimentação de Dados de Alto Desempenho</vt:lpstr>
      <vt:lpstr>Ambiente de Movimentação de Dados de Alto Desempenho</vt:lpstr>
      <vt:lpstr>Ambiente de Movimentação de Dados de Alto Desempenho</vt:lpstr>
      <vt:lpstr>Ambiente de Movimentação de Dados de Alto Desempenho</vt:lpstr>
      <vt:lpstr>Ambiente de Movimentação de Dados de Alto Desempenho</vt:lpstr>
      <vt:lpstr>OBRIGADO (A)!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Henrique Zilves Nicodemus</dc:creator>
  <cp:lastModifiedBy>Carlos Henrique Zilves Nicodemus</cp:lastModifiedBy>
  <cp:revision>118</cp:revision>
  <dcterms:created xsi:type="dcterms:W3CDTF">2024-05-08T18:43:47Z</dcterms:created>
  <dcterms:modified xsi:type="dcterms:W3CDTF">2024-05-21T12:10:41Z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0x01010044CAF1B007F959468D42655D50CFA239</vt:lpwstr>
  </property>
  <property fmtid="{D5CDD505-2E9C-101B-9397-08002B2CF9AE}" pid="3" name="MediaServiceImageTags">
    <vt:lpwstr/>
  </property>
</Properties>
</file>