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3" r:id="rId2"/>
    <p:sldId id="598" r:id="rId3"/>
    <p:sldId id="582" r:id="rId4"/>
    <p:sldId id="583" r:id="rId5"/>
    <p:sldId id="584" r:id="rId6"/>
    <p:sldId id="585" r:id="rId7"/>
    <p:sldId id="595" r:id="rId8"/>
    <p:sldId id="596" r:id="rId9"/>
    <p:sldId id="597" r:id="rId10"/>
    <p:sldId id="579" r:id="rId11"/>
    <p:sldId id="403" r:id="rId12"/>
    <p:sldId id="370" r:id="rId13"/>
    <p:sldId id="594" r:id="rId14"/>
    <p:sldId id="589" r:id="rId15"/>
    <p:sldId id="393" r:id="rId16"/>
    <p:sldId id="258" r:id="rId17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o Antonio Osller Malagutti" initials="MAOM" lastIdx="1" clrIdx="0">
    <p:extLst>
      <p:ext uri="{19B8F6BF-5375-455C-9EA6-DF929625EA0E}">
        <p15:presenceInfo xmlns:p15="http://schemas.microsoft.com/office/powerpoint/2012/main" userId="Marcelo Antonio Osller Malagutt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25C"/>
    <a:srgbClr val="CC9900"/>
    <a:srgbClr val="8A8526"/>
    <a:srgbClr val="4393BE"/>
    <a:srgbClr val="355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6327" autoAdjust="0"/>
  </p:normalViewPr>
  <p:slideViewPr>
    <p:cSldViewPr snapToGrid="0">
      <p:cViewPr varScale="1">
        <p:scale>
          <a:sx n="91" d="100"/>
          <a:sy n="91" d="100"/>
        </p:scale>
        <p:origin x="82" y="4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2A4E3-9561-4003-A434-1F9F7D19BF9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3B473FD-2008-49BB-84F9-B68E60AAABFF}">
      <dgm:prSet phldrT="[Texto]"/>
      <dgm:spPr/>
      <dgm:t>
        <a:bodyPr/>
        <a:lstStyle/>
        <a:p>
          <a:r>
            <a:rPr lang="pt-BR" dirty="0"/>
            <a:t>0,61 (2016)</a:t>
          </a:r>
        </a:p>
      </dgm:t>
    </dgm:pt>
    <dgm:pt modelId="{80C5EE24-E742-4130-BE0C-AE7EFC59816F}" type="parTrans" cxnId="{EE43FD98-AC86-4E91-A93A-3FE22DD29435}">
      <dgm:prSet/>
      <dgm:spPr/>
      <dgm:t>
        <a:bodyPr/>
        <a:lstStyle/>
        <a:p>
          <a:endParaRPr lang="pt-BR"/>
        </a:p>
      </dgm:t>
    </dgm:pt>
    <dgm:pt modelId="{BD9A0CB0-5832-44C4-B146-4E0EF704FA17}" type="sibTrans" cxnId="{EE43FD98-AC86-4E91-A93A-3FE22DD29435}">
      <dgm:prSet/>
      <dgm:spPr/>
      <dgm:t>
        <a:bodyPr/>
        <a:lstStyle/>
        <a:p>
          <a:endParaRPr lang="pt-BR"/>
        </a:p>
      </dgm:t>
    </dgm:pt>
    <dgm:pt modelId="{66AE2206-24ED-4C61-9A4D-0BBE2A656CA3}">
      <dgm:prSet phldrT="[Texto]"/>
      <dgm:spPr/>
      <dgm:t>
        <a:bodyPr/>
        <a:lstStyle/>
        <a:p>
          <a:r>
            <a:rPr lang="pt-BR" dirty="0"/>
            <a:t>1,19 (2019)</a:t>
          </a:r>
        </a:p>
      </dgm:t>
    </dgm:pt>
    <dgm:pt modelId="{EC399E93-B9B6-4349-8C7F-C1A8CF9F1E29}" type="parTrans" cxnId="{D3A9167B-8278-4CBD-89F8-6FE3D15E1D50}">
      <dgm:prSet/>
      <dgm:spPr/>
      <dgm:t>
        <a:bodyPr/>
        <a:lstStyle/>
        <a:p>
          <a:endParaRPr lang="pt-BR"/>
        </a:p>
      </dgm:t>
    </dgm:pt>
    <dgm:pt modelId="{6B836A4D-72A7-41BA-AE42-8BBCA0589650}" type="sibTrans" cxnId="{D3A9167B-8278-4CBD-89F8-6FE3D15E1D50}">
      <dgm:prSet/>
      <dgm:spPr/>
      <dgm:t>
        <a:bodyPr/>
        <a:lstStyle/>
        <a:p>
          <a:endParaRPr lang="pt-BR"/>
        </a:p>
      </dgm:t>
    </dgm:pt>
    <dgm:pt modelId="{7A8E05C8-8C3C-463A-9530-6D41F052EDBB}">
      <dgm:prSet phldrT="[Texto]"/>
      <dgm:spPr/>
      <dgm:t>
        <a:bodyPr/>
        <a:lstStyle/>
        <a:p>
          <a:r>
            <a:rPr lang="pt-BR" dirty="0"/>
            <a:t>2,95 (2021)</a:t>
          </a:r>
        </a:p>
      </dgm:t>
    </dgm:pt>
    <dgm:pt modelId="{0A13FEE5-EC50-4254-BA08-03063D6672EE}" type="parTrans" cxnId="{AD9F5262-2CE2-4B45-8C52-44133F7A9EB4}">
      <dgm:prSet/>
      <dgm:spPr/>
      <dgm:t>
        <a:bodyPr/>
        <a:lstStyle/>
        <a:p>
          <a:endParaRPr lang="pt-BR"/>
        </a:p>
      </dgm:t>
    </dgm:pt>
    <dgm:pt modelId="{3D190B65-FAEC-4C14-A622-542D1EF3A664}" type="sibTrans" cxnId="{AD9F5262-2CE2-4B45-8C52-44133F7A9EB4}">
      <dgm:prSet/>
      <dgm:spPr/>
      <dgm:t>
        <a:bodyPr/>
        <a:lstStyle/>
        <a:p>
          <a:endParaRPr lang="pt-BR"/>
        </a:p>
      </dgm:t>
    </dgm:pt>
    <dgm:pt modelId="{5428D17A-219E-4B2A-A34B-B3EE5808C31F}">
      <dgm:prSet phldrT="[Texto]"/>
      <dgm:spPr/>
      <dgm:t>
        <a:bodyPr/>
        <a:lstStyle/>
        <a:p>
          <a:r>
            <a:rPr lang="pt-BR" dirty="0"/>
            <a:t>5,95 (2022)</a:t>
          </a:r>
        </a:p>
      </dgm:t>
    </dgm:pt>
    <dgm:pt modelId="{880E7A4F-72BB-45E1-BD76-8476085E620D}" type="parTrans" cxnId="{3E3A05DD-4477-421E-90A0-BFAA2648BC23}">
      <dgm:prSet/>
      <dgm:spPr/>
      <dgm:t>
        <a:bodyPr/>
        <a:lstStyle/>
        <a:p>
          <a:endParaRPr lang="pt-BR"/>
        </a:p>
      </dgm:t>
    </dgm:pt>
    <dgm:pt modelId="{4CE18062-F15C-4DF0-9CE9-CE4BFAA1D500}" type="sibTrans" cxnId="{3E3A05DD-4477-421E-90A0-BFAA2648BC23}">
      <dgm:prSet/>
      <dgm:spPr/>
      <dgm:t>
        <a:bodyPr/>
        <a:lstStyle/>
        <a:p>
          <a:endParaRPr lang="pt-BR"/>
        </a:p>
      </dgm:t>
    </dgm:pt>
    <dgm:pt modelId="{9A0A5CA6-4C71-436B-8A92-239F9F25EB59}">
      <dgm:prSet phldrT="[Texto]"/>
      <dgm:spPr/>
      <dgm:t>
        <a:bodyPr/>
        <a:lstStyle/>
        <a:p>
          <a:r>
            <a:rPr lang="pt-BR" dirty="0"/>
            <a:t>11,25 (2023)</a:t>
          </a:r>
        </a:p>
      </dgm:t>
    </dgm:pt>
    <dgm:pt modelId="{E0660BF9-7399-4CB7-917A-557295E786AC}" type="parTrans" cxnId="{802B9907-05DE-4E2A-85BB-6298F7A234A3}">
      <dgm:prSet/>
      <dgm:spPr/>
      <dgm:t>
        <a:bodyPr/>
        <a:lstStyle/>
        <a:p>
          <a:endParaRPr lang="pt-BR"/>
        </a:p>
      </dgm:t>
    </dgm:pt>
    <dgm:pt modelId="{214DBB6F-692B-4769-80CC-3C0FE78B5009}" type="sibTrans" cxnId="{802B9907-05DE-4E2A-85BB-6298F7A234A3}">
      <dgm:prSet/>
      <dgm:spPr/>
      <dgm:t>
        <a:bodyPr/>
        <a:lstStyle/>
        <a:p>
          <a:endParaRPr lang="pt-BR"/>
        </a:p>
      </dgm:t>
    </dgm:pt>
    <dgm:pt modelId="{5935AD15-E883-4645-A7ED-4F5724E2A66D}" type="pres">
      <dgm:prSet presAssocID="{B512A4E3-9561-4003-A434-1F9F7D19BF90}" presName="arrowDiagram" presStyleCnt="0">
        <dgm:presLayoutVars>
          <dgm:chMax val="5"/>
          <dgm:dir/>
          <dgm:resizeHandles val="exact"/>
        </dgm:presLayoutVars>
      </dgm:prSet>
      <dgm:spPr/>
    </dgm:pt>
    <dgm:pt modelId="{4DE5D207-E054-40DB-A4D4-991D65B447F2}" type="pres">
      <dgm:prSet presAssocID="{B512A4E3-9561-4003-A434-1F9F7D19BF90}" presName="arrow" presStyleLbl="bgShp" presStyleIdx="0" presStyleCnt="1"/>
      <dgm:spPr>
        <a:solidFill>
          <a:schemeClr val="accent2">
            <a:lumMod val="40000"/>
            <a:lumOff val="60000"/>
          </a:schemeClr>
        </a:solidFill>
      </dgm:spPr>
    </dgm:pt>
    <dgm:pt modelId="{96ADDAC8-65AA-4617-98D1-6C21E26A7DD6}" type="pres">
      <dgm:prSet presAssocID="{B512A4E3-9561-4003-A434-1F9F7D19BF90}" presName="arrowDiagram5" presStyleCnt="0"/>
      <dgm:spPr/>
    </dgm:pt>
    <dgm:pt modelId="{A717F72F-1229-4540-B652-AF9B75BFE1F5}" type="pres">
      <dgm:prSet presAssocID="{93B473FD-2008-49BB-84F9-B68E60AAABFF}" presName="bullet5a" presStyleLbl="node1" presStyleIdx="0" presStyleCnt="5"/>
      <dgm:spPr>
        <a:solidFill>
          <a:schemeClr val="accent2">
            <a:lumMod val="75000"/>
          </a:schemeClr>
        </a:solidFill>
      </dgm:spPr>
    </dgm:pt>
    <dgm:pt modelId="{FEDFE71D-0CC4-4B39-929A-53DDABF459AF}" type="pres">
      <dgm:prSet presAssocID="{93B473FD-2008-49BB-84F9-B68E60AAABFF}" presName="textBox5a" presStyleLbl="revTx" presStyleIdx="0" presStyleCnt="5">
        <dgm:presLayoutVars>
          <dgm:bulletEnabled val="1"/>
        </dgm:presLayoutVars>
      </dgm:prSet>
      <dgm:spPr/>
    </dgm:pt>
    <dgm:pt modelId="{74E3FB9B-7322-4A85-8A7F-8F5869485981}" type="pres">
      <dgm:prSet presAssocID="{66AE2206-24ED-4C61-9A4D-0BBE2A656CA3}" presName="bullet5b" presStyleLbl="node1" presStyleIdx="1" presStyleCnt="5"/>
      <dgm:spPr>
        <a:solidFill>
          <a:schemeClr val="accent2">
            <a:lumMod val="75000"/>
          </a:schemeClr>
        </a:solidFill>
      </dgm:spPr>
    </dgm:pt>
    <dgm:pt modelId="{FCC5A7C7-A434-4FAC-B03A-606A5A63AFBE}" type="pres">
      <dgm:prSet presAssocID="{66AE2206-24ED-4C61-9A4D-0BBE2A656CA3}" presName="textBox5b" presStyleLbl="revTx" presStyleIdx="1" presStyleCnt="5">
        <dgm:presLayoutVars>
          <dgm:bulletEnabled val="1"/>
        </dgm:presLayoutVars>
      </dgm:prSet>
      <dgm:spPr/>
    </dgm:pt>
    <dgm:pt modelId="{4FC0B106-6433-4A49-AB65-B1FEE15E5A6F}" type="pres">
      <dgm:prSet presAssocID="{7A8E05C8-8C3C-463A-9530-6D41F052EDBB}" presName="bullet5c" presStyleLbl="node1" presStyleIdx="2" presStyleCnt="5"/>
      <dgm:spPr>
        <a:solidFill>
          <a:schemeClr val="accent2">
            <a:lumMod val="75000"/>
          </a:schemeClr>
        </a:solidFill>
      </dgm:spPr>
    </dgm:pt>
    <dgm:pt modelId="{61D84776-1B2B-45CC-BBA9-E8A3C4C41076}" type="pres">
      <dgm:prSet presAssocID="{7A8E05C8-8C3C-463A-9530-6D41F052EDBB}" presName="textBox5c" presStyleLbl="revTx" presStyleIdx="2" presStyleCnt="5">
        <dgm:presLayoutVars>
          <dgm:bulletEnabled val="1"/>
        </dgm:presLayoutVars>
      </dgm:prSet>
      <dgm:spPr/>
    </dgm:pt>
    <dgm:pt modelId="{201A4DF3-183A-425B-AEDF-BB3A4C05339D}" type="pres">
      <dgm:prSet presAssocID="{5428D17A-219E-4B2A-A34B-B3EE5808C31F}" presName="bullet5d" presStyleLbl="node1" presStyleIdx="3" presStyleCnt="5"/>
      <dgm:spPr>
        <a:solidFill>
          <a:schemeClr val="accent2">
            <a:lumMod val="75000"/>
          </a:schemeClr>
        </a:solidFill>
      </dgm:spPr>
    </dgm:pt>
    <dgm:pt modelId="{5CDFE851-61CF-4ADD-AA30-EE713D0A317D}" type="pres">
      <dgm:prSet presAssocID="{5428D17A-219E-4B2A-A34B-B3EE5808C31F}" presName="textBox5d" presStyleLbl="revTx" presStyleIdx="3" presStyleCnt="5">
        <dgm:presLayoutVars>
          <dgm:bulletEnabled val="1"/>
        </dgm:presLayoutVars>
      </dgm:prSet>
      <dgm:spPr/>
    </dgm:pt>
    <dgm:pt modelId="{2D6C4F51-5EE5-444E-B0F7-29C80E0E8BE1}" type="pres">
      <dgm:prSet presAssocID="{9A0A5CA6-4C71-436B-8A92-239F9F25EB59}" presName="bullet5e" presStyleLbl="node1" presStyleIdx="4" presStyleCnt="5"/>
      <dgm:spPr>
        <a:solidFill>
          <a:schemeClr val="accent2">
            <a:lumMod val="75000"/>
          </a:schemeClr>
        </a:solidFill>
      </dgm:spPr>
    </dgm:pt>
    <dgm:pt modelId="{36C8C0EE-AB6A-49EC-89CB-45B607EEB8C1}" type="pres">
      <dgm:prSet presAssocID="{9A0A5CA6-4C71-436B-8A92-239F9F25EB59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802B9907-05DE-4E2A-85BB-6298F7A234A3}" srcId="{B512A4E3-9561-4003-A434-1F9F7D19BF90}" destId="{9A0A5CA6-4C71-436B-8A92-239F9F25EB59}" srcOrd="4" destOrd="0" parTransId="{E0660BF9-7399-4CB7-917A-557295E786AC}" sibTransId="{214DBB6F-692B-4769-80CC-3C0FE78B5009}"/>
    <dgm:cxn modelId="{AD9F5262-2CE2-4B45-8C52-44133F7A9EB4}" srcId="{B512A4E3-9561-4003-A434-1F9F7D19BF90}" destId="{7A8E05C8-8C3C-463A-9530-6D41F052EDBB}" srcOrd="2" destOrd="0" parTransId="{0A13FEE5-EC50-4254-BA08-03063D6672EE}" sibTransId="{3D190B65-FAEC-4C14-A622-542D1EF3A664}"/>
    <dgm:cxn modelId="{95EB2F45-74B4-474A-BEEA-82ED83C342BA}" type="presOf" srcId="{93B473FD-2008-49BB-84F9-B68E60AAABFF}" destId="{FEDFE71D-0CC4-4B39-929A-53DDABF459AF}" srcOrd="0" destOrd="0" presId="urn:microsoft.com/office/officeart/2005/8/layout/arrow2"/>
    <dgm:cxn modelId="{7E039A4E-9C70-4EA4-AC66-C995BED0E05C}" type="presOf" srcId="{5428D17A-219E-4B2A-A34B-B3EE5808C31F}" destId="{5CDFE851-61CF-4ADD-AA30-EE713D0A317D}" srcOrd="0" destOrd="0" presId="urn:microsoft.com/office/officeart/2005/8/layout/arrow2"/>
    <dgm:cxn modelId="{A81FC772-1400-423B-830C-1BDE50FDE6E0}" type="presOf" srcId="{7A8E05C8-8C3C-463A-9530-6D41F052EDBB}" destId="{61D84776-1B2B-45CC-BBA9-E8A3C4C41076}" srcOrd="0" destOrd="0" presId="urn:microsoft.com/office/officeart/2005/8/layout/arrow2"/>
    <dgm:cxn modelId="{D3A9167B-8278-4CBD-89F8-6FE3D15E1D50}" srcId="{B512A4E3-9561-4003-A434-1F9F7D19BF90}" destId="{66AE2206-24ED-4C61-9A4D-0BBE2A656CA3}" srcOrd="1" destOrd="0" parTransId="{EC399E93-B9B6-4349-8C7F-C1A8CF9F1E29}" sibTransId="{6B836A4D-72A7-41BA-AE42-8BBCA0589650}"/>
    <dgm:cxn modelId="{EE43FD98-AC86-4E91-A93A-3FE22DD29435}" srcId="{B512A4E3-9561-4003-A434-1F9F7D19BF90}" destId="{93B473FD-2008-49BB-84F9-B68E60AAABFF}" srcOrd="0" destOrd="0" parTransId="{80C5EE24-E742-4130-BE0C-AE7EFC59816F}" sibTransId="{BD9A0CB0-5832-44C4-B146-4E0EF704FA17}"/>
    <dgm:cxn modelId="{907CE0A9-00BC-4609-BE2B-C2BA99C279A0}" type="presOf" srcId="{66AE2206-24ED-4C61-9A4D-0BBE2A656CA3}" destId="{FCC5A7C7-A434-4FAC-B03A-606A5A63AFBE}" srcOrd="0" destOrd="0" presId="urn:microsoft.com/office/officeart/2005/8/layout/arrow2"/>
    <dgm:cxn modelId="{9C272CD0-8D4B-477E-96BB-529ECA82D46B}" type="presOf" srcId="{B512A4E3-9561-4003-A434-1F9F7D19BF90}" destId="{5935AD15-E883-4645-A7ED-4F5724E2A66D}" srcOrd="0" destOrd="0" presId="urn:microsoft.com/office/officeart/2005/8/layout/arrow2"/>
    <dgm:cxn modelId="{3E3A05DD-4477-421E-90A0-BFAA2648BC23}" srcId="{B512A4E3-9561-4003-A434-1F9F7D19BF90}" destId="{5428D17A-219E-4B2A-A34B-B3EE5808C31F}" srcOrd="3" destOrd="0" parTransId="{880E7A4F-72BB-45E1-BD76-8476085E620D}" sibTransId="{4CE18062-F15C-4DF0-9CE9-CE4BFAA1D500}"/>
    <dgm:cxn modelId="{91B6B8FE-87DE-40F7-AE20-86C6480F3A8F}" type="presOf" srcId="{9A0A5CA6-4C71-436B-8A92-239F9F25EB59}" destId="{36C8C0EE-AB6A-49EC-89CB-45B607EEB8C1}" srcOrd="0" destOrd="0" presId="urn:microsoft.com/office/officeart/2005/8/layout/arrow2"/>
    <dgm:cxn modelId="{0FA8C744-2370-4A90-8263-D1C6687E518C}" type="presParOf" srcId="{5935AD15-E883-4645-A7ED-4F5724E2A66D}" destId="{4DE5D207-E054-40DB-A4D4-991D65B447F2}" srcOrd="0" destOrd="0" presId="urn:microsoft.com/office/officeart/2005/8/layout/arrow2"/>
    <dgm:cxn modelId="{EFCD3C1E-A085-483F-9FE4-ECF921D4F9A4}" type="presParOf" srcId="{5935AD15-E883-4645-A7ED-4F5724E2A66D}" destId="{96ADDAC8-65AA-4617-98D1-6C21E26A7DD6}" srcOrd="1" destOrd="0" presId="urn:microsoft.com/office/officeart/2005/8/layout/arrow2"/>
    <dgm:cxn modelId="{88E98FDF-78B5-464D-9560-E2DE99D2BA9D}" type="presParOf" srcId="{96ADDAC8-65AA-4617-98D1-6C21E26A7DD6}" destId="{A717F72F-1229-4540-B652-AF9B75BFE1F5}" srcOrd="0" destOrd="0" presId="urn:microsoft.com/office/officeart/2005/8/layout/arrow2"/>
    <dgm:cxn modelId="{1BF73548-7E63-4BF1-BD0A-3479E5ECB52C}" type="presParOf" srcId="{96ADDAC8-65AA-4617-98D1-6C21E26A7DD6}" destId="{FEDFE71D-0CC4-4B39-929A-53DDABF459AF}" srcOrd="1" destOrd="0" presId="urn:microsoft.com/office/officeart/2005/8/layout/arrow2"/>
    <dgm:cxn modelId="{715C6FA9-EC8F-49A7-85D0-5F26DDFE565A}" type="presParOf" srcId="{96ADDAC8-65AA-4617-98D1-6C21E26A7DD6}" destId="{74E3FB9B-7322-4A85-8A7F-8F5869485981}" srcOrd="2" destOrd="0" presId="urn:microsoft.com/office/officeart/2005/8/layout/arrow2"/>
    <dgm:cxn modelId="{1E353EFF-861C-404E-8BEF-4E609F513D4E}" type="presParOf" srcId="{96ADDAC8-65AA-4617-98D1-6C21E26A7DD6}" destId="{FCC5A7C7-A434-4FAC-B03A-606A5A63AFBE}" srcOrd="3" destOrd="0" presId="urn:microsoft.com/office/officeart/2005/8/layout/arrow2"/>
    <dgm:cxn modelId="{03A0F273-0639-4098-A294-CA8CB6334202}" type="presParOf" srcId="{96ADDAC8-65AA-4617-98D1-6C21E26A7DD6}" destId="{4FC0B106-6433-4A49-AB65-B1FEE15E5A6F}" srcOrd="4" destOrd="0" presId="urn:microsoft.com/office/officeart/2005/8/layout/arrow2"/>
    <dgm:cxn modelId="{BA071622-D7DA-4F5C-B312-6C3028D547FA}" type="presParOf" srcId="{96ADDAC8-65AA-4617-98D1-6C21E26A7DD6}" destId="{61D84776-1B2B-45CC-BBA9-E8A3C4C41076}" srcOrd="5" destOrd="0" presId="urn:microsoft.com/office/officeart/2005/8/layout/arrow2"/>
    <dgm:cxn modelId="{65749310-B323-4172-9D05-0FDC05841DA0}" type="presParOf" srcId="{96ADDAC8-65AA-4617-98D1-6C21E26A7DD6}" destId="{201A4DF3-183A-425B-AEDF-BB3A4C05339D}" srcOrd="6" destOrd="0" presId="urn:microsoft.com/office/officeart/2005/8/layout/arrow2"/>
    <dgm:cxn modelId="{94C83CCD-7F3B-4AC0-B90B-16F66299FB17}" type="presParOf" srcId="{96ADDAC8-65AA-4617-98D1-6C21E26A7DD6}" destId="{5CDFE851-61CF-4ADD-AA30-EE713D0A317D}" srcOrd="7" destOrd="0" presId="urn:microsoft.com/office/officeart/2005/8/layout/arrow2"/>
    <dgm:cxn modelId="{33DC0C38-5ACE-4A77-9712-7886EA99778C}" type="presParOf" srcId="{96ADDAC8-65AA-4617-98D1-6C21E26A7DD6}" destId="{2D6C4F51-5EE5-444E-B0F7-29C80E0E8BE1}" srcOrd="8" destOrd="0" presId="urn:microsoft.com/office/officeart/2005/8/layout/arrow2"/>
    <dgm:cxn modelId="{4EB617BA-0C45-4836-9FFD-9FBE439D8071}" type="presParOf" srcId="{96ADDAC8-65AA-4617-98D1-6C21E26A7DD6}" destId="{36C8C0EE-AB6A-49EC-89CB-45B607EEB8C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12A4E3-9561-4003-A434-1F9F7D19BF9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3B473FD-2008-49BB-84F9-B68E60AAABFF}">
      <dgm:prSet phldrT="[Texto]" custT="1"/>
      <dgm:spPr/>
      <dgm:t>
        <a:bodyPr/>
        <a:lstStyle/>
        <a:p>
          <a:r>
            <a:rPr lang="pt-BR" sz="2800" baseline="0" dirty="0"/>
            <a:t>3 (2015)</a:t>
          </a:r>
        </a:p>
      </dgm:t>
    </dgm:pt>
    <dgm:pt modelId="{80C5EE24-E742-4130-BE0C-AE7EFC59816F}" type="parTrans" cxnId="{EE43FD98-AC86-4E91-A93A-3FE22DD29435}">
      <dgm:prSet/>
      <dgm:spPr/>
      <dgm:t>
        <a:bodyPr/>
        <a:lstStyle/>
        <a:p>
          <a:endParaRPr lang="pt-BR"/>
        </a:p>
      </dgm:t>
    </dgm:pt>
    <dgm:pt modelId="{BD9A0CB0-5832-44C4-B146-4E0EF704FA17}" type="sibTrans" cxnId="{EE43FD98-AC86-4E91-A93A-3FE22DD29435}">
      <dgm:prSet/>
      <dgm:spPr/>
      <dgm:t>
        <a:bodyPr/>
        <a:lstStyle/>
        <a:p>
          <a:endParaRPr lang="pt-BR"/>
        </a:p>
      </dgm:t>
    </dgm:pt>
    <dgm:pt modelId="{7A8E05C8-8C3C-463A-9530-6D41F052EDBB}">
      <dgm:prSet phldrT="[Texto]" custT="1"/>
      <dgm:spPr/>
      <dgm:t>
        <a:bodyPr/>
        <a:lstStyle/>
        <a:p>
          <a:r>
            <a:rPr lang="pt-BR" sz="2800" baseline="0" dirty="0"/>
            <a:t>6 (2021)</a:t>
          </a:r>
        </a:p>
      </dgm:t>
    </dgm:pt>
    <dgm:pt modelId="{0A13FEE5-EC50-4254-BA08-03063D6672EE}" type="parTrans" cxnId="{AD9F5262-2CE2-4B45-8C52-44133F7A9EB4}">
      <dgm:prSet/>
      <dgm:spPr/>
      <dgm:t>
        <a:bodyPr/>
        <a:lstStyle/>
        <a:p>
          <a:endParaRPr lang="pt-BR"/>
        </a:p>
      </dgm:t>
    </dgm:pt>
    <dgm:pt modelId="{3D190B65-FAEC-4C14-A622-542D1EF3A664}" type="sibTrans" cxnId="{AD9F5262-2CE2-4B45-8C52-44133F7A9EB4}">
      <dgm:prSet/>
      <dgm:spPr/>
      <dgm:t>
        <a:bodyPr/>
        <a:lstStyle/>
        <a:p>
          <a:endParaRPr lang="pt-BR"/>
        </a:p>
      </dgm:t>
    </dgm:pt>
    <dgm:pt modelId="{5428D17A-219E-4B2A-A34B-B3EE5808C31F}">
      <dgm:prSet phldrT="[Texto]" custT="1"/>
      <dgm:spPr/>
      <dgm:t>
        <a:bodyPr/>
        <a:lstStyle/>
        <a:p>
          <a:r>
            <a:rPr lang="pt-BR" sz="2800" b="1" i="0" baseline="0" dirty="0">
              <a:solidFill>
                <a:srgbClr val="C00000"/>
              </a:solidFill>
            </a:rPr>
            <a:t>10,5 (2025)</a:t>
          </a:r>
        </a:p>
      </dgm:t>
    </dgm:pt>
    <dgm:pt modelId="{880E7A4F-72BB-45E1-BD76-8476085E620D}" type="parTrans" cxnId="{3E3A05DD-4477-421E-90A0-BFAA2648BC23}">
      <dgm:prSet/>
      <dgm:spPr/>
      <dgm:t>
        <a:bodyPr/>
        <a:lstStyle/>
        <a:p>
          <a:endParaRPr lang="pt-BR"/>
        </a:p>
      </dgm:t>
    </dgm:pt>
    <dgm:pt modelId="{4CE18062-F15C-4DF0-9CE9-CE4BFAA1D500}" type="sibTrans" cxnId="{3E3A05DD-4477-421E-90A0-BFAA2648BC23}">
      <dgm:prSet/>
      <dgm:spPr/>
      <dgm:t>
        <a:bodyPr/>
        <a:lstStyle/>
        <a:p>
          <a:endParaRPr lang="pt-BR"/>
        </a:p>
      </dgm:t>
    </dgm:pt>
    <dgm:pt modelId="{5935AD15-E883-4645-A7ED-4F5724E2A66D}" type="pres">
      <dgm:prSet presAssocID="{B512A4E3-9561-4003-A434-1F9F7D19BF90}" presName="arrowDiagram" presStyleCnt="0">
        <dgm:presLayoutVars>
          <dgm:chMax val="5"/>
          <dgm:dir/>
          <dgm:resizeHandles val="exact"/>
        </dgm:presLayoutVars>
      </dgm:prSet>
      <dgm:spPr/>
    </dgm:pt>
    <dgm:pt modelId="{4DE5D207-E054-40DB-A4D4-991D65B447F2}" type="pres">
      <dgm:prSet presAssocID="{B512A4E3-9561-4003-A434-1F9F7D19BF90}" presName="arrow" presStyleLbl="bgShp" presStyleIdx="0" presStyleCnt="1"/>
      <dgm:spPr>
        <a:solidFill>
          <a:schemeClr val="accent4">
            <a:lumMod val="20000"/>
            <a:lumOff val="80000"/>
          </a:schemeClr>
        </a:solidFill>
      </dgm:spPr>
    </dgm:pt>
    <dgm:pt modelId="{C0511146-0885-48B5-9C77-BF2759E8A984}" type="pres">
      <dgm:prSet presAssocID="{B512A4E3-9561-4003-A434-1F9F7D19BF90}" presName="arrowDiagram3" presStyleCnt="0"/>
      <dgm:spPr/>
    </dgm:pt>
    <dgm:pt modelId="{DCC5C829-A020-4704-8415-8D47725F4C0C}" type="pres">
      <dgm:prSet presAssocID="{93B473FD-2008-49BB-84F9-B68E60AAABFF}" presName="bullet3a" presStyleLbl="node1" presStyleIdx="0" presStyleCnt="3"/>
      <dgm:spPr>
        <a:solidFill>
          <a:schemeClr val="accent4">
            <a:lumMod val="60000"/>
            <a:lumOff val="40000"/>
          </a:schemeClr>
        </a:solidFill>
      </dgm:spPr>
    </dgm:pt>
    <dgm:pt modelId="{8FB139D0-C322-4234-B5F7-6401840660B7}" type="pres">
      <dgm:prSet presAssocID="{93B473FD-2008-49BB-84F9-B68E60AAABFF}" presName="textBox3a" presStyleLbl="revTx" presStyleIdx="0" presStyleCnt="3">
        <dgm:presLayoutVars>
          <dgm:bulletEnabled val="1"/>
        </dgm:presLayoutVars>
      </dgm:prSet>
      <dgm:spPr/>
    </dgm:pt>
    <dgm:pt modelId="{F2267FF4-2F24-4D2A-B94F-D8FB93D53C2D}" type="pres">
      <dgm:prSet presAssocID="{7A8E05C8-8C3C-463A-9530-6D41F052EDBB}" presName="bullet3b" presStyleLbl="node1" presStyleIdx="1" presStyleCnt="3"/>
      <dgm:spPr>
        <a:solidFill>
          <a:schemeClr val="accent4">
            <a:lumMod val="60000"/>
            <a:lumOff val="40000"/>
          </a:schemeClr>
        </a:solidFill>
      </dgm:spPr>
    </dgm:pt>
    <dgm:pt modelId="{E9728844-D9E4-44FF-A502-3C8D9D186F6C}" type="pres">
      <dgm:prSet presAssocID="{7A8E05C8-8C3C-463A-9530-6D41F052EDBB}" presName="textBox3b" presStyleLbl="revTx" presStyleIdx="1" presStyleCnt="3">
        <dgm:presLayoutVars>
          <dgm:bulletEnabled val="1"/>
        </dgm:presLayoutVars>
      </dgm:prSet>
      <dgm:spPr/>
    </dgm:pt>
    <dgm:pt modelId="{3B12C1F5-620F-48C0-A2F8-A061F7CDF466}" type="pres">
      <dgm:prSet presAssocID="{5428D17A-219E-4B2A-A34B-B3EE5808C31F}" presName="bullet3c" presStyleLbl="node1" presStyleIdx="2" presStyleCnt="3"/>
      <dgm:spPr>
        <a:solidFill>
          <a:schemeClr val="accent4">
            <a:lumMod val="60000"/>
            <a:lumOff val="40000"/>
          </a:schemeClr>
        </a:solidFill>
      </dgm:spPr>
    </dgm:pt>
    <dgm:pt modelId="{DDCBEBA2-213A-4CF8-92CF-AFFBEA2057C9}" type="pres">
      <dgm:prSet presAssocID="{5428D17A-219E-4B2A-A34B-B3EE5808C31F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2E7E2132-14B2-4E6E-B9F1-2C7C1B9A748C}" type="presOf" srcId="{5428D17A-219E-4B2A-A34B-B3EE5808C31F}" destId="{DDCBEBA2-213A-4CF8-92CF-AFFBEA2057C9}" srcOrd="0" destOrd="0" presId="urn:microsoft.com/office/officeart/2005/8/layout/arrow2"/>
    <dgm:cxn modelId="{AD9F5262-2CE2-4B45-8C52-44133F7A9EB4}" srcId="{B512A4E3-9561-4003-A434-1F9F7D19BF90}" destId="{7A8E05C8-8C3C-463A-9530-6D41F052EDBB}" srcOrd="1" destOrd="0" parTransId="{0A13FEE5-EC50-4254-BA08-03063D6672EE}" sibTransId="{3D190B65-FAEC-4C14-A622-542D1EF3A664}"/>
    <dgm:cxn modelId="{8407C889-2B63-48CC-84BC-BEA2B865CB63}" type="presOf" srcId="{7A8E05C8-8C3C-463A-9530-6D41F052EDBB}" destId="{E9728844-D9E4-44FF-A502-3C8D9D186F6C}" srcOrd="0" destOrd="0" presId="urn:microsoft.com/office/officeart/2005/8/layout/arrow2"/>
    <dgm:cxn modelId="{EE43FD98-AC86-4E91-A93A-3FE22DD29435}" srcId="{B512A4E3-9561-4003-A434-1F9F7D19BF90}" destId="{93B473FD-2008-49BB-84F9-B68E60AAABFF}" srcOrd="0" destOrd="0" parTransId="{80C5EE24-E742-4130-BE0C-AE7EFC59816F}" sibTransId="{BD9A0CB0-5832-44C4-B146-4E0EF704FA17}"/>
    <dgm:cxn modelId="{D87DCCAB-7751-4CE9-832E-ED0C751A1404}" type="presOf" srcId="{93B473FD-2008-49BB-84F9-B68E60AAABFF}" destId="{8FB139D0-C322-4234-B5F7-6401840660B7}" srcOrd="0" destOrd="0" presId="urn:microsoft.com/office/officeart/2005/8/layout/arrow2"/>
    <dgm:cxn modelId="{9C272CD0-8D4B-477E-96BB-529ECA82D46B}" type="presOf" srcId="{B512A4E3-9561-4003-A434-1F9F7D19BF90}" destId="{5935AD15-E883-4645-A7ED-4F5724E2A66D}" srcOrd="0" destOrd="0" presId="urn:microsoft.com/office/officeart/2005/8/layout/arrow2"/>
    <dgm:cxn modelId="{3E3A05DD-4477-421E-90A0-BFAA2648BC23}" srcId="{B512A4E3-9561-4003-A434-1F9F7D19BF90}" destId="{5428D17A-219E-4B2A-A34B-B3EE5808C31F}" srcOrd="2" destOrd="0" parTransId="{880E7A4F-72BB-45E1-BD76-8476085E620D}" sibTransId="{4CE18062-F15C-4DF0-9CE9-CE4BFAA1D500}"/>
    <dgm:cxn modelId="{0FA8C744-2370-4A90-8263-D1C6687E518C}" type="presParOf" srcId="{5935AD15-E883-4645-A7ED-4F5724E2A66D}" destId="{4DE5D207-E054-40DB-A4D4-991D65B447F2}" srcOrd="0" destOrd="0" presId="urn:microsoft.com/office/officeart/2005/8/layout/arrow2"/>
    <dgm:cxn modelId="{08379A64-B3C2-4943-9A69-EB83AA514EB9}" type="presParOf" srcId="{5935AD15-E883-4645-A7ED-4F5724E2A66D}" destId="{C0511146-0885-48B5-9C77-BF2759E8A984}" srcOrd="1" destOrd="0" presId="urn:microsoft.com/office/officeart/2005/8/layout/arrow2"/>
    <dgm:cxn modelId="{55342232-25C2-422E-9E80-18216971ED2A}" type="presParOf" srcId="{C0511146-0885-48B5-9C77-BF2759E8A984}" destId="{DCC5C829-A020-4704-8415-8D47725F4C0C}" srcOrd="0" destOrd="0" presId="urn:microsoft.com/office/officeart/2005/8/layout/arrow2"/>
    <dgm:cxn modelId="{FFCE694F-1EB5-40E6-8ECF-1670D6616744}" type="presParOf" srcId="{C0511146-0885-48B5-9C77-BF2759E8A984}" destId="{8FB139D0-C322-4234-B5F7-6401840660B7}" srcOrd="1" destOrd="0" presId="urn:microsoft.com/office/officeart/2005/8/layout/arrow2"/>
    <dgm:cxn modelId="{E406CDD8-247F-4332-A390-0159FB90FCF4}" type="presParOf" srcId="{C0511146-0885-48B5-9C77-BF2759E8A984}" destId="{F2267FF4-2F24-4D2A-B94F-D8FB93D53C2D}" srcOrd="2" destOrd="0" presId="urn:microsoft.com/office/officeart/2005/8/layout/arrow2"/>
    <dgm:cxn modelId="{FEB1238F-54E9-46A6-81F9-B1FF8C7155F4}" type="presParOf" srcId="{C0511146-0885-48B5-9C77-BF2759E8A984}" destId="{E9728844-D9E4-44FF-A502-3C8D9D186F6C}" srcOrd="3" destOrd="0" presId="urn:microsoft.com/office/officeart/2005/8/layout/arrow2"/>
    <dgm:cxn modelId="{2FD7F743-5F9B-416F-B2C4-1A90BB520E02}" type="presParOf" srcId="{C0511146-0885-48B5-9C77-BF2759E8A984}" destId="{3B12C1F5-620F-48C0-A2F8-A061F7CDF466}" srcOrd="4" destOrd="0" presId="urn:microsoft.com/office/officeart/2005/8/layout/arrow2"/>
    <dgm:cxn modelId="{F1D53158-34F4-4D49-BAD4-391B934FB5F9}" type="presParOf" srcId="{C0511146-0885-48B5-9C77-BF2759E8A984}" destId="{DDCBEBA2-213A-4CF8-92CF-AFFBEA2057C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0CFC08-28EF-4A7F-BCF8-1DA1C951BE7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92C8756C-5A02-4D86-829C-5F7075D19585}">
      <dgm:prSet phldrT="[Texto]"/>
      <dgm:spPr>
        <a:solidFill>
          <a:srgbClr val="92D050"/>
        </a:solidFill>
      </dgm:spPr>
      <dgm:t>
        <a:bodyPr/>
        <a:lstStyle/>
        <a:p>
          <a:r>
            <a:rPr lang="pt-BR" b="1" dirty="0"/>
            <a:t>Cooperação</a:t>
          </a:r>
        </a:p>
      </dgm:t>
    </dgm:pt>
    <dgm:pt modelId="{4A0281AB-36E4-4428-A781-7EBF4B3A14D4}" type="parTrans" cxnId="{453F110E-F360-46BC-858F-A0916F738323}">
      <dgm:prSet/>
      <dgm:spPr/>
      <dgm:t>
        <a:bodyPr/>
        <a:lstStyle/>
        <a:p>
          <a:endParaRPr lang="pt-BR"/>
        </a:p>
      </dgm:t>
    </dgm:pt>
    <dgm:pt modelId="{9A9F007D-FF84-4A5C-932E-96F86EF16A9F}" type="sibTrans" cxnId="{453F110E-F360-46BC-858F-A0916F738323}">
      <dgm:prSet/>
      <dgm:spPr/>
      <dgm:t>
        <a:bodyPr/>
        <a:lstStyle/>
        <a:p>
          <a:endParaRPr lang="pt-BR"/>
        </a:p>
      </dgm:t>
    </dgm:pt>
    <dgm:pt modelId="{42FED6F2-E617-4C2A-A4A8-FDF06400695A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b="1" dirty="0"/>
            <a:t>Regulação</a:t>
          </a:r>
        </a:p>
      </dgm:t>
    </dgm:pt>
    <dgm:pt modelId="{92A5EE3B-50ED-4AB4-AB94-C2991528E062}" type="parTrans" cxnId="{B69FD018-24CE-403F-90D8-1E8A253D1F8A}">
      <dgm:prSet/>
      <dgm:spPr/>
      <dgm:t>
        <a:bodyPr/>
        <a:lstStyle/>
        <a:p>
          <a:endParaRPr lang="pt-BR"/>
        </a:p>
      </dgm:t>
    </dgm:pt>
    <dgm:pt modelId="{C7164A41-6D3E-4B82-87EB-8E55D4952A7A}" type="sibTrans" cxnId="{B69FD018-24CE-403F-90D8-1E8A253D1F8A}">
      <dgm:prSet/>
      <dgm:spPr/>
      <dgm:t>
        <a:bodyPr/>
        <a:lstStyle/>
        <a:p>
          <a:endParaRPr lang="pt-BR"/>
        </a:p>
      </dgm:t>
    </dgm:pt>
    <dgm:pt modelId="{CBEB328F-B5E2-4ADC-9FCF-997D05657E29}">
      <dgm:prSet phldrT="[Texto]"/>
      <dgm:spPr>
        <a:solidFill>
          <a:srgbClr val="FF0000"/>
        </a:solidFill>
      </dgm:spPr>
      <dgm:t>
        <a:bodyPr/>
        <a:lstStyle/>
        <a:p>
          <a:r>
            <a:rPr lang="pt-BR" b="1" dirty="0"/>
            <a:t>Controle</a:t>
          </a:r>
        </a:p>
      </dgm:t>
    </dgm:pt>
    <dgm:pt modelId="{031EDB4F-D45D-489F-8401-38A499D1CBC8}" type="parTrans" cxnId="{0A906965-7F44-42DE-B979-4E3C3C98162A}">
      <dgm:prSet/>
      <dgm:spPr/>
      <dgm:t>
        <a:bodyPr/>
        <a:lstStyle/>
        <a:p>
          <a:endParaRPr lang="pt-BR"/>
        </a:p>
      </dgm:t>
    </dgm:pt>
    <dgm:pt modelId="{275EEB74-3106-4BA0-BCFD-160DD984D884}" type="sibTrans" cxnId="{0A906965-7F44-42DE-B979-4E3C3C98162A}">
      <dgm:prSet/>
      <dgm:spPr/>
      <dgm:t>
        <a:bodyPr/>
        <a:lstStyle/>
        <a:p>
          <a:endParaRPr lang="pt-BR"/>
        </a:p>
      </dgm:t>
    </dgm:pt>
    <dgm:pt modelId="{9030CE47-5594-42ED-ACD8-44C1874B3518}" type="pres">
      <dgm:prSet presAssocID="{DA0CFC08-28EF-4A7F-BCF8-1DA1C951BE7C}" presName="compositeShape" presStyleCnt="0">
        <dgm:presLayoutVars>
          <dgm:chMax val="7"/>
          <dgm:dir/>
          <dgm:resizeHandles val="exact"/>
        </dgm:presLayoutVars>
      </dgm:prSet>
      <dgm:spPr/>
    </dgm:pt>
    <dgm:pt modelId="{01C6DCC2-E062-47AF-BD61-E961CA752459}" type="pres">
      <dgm:prSet presAssocID="{DA0CFC08-28EF-4A7F-BCF8-1DA1C951BE7C}" presName="wedge1" presStyleLbl="node1" presStyleIdx="0" presStyleCnt="3"/>
      <dgm:spPr/>
    </dgm:pt>
    <dgm:pt modelId="{5FDA88AB-698C-46B8-AD36-C8E6699A963C}" type="pres">
      <dgm:prSet presAssocID="{DA0CFC08-28EF-4A7F-BCF8-1DA1C951BE7C}" presName="dummy1a" presStyleCnt="0"/>
      <dgm:spPr/>
    </dgm:pt>
    <dgm:pt modelId="{5D99FB8D-D490-4174-A52B-C22B7259116E}" type="pres">
      <dgm:prSet presAssocID="{DA0CFC08-28EF-4A7F-BCF8-1DA1C951BE7C}" presName="dummy1b" presStyleCnt="0"/>
      <dgm:spPr/>
    </dgm:pt>
    <dgm:pt modelId="{043A1E0D-CF3B-4C03-A033-1E1F74DAA179}" type="pres">
      <dgm:prSet presAssocID="{DA0CFC08-28EF-4A7F-BCF8-1DA1C951BE7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1E81E6F-BD41-4C08-BB56-7F9C0244A8C1}" type="pres">
      <dgm:prSet presAssocID="{DA0CFC08-28EF-4A7F-BCF8-1DA1C951BE7C}" presName="wedge2" presStyleLbl="node1" presStyleIdx="1" presStyleCnt="3"/>
      <dgm:spPr/>
    </dgm:pt>
    <dgm:pt modelId="{C4B42932-957F-4BD4-B5A3-4341EFE3FAC5}" type="pres">
      <dgm:prSet presAssocID="{DA0CFC08-28EF-4A7F-BCF8-1DA1C951BE7C}" presName="dummy2a" presStyleCnt="0"/>
      <dgm:spPr/>
    </dgm:pt>
    <dgm:pt modelId="{82ACEA1C-5723-4924-BF2A-C6CEF3D9BDD9}" type="pres">
      <dgm:prSet presAssocID="{DA0CFC08-28EF-4A7F-BCF8-1DA1C951BE7C}" presName="dummy2b" presStyleCnt="0"/>
      <dgm:spPr/>
    </dgm:pt>
    <dgm:pt modelId="{80C39DF1-DA59-4938-BB92-B6FA6BDE7C00}" type="pres">
      <dgm:prSet presAssocID="{DA0CFC08-28EF-4A7F-BCF8-1DA1C951BE7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6D7A638-04EB-48AA-B98E-CDCF8A2C562B}" type="pres">
      <dgm:prSet presAssocID="{DA0CFC08-28EF-4A7F-BCF8-1DA1C951BE7C}" presName="wedge3" presStyleLbl="node1" presStyleIdx="2" presStyleCnt="3"/>
      <dgm:spPr/>
    </dgm:pt>
    <dgm:pt modelId="{56EC7B86-9C34-4710-89DC-6AC02B96A1DD}" type="pres">
      <dgm:prSet presAssocID="{DA0CFC08-28EF-4A7F-BCF8-1DA1C951BE7C}" presName="dummy3a" presStyleCnt="0"/>
      <dgm:spPr/>
    </dgm:pt>
    <dgm:pt modelId="{876377CC-259F-48D3-BCDC-917926CF4002}" type="pres">
      <dgm:prSet presAssocID="{DA0CFC08-28EF-4A7F-BCF8-1DA1C951BE7C}" presName="dummy3b" presStyleCnt="0"/>
      <dgm:spPr/>
    </dgm:pt>
    <dgm:pt modelId="{779F35CF-73D2-4246-AE10-57A87BA5F7A3}" type="pres">
      <dgm:prSet presAssocID="{DA0CFC08-28EF-4A7F-BCF8-1DA1C951BE7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4EB4BFF-E7E3-4BE1-B8AD-16AC9FBAF540}" type="pres">
      <dgm:prSet presAssocID="{9A9F007D-FF84-4A5C-932E-96F86EF16A9F}" presName="arrowWedge1" presStyleLbl="fgSibTrans2D1" presStyleIdx="0" presStyleCnt="3"/>
      <dgm:spPr>
        <a:solidFill>
          <a:srgbClr val="00B050"/>
        </a:solidFill>
      </dgm:spPr>
    </dgm:pt>
    <dgm:pt modelId="{2485DDD8-96E4-4B52-A2FB-7AE2E3D1CCA5}" type="pres">
      <dgm:prSet presAssocID="{C7164A41-6D3E-4B82-87EB-8E55D4952A7A}" presName="arrowWedge2" presStyleLbl="fgSibTrans2D1" presStyleIdx="1" presStyleCnt="3"/>
      <dgm:spPr>
        <a:solidFill>
          <a:srgbClr val="FFC000"/>
        </a:solidFill>
      </dgm:spPr>
    </dgm:pt>
    <dgm:pt modelId="{E1B37397-F241-4758-849B-7EA2404C6E4F}" type="pres">
      <dgm:prSet presAssocID="{275EEB74-3106-4BA0-BCFD-160DD984D884}" presName="arrowWedge3" presStyleLbl="fgSibTrans2D1" presStyleIdx="2" presStyleCnt="3"/>
      <dgm:spPr>
        <a:solidFill>
          <a:srgbClr val="C00000"/>
        </a:solidFill>
      </dgm:spPr>
    </dgm:pt>
  </dgm:ptLst>
  <dgm:cxnLst>
    <dgm:cxn modelId="{744FC109-97BB-4705-9B82-FEDEA7188C1E}" type="presOf" srcId="{42FED6F2-E617-4C2A-A4A8-FDF06400695A}" destId="{80C39DF1-DA59-4938-BB92-B6FA6BDE7C00}" srcOrd="1" destOrd="0" presId="urn:microsoft.com/office/officeart/2005/8/layout/cycle8"/>
    <dgm:cxn modelId="{453F110E-F360-46BC-858F-A0916F738323}" srcId="{DA0CFC08-28EF-4A7F-BCF8-1DA1C951BE7C}" destId="{92C8756C-5A02-4D86-829C-5F7075D19585}" srcOrd="0" destOrd="0" parTransId="{4A0281AB-36E4-4428-A781-7EBF4B3A14D4}" sibTransId="{9A9F007D-FF84-4A5C-932E-96F86EF16A9F}"/>
    <dgm:cxn modelId="{B69FD018-24CE-403F-90D8-1E8A253D1F8A}" srcId="{DA0CFC08-28EF-4A7F-BCF8-1DA1C951BE7C}" destId="{42FED6F2-E617-4C2A-A4A8-FDF06400695A}" srcOrd="1" destOrd="0" parTransId="{92A5EE3B-50ED-4AB4-AB94-C2991528E062}" sibTransId="{C7164A41-6D3E-4B82-87EB-8E55D4952A7A}"/>
    <dgm:cxn modelId="{3C6B1A5D-9591-430A-879B-96F1D1FE6FFC}" type="presOf" srcId="{92C8756C-5A02-4D86-829C-5F7075D19585}" destId="{043A1E0D-CF3B-4C03-A033-1E1F74DAA179}" srcOrd="1" destOrd="0" presId="urn:microsoft.com/office/officeart/2005/8/layout/cycle8"/>
    <dgm:cxn modelId="{0A906965-7F44-42DE-B979-4E3C3C98162A}" srcId="{DA0CFC08-28EF-4A7F-BCF8-1DA1C951BE7C}" destId="{CBEB328F-B5E2-4ADC-9FCF-997D05657E29}" srcOrd="2" destOrd="0" parTransId="{031EDB4F-D45D-489F-8401-38A499D1CBC8}" sibTransId="{275EEB74-3106-4BA0-BCFD-160DD984D884}"/>
    <dgm:cxn modelId="{701C047D-CAAD-4ADF-BECF-C6DA51FF9B18}" type="presOf" srcId="{CBEB328F-B5E2-4ADC-9FCF-997D05657E29}" destId="{36D7A638-04EB-48AA-B98E-CDCF8A2C562B}" srcOrd="0" destOrd="0" presId="urn:microsoft.com/office/officeart/2005/8/layout/cycle8"/>
    <dgm:cxn modelId="{81078A9A-4E6A-4D24-9FE5-FA5F3D231583}" type="presOf" srcId="{DA0CFC08-28EF-4A7F-BCF8-1DA1C951BE7C}" destId="{9030CE47-5594-42ED-ACD8-44C1874B3518}" srcOrd="0" destOrd="0" presId="urn:microsoft.com/office/officeart/2005/8/layout/cycle8"/>
    <dgm:cxn modelId="{92C2869F-DF16-4700-B0B2-DA8F8611F54D}" type="presOf" srcId="{42FED6F2-E617-4C2A-A4A8-FDF06400695A}" destId="{A1E81E6F-BD41-4C08-BB56-7F9C0244A8C1}" srcOrd="0" destOrd="0" presId="urn:microsoft.com/office/officeart/2005/8/layout/cycle8"/>
    <dgm:cxn modelId="{36F813E8-6F7B-414B-9C8E-ABE2E6257FF1}" type="presOf" srcId="{92C8756C-5A02-4D86-829C-5F7075D19585}" destId="{01C6DCC2-E062-47AF-BD61-E961CA752459}" srcOrd="0" destOrd="0" presId="urn:microsoft.com/office/officeart/2005/8/layout/cycle8"/>
    <dgm:cxn modelId="{325D75F3-71BA-4F14-9298-D8B53BF3E697}" type="presOf" srcId="{CBEB328F-B5E2-4ADC-9FCF-997D05657E29}" destId="{779F35CF-73D2-4246-AE10-57A87BA5F7A3}" srcOrd="1" destOrd="0" presId="urn:microsoft.com/office/officeart/2005/8/layout/cycle8"/>
    <dgm:cxn modelId="{488CDB1F-2F6F-4197-914F-638482AC73F3}" type="presParOf" srcId="{9030CE47-5594-42ED-ACD8-44C1874B3518}" destId="{01C6DCC2-E062-47AF-BD61-E961CA752459}" srcOrd="0" destOrd="0" presId="urn:microsoft.com/office/officeart/2005/8/layout/cycle8"/>
    <dgm:cxn modelId="{189BC19A-8E16-4F96-9EFC-B1F6FEFEA62A}" type="presParOf" srcId="{9030CE47-5594-42ED-ACD8-44C1874B3518}" destId="{5FDA88AB-698C-46B8-AD36-C8E6699A963C}" srcOrd="1" destOrd="0" presId="urn:microsoft.com/office/officeart/2005/8/layout/cycle8"/>
    <dgm:cxn modelId="{32B708B7-3A9D-4836-AEE1-1457BF3EF817}" type="presParOf" srcId="{9030CE47-5594-42ED-ACD8-44C1874B3518}" destId="{5D99FB8D-D490-4174-A52B-C22B7259116E}" srcOrd="2" destOrd="0" presId="urn:microsoft.com/office/officeart/2005/8/layout/cycle8"/>
    <dgm:cxn modelId="{6EA616F8-E438-4086-AE10-77738CED8643}" type="presParOf" srcId="{9030CE47-5594-42ED-ACD8-44C1874B3518}" destId="{043A1E0D-CF3B-4C03-A033-1E1F74DAA179}" srcOrd="3" destOrd="0" presId="urn:microsoft.com/office/officeart/2005/8/layout/cycle8"/>
    <dgm:cxn modelId="{7A2BE0E1-CA1C-4CA6-9FB9-7219E4E297EA}" type="presParOf" srcId="{9030CE47-5594-42ED-ACD8-44C1874B3518}" destId="{A1E81E6F-BD41-4C08-BB56-7F9C0244A8C1}" srcOrd="4" destOrd="0" presId="urn:microsoft.com/office/officeart/2005/8/layout/cycle8"/>
    <dgm:cxn modelId="{5E0A05F6-26EE-49E3-A2DA-319BC21191CC}" type="presParOf" srcId="{9030CE47-5594-42ED-ACD8-44C1874B3518}" destId="{C4B42932-957F-4BD4-B5A3-4341EFE3FAC5}" srcOrd="5" destOrd="0" presId="urn:microsoft.com/office/officeart/2005/8/layout/cycle8"/>
    <dgm:cxn modelId="{252E3B5B-95C3-4C95-818D-80FFF6A8F3AB}" type="presParOf" srcId="{9030CE47-5594-42ED-ACD8-44C1874B3518}" destId="{82ACEA1C-5723-4924-BF2A-C6CEF3D9BDD9}" srcOrd="6" destOrd="0" presId="urn:microsoft.com/office/officeart/2005/8/layout/cycle8"/>
    <dgm:cxn modelId="{57789D52-ED37-4F79-A39B-0EBF69D41EC6}" type="presParOf" srcId="{9030CE47-5594-42ED-ACD8-44C1874B3518}" destId="{80C39DF1-DA59-4938-BB92-B6FA6BDE7C00}" srcOrd="7" destOrd="0" presId="urn:microsoft.com/office/officeart/2005/8/layout/cycle8"/>
    <dgm:cxn modelId="{044A6BC8-4CB8-4E11-92B3-08BC6D48C4A7}" type="presParOf" srcId="{9030CE47-5594-42ED-ACD8-44C1874B3518}" destId="{36D7A638-04EB-48AA-B98E-CDCF8A2C562B}" srcOrd="8" destOrd="0" presId="urn:microsoft.com/office/officeart/2005/8/layout/cycle8"/>
    <dgm:cxn modelId="{41DF187D-59EC-49B9-A638-F75C3C604F3F}" type="presParOf" srcId="{9030CE47-5594-42ED-ACD8-44C1874B3518}" destId="{56EC7B86-9C34-4710-89DC-6AC02B96A1DD}" srcOrd="9" destOrd="0" presId="urn:microsoft.com/office/officeart/2005/8/layout/cycle8"/>
    <dgm:cxn modelId="{B39E4709-EB21-426B-B238-169103DF7949}" type="presParOf" srcId="{9030CE47-5594-42ED-ACD8-44C1874B3518}" destId="{876377CC-259F-48D3-BCDC-917926CF4002}" srcOrd="10" destOrd="0" presId="urn:microsoft.com/office/officeart/2005/8/layout/cycle8"/>
    <dgm:cxn modelId="{242BBAAA-F642-482B-A7D0-B2EB9F9CB6DC}" type="presParOf" srcId="{9030CE47-5594-42ED-ACD8-44C1874B3518}" destId="{779F35CF-73D2-4246-AE10-57A87BA5F7A3}" srcOrd="11" destOrd="0" presId="urn:microsoft.com/office/officeart/2005/8/layout/cycle8"/>
    <dgm:cxn modelId="{56C50666-8746-4C6D-BC39-EDAF42343573}" type="presParOf" srcId="{9030CE47-5594-42ED-ACD8-44C1874B3518}" destId="{B4EB4BFF-E7E3-4BE1-B8AD-16AC9FBAF540}" srcOrd="12" destOrd="0" presId="urn:microsoft.com/office/officeart/2005/8/layout/cycle8"/>
    <dgm:cxn modelId="{ED53D6ED-C017-4B5B-A92A-0C4F3EBF3468}" type="presParOf" srcId="{9030CE47-5594-42ED-ACD8-44C1874B3518}" destId="{2485DDD8-96E4-4B52-A2FB-7AE2E3D1CCA5}" srcOrd="13" destOrd="0" presId="urn:microsoft.com/office/officeart/2005/8/layout/cycle8"/>
    <dgm:cxn modelId="{AC0F4141-CE43-44BC-8BB4-7FA6DDF893C9}" type="presParOf" srcId="{9030CE47-5594-42ED-ACD8-44C1874B3518}" destId="{E1B37397-F241-4758-849B-7EA2404C6E4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E6BA47-76E9-4717-81CF-FF96D5884FE0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C7AB800-AF35-411E-9AC7-953DA7D50A52}">
      <dgm:prSet phldrT="[Texto]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CNCiber</a:t>
          </a:r>
        </a:p>
      </dgm:t>
    </dgm:pt>
    <dgm:pt modelId="{DA53449C-B693-4167-AD5D-7098F50039F5}" type="parTrans" cxnId="{1D80EF55-77FC-48BD-836B-722C6E7267CD}">
      <dgm:prSet/>
      <dgm:spPr/>
      <dgm:t>
        <a:bodyPr/>
        <a:lstStyle/>
        <a:p>
          <a:endParaRPr lang="pt-BR"/>
        </a:p>
      </dgm:t>
    </dgm:pt>
    <dgm:pt modelId="{C68D45A1-745F-40D2-BF30-5715B9E1749B}" type="sibTrans" cxnId="{1D80EF55-77FC-48BD-836B-722C6E7267CD}">
      <dgm:prSet/>
      <dgm:spPr/>
      <dgm:t>
        <a:bodyPr/>
        <a:lstStyle/>
        <a:p>
          <a:endParaRPr lang="pt-BR"/>
        </a:p>
      </dgm:t>
    </dgm:pt>
    <dgm:pt modelId="{476D1597-B655-4120-B532-6D1B1555E790}">
      <dgm:prSet phldrT="[Texto]"/>
      <dgm:spPr/>
      <dgm:t>
        <a:bodyPr/>
        <a:lstStyle/>
        <a:p>
          <a:r>
            <a:rPr lang="pt-BR" b="1" dirty="0" err="1"/>
            <a:t>MCom</a:t>
          </a:r>
          <a:endParaRPr lang="pt-BR" b="1" dirty="0"/>
        </a:p>
      </dgm:t>
    </dgm:pt>
    <dgm:pt modelId="{8FA0D68C-EC1D-4982-882C-9BE3AA970FAC}" type="parTrans" cxnId="{D5A3EBE8-745E-4171-BC7C-5FEA41717128}">
      <dgm:prSet/>
      <dgm:spPr/>
      <dgm:t>
        <a:bodyPr/>
        <a:lstStyle/>
        <a:p>
          <a:endParaRPr lang="pt-BR"/>
        </a:p>
      </dgm:t>
    </dgm:pt>
    <dgm:pt modelId="{88AD9222-8219-43F2-ADBB-0641A45EEE29}" type="sibTrans" cxnId="{D5A3EBE8-745E-4171-BC7C-5FEA41717128}">
      <dgm:prSet/>
      <dgm:spPr/>
      <dgm:t>
        <a:bodyPr/>
        <a:lstStyle/>
        <a:p>
          <a:endParaRPr lang="pt-BR"/>
        </a:p>
      </dgm:t>
    </dgm:pt>
    <dgm:pt modelId="{EEFE6335-5D23-4B83-8E0B-EF4C6AEC4F54}">
      <dgm:prSet phldrT="[Texto]"/>
      <dgm:spPr/>
      <dgm:t>
        <a:bodyPr/>
        <a:lstStyle/>
        <a:p>
          <a:r>
            <a:rPr lang="pt-BR" b="1" dirty="0"/>
            <a:t>MF</a:t>
          </a:r>
        </a:p>
      </dgm:t>
    </dgm:pt>
    <dgm:pt modelId="{7CAFF584-65AC-455B-AD36-A4A7BB6F6D62}" type="parTrans" cxnId="{E96FD5AB-AB48-407A-9ABC-65F96C19A0F8}">
      <dgm:prSet/>
      <dgm:spPr/>
      <dgm:t>
        <a:bodyPr/>
        <a:lstStyle/>
        <a:p>
          <a:endParaRPr lang="pt-BR"/>
        </a:p>
      </dgm:t>
    </dgm:pt>
    <dgm:pt modelId="{D809CE51-7449-4DDD-B895-79DC29BB3570}" type="sibTrans" cxnId="{E96FD5AB-AB48-407A-9ABC-65F96C19A0F8}">
      <dgm:prSet/>
      <dgm:spPr/>
      <dgm:t>
        <a:bodyPr/>
        <a:lstStyle/>
        <a:p>
          <a:endParaRPr lang="pt-BR"/>
        </a:p>
      </dgm:t>
    </dgm:pt>
    <dgm:pt modelId="{FA8F737E-32ED-4DF6-AEF6-B59378890AEB}">
      <dgm:prSet phldrT="[Texto]"/>
      <dgm:spPr/>
      <dgm:t>
        <a:bodyPr/>
        <a:lstStyle/>
        <a:p>
          <a:r>
            <a:rPr lang="pt-BR" b="1" dirty="0"/>
            <a:t>MDIC</a:t>
          </a:r>
        </a:p>
      </dgm:t>
    </dgm:pt>
    <dgm:pt modelId="{DFB10470-0F7D-4DAE-94BB-EFD580B03E3F}" type="parTrans" cxnId="{031995E2-055D-473A-B542-27AECA2FDBB3}">
      <dgm:prSet/>
      <dgm:spPr/>
      <dgm:t>
        <a:bodyPr/>
        <a:lstStyle/>
        <a:p>
          <a:endParaRPr lang="pt-BR"/>
        </a:p>
      </dgm:t>
    </dgm:pt>
    <dgm:pt modelId="{D6AE2426-379E-4D75-986B-F57E3F663C10}" type="sibTrans" cxnId="{031995E2-055D-473A-B542-27AECA2FDBB3}">
      <dgm:prSet/>
      <dgm:spPr/>
      <dgm:t>
        <a:bodyPr/>
        <a:lstStyle/>
        <a:p>
          <a:endParaRPr lang="pt-BR"/>
        </a:p>
      </dgm:t>
    </dgm:pt>
    <dgm:pt modelId="{52BCCBAD-D8C2-4290-B2CB-8666E5B62BB4}">
      <dgm:prSet phldrT="[Texto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pt-BR" b="1" dirty="0"/>
            <a:t>MRE</a:t>
          </a:r>
        </a:p>
      </dgm:t>
    </dgm:pt>
    <dgm:pt modelId="{3731F43C-A161-47F3-B632-AC50FC32AAC9}" type="parTrans" cxnId="{A0B6E4B2-C64B-4A7E-B2BB-28A1D11D9702}">
      <dgm:prSet/>
      <dgm:spPr/>
      <dgm:t>
        <a:bodyPr/>
        <a:lstStyle/>
        <a:p>
          <a:endParaRPr lang="pt-BR"/>
        </a:p>
      </dgm:t>
    </dgm:pt>
    <dgm:pt modelId="{E33365E2-E287-443F-AF01-945EE3AEF08E}" type="sibTrans" cxnId="{A0B6E4B2-C64B-4A7E-B2BB-28A1D11D9702}">
      <dgm:prSet/>
      <dgm:spPr/>
      <dgm:t>
        <a:bodyPr/>
        <a:lstStyle/>
        <a:p>
          <a:endParaRPr lang="pt-BR"/>
        </a:p>
      </dgm:t>
    </dgm:pt>
    <dgm:pt modelId="{D38B625B-6C88-46C5-BB05-5D0D899570A6}">
      <dgm:prSet phldrT="[Texto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t-BR" b="1" dirty="0"/>
            <a:t>3x CTI</a:t>
          </a:r>
        </a:p>
      </dgm:t>
    </dgm:pt>
    <dgm:pt modelId="{313149B5-D11B-48FB-BEB0-0F87FEABA918}" type="parTrans" cxnId="{3646FD30-4626-4A65-919D-58468CBC7E2D}">
      <dgm:prSet/>
      <dgm:spPr/>
      <dgm:t>
        <a:bodyPr/>
        <a:lstStyle/>
        <a:p>
          <a:endParaRPr lang="pt-BR"/>
        </a:p>
      </dgm:t>
    </dgm:pt>
    <dgm:pt modelId="{5CE3B73E-CB6E-4F03-B260-128B1E960518}" type="sibTrans" cxnId="{3646FD30-4626-4A65-919D-58468CBC7E2D}">
      <dgm:prSet/>
      <dgm:spPr/>
      <dgm:t>
        <a:bodyPr/>
        <a:lstStyle/>
        <a:p>
          <a:endParaRPr lang="pt-BR"/>
        </a:p>
      </dgm:t>
    </dgm:pt>
    <dgm:pt modelId="{636DEED8-1C52-4B29-9C26-F76DDA8C922E}">
      <dgm:prSet phldrT="[Texto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t-BR" b="1" dirty="0"/>
            <a:t>3x Emp. </a:t>
          </a:r>
          <a:r>
            <a:rPr lang="pt-BR" b="1" dirty="0" err="1"/>
            <a:t>SegCiber</a:t>
          </a:r>
          <a:endParaRPr lang="pt-BR" b="1" dirty="0"/>
        </a:p>
      </dgm:t>
    </dgm:pt>
    <dgm:pt modelId="{E3118298-9E36-4C81-9F6C-93B8C49907A3}" type="parTrans" cxnId="{8FBD8B32-C675-432C-89DE-D9FC2EAF5486}">
      <dgm:prSet/>
      <dgm:spPr/>
      <dgm:t>
        <a:bodyPr/>
        <a:lstStyle/>
        <a:p>
          <a:endParaRPr lang="pt-BR"/>
        </a:p>
      </dgm:t>
    </dgm:pt>
    <dgm:pt modelId="{83DB9251-E218-4F97-84E8-04BCA7CE04AA}" type="sibTrans" cxnId="{8FBD8B32-C675-432C-89DE-D9FC2EAF5486}">
      <dgm:prSet/>
      <dgm:spPr/>
      <dgm:t>
        <a:bodyPr/>
        <a:lstStyle/>
        <a:p>
          <a:endParaRPr lang="pt-BR"/>
        </a:p>
      </dgm:t>
    </dgm:pt>
    <dgm:pt modelId="{8BF57F07-525B-4C0F-A269-E456D53FCF4C}">
      <dgm:prSet phldrT="[Texto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pt-BR" b="1" dirty="0"/>
            <a:t>3x Soc. </a:t>
          </a:r>
          <a:r>
            <a:rPr lang="pt-BR" b="1" dirty="0" err="1"/>
            <a:t>Ciber</a:t>
          </a:r>
          <a:r>
            <a:rPr lang="pt-BR" b="1" dirty="0"/>
            <a:t> &amp; </a:t>
          </a:r>
          <a:r>
            <a:rPr lang="pt-BR" b="1" dirty="0" err="1"/>
            <a:t>DirDig</a:t>
          </a:r>
          <a:endParaRPr lang="pt-BR" b="1" dirty="0"/>
        </a:p>
      </dgm:t>
    </dgm:pt>
    <dgm:pt modelId="{9EFD4398-F6B0-4C2A-A8D7-8076278747F6}" type="parTrans" cxnId="{6DE478CF-115A-420A-8C4D-5A42D704C9B7}">
      <dgm:prSet/>
      <dgm:spPr/>
      <dgm:t>
        <a:bodyPr/>
        <a:lstStyle/>
        <a:p>
          <a:endParaRPr lang="pt-BR"/>
        </a:p>
      </dgm:t>
    </dgm:pt>
    <dgm:pt modelId="{D27E27D5-079F-40FB-AC30-1FAA7D16B2A3}" type="sibTrans" cxnId="{6DE478CF-115A-420A-8C4D-5A42D704C9B7}">
      <dgm:prSet/>
      <dgm:spPr/>
      <dgm:t>
        <a:bodyPr/>
        <a:lstStyle/>
        <a:p>
          <a:endParaRPr lang="pt-BR"/>
        </a:p>
      </dgm:t>
    </dgm:pt>
    <dgm:pt modelId="{DFE5E778-E390-4781-95C7-B43C2EC314CC}">
      <dgm:prSet phldrT="[Texto]"/>
      <dgm:spPr>
        <a:solidFill>
          <a:schemeClr val="accent1">
            <a:lumMod val="50000"/>
            <a:alpha val="50000"/>
          </a:schemeClr>
        </a:solidFill>
      </dgm:spPr>
      <dgm:t>
        <a:bodyPr/>
        <a:lstStyle/>
        <a:p>
          <a:r>
            <a:rPr lang="pt-BR" b="1" dirty="0"/>
            <a:t>CGI</a:t>
          </a:r>
        </a:p>
      </dgm:t>
    </dgm:pt>
    <dgm:pt modelId="{A4EA0F86-3792-4668-A7A5-1719CE7BBF00}" type="parTrans" cxnId="{45AAC0B7-284B-4387-BF57-AB3B86B9C324}">
      <dgm:prSet/>
      <dgm:spPr/>
      <dgm:t>
        <a:bodyPr/>
        <a:lstStyle/>
        <a:p>
          <a:endParaRPr lang="pt-BR"/>
        </a:p>
      </dgm:t>
    </dgm:pt>
    <dgm:pt modelId="{40C53095-3A85-4BC9-B9BB-B127E48C898E}" type="sibTrans" cxnId="{45AAC0B7-284B-4387-BF57-AB3B86B9C324}">
      <dgm:prSet/>
      <dgm:spPr/>
      <dgm:t>
        <a:bodyPr/>
        <a:lstStyle/>
        <a:p>
          <a:endParaRPr lang="pt-BR"/>
        </a:p>
      </dgm:t>
    </dgm:pt>
    <dgm:pt modelId="{A8E83B8D-BC24-4767-94EE-5518F4D3FA8A}">
      <dgm:prSet phldrT="[Texto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endParaRPr lang="pt-BR" b="1" dirty="0"/>
        </a:p>
      </dgm:t>
    </dgm:pt>
    <dgm:pt modelId="{1E5610E9-6319-4DF5-B086-5EB76C53DE3C}" type="parTrans" cxnId="{C06D092E-4A0D-4911-ABB5-32AF20FE3486}">
      <dgm:prSet/>
      <dgm:spPr/>
      <dgm:t>
        <a:bodyPr/>
        <a:lstStyle/>
        <a:p>
          <a:endParaRPr lang="pt-BR"/>
        </a:p>
      </dgm:t>
    </dgm:pt>
    <dgm:pt modelId="{200D0AF9-9944-4201-A5D0-9CFDA4A2275E}" type="sibTrans" cxnId="{C06D092E-4A0D-4911-ABB5-32AF20FE3486}">
      <dgm:prSet/>
      <dgm:spPr/>
      <dgm:t>
        <a:bodyPr/>
        <a:lstStyle/>
        <a:p>
          <a:endParaRPr lang="pt-BR"/>
        </a:p>
      </dgm:t>
    </dgm:pt>
    <dgm:pt modelId="{348A21E7-2149-4378-B265-C1D3C567492C}">
      <dgm:prSet phldrT="[Texto]"/>
      <dgm:spPr/>
      <dgm:t>
        <a:bodyPr/>
        <a:lstStyle/>
        <a:p>
          <a:r>
            <a:rPr lang="pt-BR" b="1" dirty="0"/>
            <a:t>Casa Civil</a:t>
          </a:r>
        </a:p>
      </dgm:t>
    </dgm:pt>
    <dgm:pt modelId="{D287F6BF-AB98-4511-9689-E555EAF692DF}" type="parTrans" cxnId="{6A94AE51-46A9-42A6-A542-BA162D474749}">
      <dgm:prSet/>
      <dgm:spPr/>
      <dgm:t>
        <a:bodyPr/>
        <a:lstStyle/>
        <a:p>
          <a:endParaRPr lang="pt-BR"/>
        </a:p>
      </dgm:t>
    </dgm:pt>
    <dgm:pt modelId="{6B89C010-B29A-44AE-BBB3-E543F2D69CED}" type="sibTrans" cxnId="{6A94AE51-46A9-42A6-A542-BA162D474749}">
      <dgm:prSet/>
      <dgm:spPr/>
      <dgm:t>
        <a:bodyPr/>
        <a:lstStyle/>
        <a:p>
          <a:endParaRPr lang="pt-BR"/>
        </a:p>
      </dgm:t>
    </dgm:pt>
    <dgm:pt modelId="{E8FF7C62-D520-4E13-B80A-EDC325AF8DC9}">
      <dgm:prSet phldrT="[Texto]"/>
      <dgm:spPr/>
      <dgm:t>
        <a:bodyPr/>
        <a:lstStyle/>
        <a:p>
          <a:r>
            <a:rPr lang="pt-BR" b="1" dirty="0">
              <a:solidFill>
                <a:srgbClr val="C00000"/>
              </a:solidFill>
            </a:rPr>
            <a:t>GSI</a:t>
          </a:r>
          <a:endParaRPr lang="pt-BR" b="1" dirty="0"/>
        </a:p>
      </dgm:t>
    </dgm:pt>
    <dgm:pt modelId="{E3FB8FAB-8239-48CA-8B0F-FD87EDA9E607}" type="parTrans" cxnId="{3ED392A7-478B-4D46-8659-DFB688956393}">
      <dgm:prSet/>
      <dgm:spPr/>
      <dgm:t>
        <a:bodyPr/>
        <a:lstStyle/>
        <a:p>
          <a:endParaRPr lang="pt-BR"/>
        </a:p>
      </dgm:t>
    </dgm:pt>
    <dgm:pt modelId="{31F2030D-53B4-4F6D-8CB4-2F5A13C54991}" type="sibTrans" cxnId="{3ED392A7-478B-4D46-8659-DFB688956393}">
      <dgm:prSet/>
      <dgm:spPr/>
      <dgm:t>
        <a:bodyPr/>
        <a:lstStyle/>
        <a:p>
          <a:endParaRPr lang="pt-BR"/>
        </a:p>
      </dgm:t>
    </dgm:pt>
    <dgm:pt modelId="{FFAFA018-AF1A-4517-84EB-680C3EEC8533}">
      <dgm:prSet phldrT="[Texto]"/>
      <dgm:spPr/>
      <dgm:t>
        <a:bodyPr/>
        <a:lstStyle/>
        <a:p>
          <a:r>
            <a:rPr lang="pt-BR" b="1" dirty="0"/>
            <a:t>MJSP</a:t>
          </a:r>
        </a:p>
      </dgm:t>
    </dgm:pt>
    <dgm:pt modelId="{3E7761FC-D5A5-45AC-B08D-8EBDC18E8A6B}" type="parTrans" cxnId="{9B6B4EEB-BBEB-4047-9A0F-48F4325B40B5}">
      <dgm:prSet/>
      <dgm:spPr/>
      <dgm:t>
        <a:bodyPr/>
        <a:lstStyle/>
        <a:p>
          <a:endParaRPr lang="pt-BR"/>
        </a:p>
      </dgm:t>
    </dgm:pt>
    <dgm:pt modelId="{8B2F69CB-2B3D-428B-886B-F1109C7895E3}" type="sibTrans" cxnId="{9B6B4EEB-BBEB-4047-9A0F-48F4325B40B5}">
      <dgm:prSet/>
      <dgm:spPr/>
      <dgm:t>
        <a:bodyPr/>
        <a:lstStyle/>
        <a:p>
          <a:endParaRPr lang="pt-BR"/>
        </a:p>
      </dgm:t>
    </dgm:pt>
    <dgm:pt modelId="{24474404-9565-46D7-8AC4-E5C07D291A67}">
      <dgm:prSet phldrT="[Texto]"/>
      <dgm:spPr/>
      <dgm:t>
        <a:bodyPr/>
        <a:lstStyle/>
        <a:p>
          <a:r>
            <a:rPr lang="pt-BR" b="1" dirty="0"/>
            <a:t>MME</a:t>
          </a:r>
        </a:p>
      </dgm:t>
    </dgm:pt>
    <dgm:pt modelId="{0F2314E9-BA8D-4D38-AC36-C358485FA522}" type="parTrans" cxnId="{4D0B1BB4-B809-4C3F-AE37-191AE3F7C5BE}">
      <dgm:prSet/>
      <dgm:spPr/>
      <dgm:t>
        <a:bodyPr/>
        <a:lstStyle/>
        <a:p>
          <a:endParaRPr lang="pt-BR"/>
        </a:p>
      </dgm:t>
    </dgm:pt>
    <dgm:pt modelId="{67CD658B-ADE2-4F59-B9C5-2B65F94FF6EE}" type="sibTrans" cxnId="{4D0B1BB4-B809-4C3F-AE37-191AE3F7C5BE}">
      <dgm:prSet/>
      <dgm:spPr/>
      <dgm:t>
        <a:bodyPr/>
        <a:lstStyle/>
        <a:p>
          <a:endParaRPr lang="pt-BR"/>
        </a:p>
      </dgm:t>
    </dgm:pt>
    <dgm:pt modelId="{7A2B7468-6D89-4F51-81F0-D27B2B2CC259}">
      <dgm:prSet phldrT="[Texto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pt-BR" b="1" dirty="0"/>
            <a:t>CGU</a:t>
          </a:r>
        </a:p>
      </dgm:t>
    </dgm:pt>
    <dgm:pt modelId="{55340F0C-2F6A-4ED7-99BD-DB7E08D6EDE3}" type="parTrans" cxnId="{800CB6C5-362A-4887-92D5-CA5AD7062D9B}">
      <dgm:prSet/>
      <dgm:spPr/>
      <dgm:t>
        <a:bodyPr/>
        <a:lstStyle/>
        <a:p>
          <a:endParaRPr lang="pt-BR"/>
        </a:p>
      </dgm:t>
    </dgm:pt>
    <dgm:pt modelId="{7992DA39-A54C-4640-8136-8695770344BF}" type="sibTrans" cxnId="{800CB6C5-362A-4887-92D5-CA5AD7062D9B}">
      <dgm:prSet/>
      <dgm:spPr/>
      <dgm:t>
        <a:bodyPr/>
        <a:lstStyle/>
        <a:p>
          <a:endParaRPr lang="pt-BR"/>
        </a:p>
      </dgm:t>
    </dgm:pt>
    <dgm:pt modelId="{FB6EE663-59F1-4CA3-B2F4-CECC1962D016}">
      <dgm:prSet phldrT="[Texto]"/>
      <dgm:spPr/>
      <dgm:t>
        <a:bodyPr/>
        <a:lstStyle/>
        <a:p>
          <a:r>
            <a:rPr lang="pt-BR" b="1" dirty="0"/>
            <a:t>MCTI</a:t>
          </a:r>
          <a:endParaRPr lang="pt-BR" dirty="0"/>
        </a:p>
      </dgm:t>
    </dgm:pt>
    <dgm:pt modelId="{AA3E1B0C-14D5-49E0-B7EC-B9B20DFE741C}" type="parTrans" cxnId="{450BCFB4-E2D5-4523-B60B-4EF25429F6A6}">
      <dgm:prSet/>
      <dgm:spPr/>
      <dgm:t>
        <a:bodyPr/>
        <a:lstStyle/>
        <a:p>
          <a:endParaRPr lang="pt-BR"/>
        </a:p>
      </dgm:t>
    </dgm:pt>
    <dgm:pt modelId="{E2A60F58-C769-4297-95E7-C14C50D31486}" type="sibTrans" cxnId="{450BCFB4-E2D5-4523-B60B-4EF25429F6A6}">
      <dgm:prSet/>
      <dgm:spPr/>
      <dgm:t>
        <a:bodyPr/>
        <a:lstStyle/>
        <a:p>
          <a:endParaRPr lang="pt-BR"/>
        </a:p>
      </dgm:t>
    </dgm:pt>
    <dgm:pt modelId="{FDB781DE-8BFA-4F62-B333-13EECD19C1CA}">
      <dgm:prSet phldrT="[Texto]"/>
      <dgm:spPr/>
      <dgm:t>
        <a:bodyPr/>
        <a:lstStyle/>
        <a:p>
          <a:r>
            <a:rPr lang="pt-BR" b="1" dirty="0"/>
            <a:t>MD</a:t>
          </a:r>
        </a:p>
      </dgm:t>
    </dgm:pt>
    <dgm:pt modelId="{A3DE4A56-4B42-4147-9E97-0B5194BB0AE2}" type="parTrans" cxnId="{EF086040-8CE3-4A2A-AFE9-A5C1C1F5568A}">
      <dgm:prSet/>
      <dgm:spPr/>
      <dgm:t>
        <a:bodyPr/>
        <a:lstStyle/>
        <a:p>
          <a:endParaRPr lang="pt-BR"/>
        </a:p>
      </dgm:t>
    </dgm:pt>
    <dgm:pt modelId="{E61BB6E1-4452-48E7-AA18-A20FC9416058}" type="sibTrans" cxnId="{EF086040-8CE3-4A2A-AFE9-A5C1C1F5568A}">
      <dgm:prSet/>
      <dgm:spPr/>
      <dgm:t>
        <a:bodyPr/>
        <a:lstStyle/>
        <a:p>
          <a:endParaRPr lang="pt-BR"/>
        </a:p>
      </dgm:t>
    </dgm:pt>
    <dgm:pt modelId="{CF8EAC2D-5F7D-4FE9-ABE7-CED44CA184F3}">
      <dgm:prSet phldrT="[Texto]"/>
      <dgm:spPr/>
      <dgm:t>
        <a:bodyPr/>
        <a:lstStyle/>
        <a:p>
          <a:r>
            <a:rPr lang="pt-BR" b="1" dirty="0"/>
            <a:t>MEC</a:t>
          </a:r>
        </a:p>
      </dgm:t>
    </dgm:pt>
    <dgm:pt modelId="{19D8759F-C76E-4795-805F-3FB046A88EB2}" type="parTrans" cxnId="{87D18978-4842-4181-BD5E-88A6D177A62B}">
      <dgm:prSet/>
      <dgm:spPr/>
      <dgm:t>
        <a:bodyPr/>
        <a:lstStyle/>
        <a:p>
          <a:endParaRPr lang="pt-BR"/>
        </a:p>
      </dgm:t>
    </dgm:pt>
    <dgm:pt modelId="{9555753D-34D5-4612-AB84-4C022B88E451}" type="sibTrans" cxnId="{87D18978-4842-4181-BD5E-88A6D177A62B}">
      <dgm:prSet/>
      <dgm:spPr/>
      <dgm:t>
        <a:bodyPr/>
        <a:lstStyle/>
        <a:p>
          <a:endParaRPr lang="pt-BR"/>
        </a:p>
      </dgm:t>
    </dgm:pt>
    <dgm:pt modelId="{DBC0E317-0631-4A11-A1A2-BCF895A15DA5}">
      <dgm:prSet phldrT="[Texto]"/>
      <dgm:spPr/>
      <dgm:t>
        <a:bodyPr/>
        <a:lstStyle/>
        <a:p>
          <a:r>
            <a:rPr lang="pt-BR" b="1"/>
            <a:t>MGI</a:t>
          </a:r>
          <a:endParaRPr lang="pt-BR" b="1" dirty="0"/>
        </a:p>
      </dgm:t>
    </dgm:pt>
    <dgm:pt modelId="{B779BC5A-E3BB-4B4E-B17D-824AE27C6658}" type="parTrans" cxnId="{44D44F64-139E-44DF-A249-DD16A85D03A0}">
      <dgm:prSet/>
      <dgm:spPr/>
      <dgm:t>
        <a:bodyPr/>
        <a:lstStyle/>
        <a:p>
          <a:endParaRPr lang="pt-BR"/>
        </a:p>
      </dgm:t>
    </dgm:pt>
    <dgm:pt modelId="{CBDD3F22-F5B3-4D77-98E4-3E44964C0160}" type="sibTrans" cxnId="{44D44F64-139E-44DF-A249-DD16A85D03A0}">
      <dgm:prSet/>
      <dgm:spPr/>
      <dgm:t>
        <a:bodyPr/>
        <a:lstStyle/>
        <a:p>
          <a:endParaRPr lang="pt-BR"/>
        </a:p>
      </dgm:t>
    </dgm:pt>
    <dgm:pt modelId="{A621729E-267F-4FC5-8D8A-44AFF9F69F29}">
      <dgm:prSet phldrT="[Texto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pt-BR" b="1" dirty="0"/>
            <a:t>BACEN</a:t>
          </a:r>
        </a:p>
      </dgm:t>
    </dgm:pt>
    <dgm:pt modelId="{C9A21341-7886-4A67-9E50-80B97DB10E1A}" type="parTrans" cxnId="{3697ABCE-A5D4-4264-98C7-5A7004A50BAE}">
      <dgm:prSet/>
      <dgm:spPr/>
      <dgm:t>
        <a:bodyPr/>
        <a:lstStyle/>
        <a:p>
          <a:endParaRPr lang="pt-BR"/>
        </a:p>
      </dgm:t>
    </dgm:pt>
    <dgm:pt modelId="{A3A7091A-42DA-4D95-8C75-65A91A2AB50F}" type="sibTrans" cxnId="{3697ABCE-A5D4-4264-98C7-5A7004A50BAE}">
      <dgm:prSet/>
      <dgm:spPr/>
      <dgm:t>
        <a:bodyPr/>
        <a:lstStyle/>
        <a:p>
          <a:endParaRPr lang="pt-BR"/>
        </a:p>
      </dgm:t>
    </dgm:pt>
    <dgm:pt modelId="{581BD61F-32F6-47AB-BBEE-2EFACFD5C0C2}">
      <dgm:prSet phldrT="[Texto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pt-BR" b="1" dirty="0"/>
            <a:t>ANATEL</a:t>
          </a:r>
        </a:p>
      </dgm:t>
    </dgm:pt>
    <dgm:pt modelId="{38F8C9D2-D72C-4D60-A130-0C8146E2A81B}" type="parTrans" cxnId="{2D8DC58E-6BB7-4009-AFA5-326222A4272F}">
      <dgm:prSet/>
      <dgm:spPr/>
      <dgm:t>
        <a:bodyPr/>
        <a:lstStyle/>
        <a:p>
          <a:endParaRPr lang="pt-BR"/>
        </a:p>
      </dgm:t>
    </dgm:pt>
    <dgm:pt modelId="{5DBA5E79-F6FD-4DCA-BA0B-9A5AAFCB544D}" type="sibTrans" cxnId="{2D8DC58E-6BB7-4009-AFA5-326222A4272F}">
      <dgm:prSet/>
      <dgm:spPr/>
      <dgm:t>
        <a:bodyPr/>
        <a:lstStyle/>
        <a:p>
          <a:endParaRPr lang="pt-BR"/>
        </a:p>
      </dgm:t>
    </dgm:pt>
    <dgm:pt modelId="{CFB3D238-CB15-4062-A1CB-D8C60A02419E}" type="pres">
      <dgm:prSet presAssocID="{36E6BA47-76E9-4717-81CF-FF96D5884FE0}" presName="composite" presStyleCnt="0">
        <dgm:presLayoutVars>
          <dgm:chMax val="1"/>
          <dgm:dir/>
          <dgm:resizeHandles val="exact"/>
        </dgm:presLayoutVars>
      </dgm:prSet>
      <dgm:spPr/>
    </dgm:pt>
    <dgm:pt modelId="{7391F001-4733-4ACD-B98B-FBD215D76433}" type="pres">
      <dgm:prSet presAssocID="{36E6BA47-76E9-4717-81CF-FF96D5884FE0}" presName="radial" presStyleCnt="0">
        <dgm:presLayoutVars>
          <dgm:animLvl val="ctr"/>
        </dgm:presLayoutVars>
      </dgm:prSet>
      <dgm:spPr/>
    </dgm:pt>
    <dgm:pt modelId="{6E39BAE9-BED1-4243-ABBA-71CF707C12BE}" type="pres">
      <dgm:prSet presAssocID="{7C7AB800-AF35-411E-9AC7-953DA7D50A52}" presName="centerShape" presStyleLbl="vennNode1" presStyleIdx="0" presStyleCnt="20"/>
      <dgm:spPr/>
    </dgm:pt>
    <dgm:pt modelId="{9F1AD4D0-55C1-40DA-8190-865CE7FBA165}" type="pres">
      <dgm:prSet presAssocID="{E8FF7C62-D520-4E13-B80A-EDC325AF8DC9}" presName="node" presStyleLbl="vennNode1" presStyleIdx="1" presStyleCnt="20">
        <dgm:presLayoutVars>
          <dgm:bulletEnabled val="1"/>
        </dgm:presLayoutVars>
      </dgm:prSet>
      <dgm:spPr/>
    </dgm:pt>
    <dgm:pt modelId="{0254D428-511C-4615-B7E6-5D98128B4561}" type="pres">
      <dgm:prSet presAssocID="{348A21E7-2149-4378-B265-C1D3C567492C}" presName="node" presStyleLbl="vennNode1" presStyleIdx="2" presStyleCnt="20">
        <dgm:presLayoutVars>
          <dgm:bulletEnabled val="1"/>
        </dgm:presLayoutVars>
      </dgm:prSet>
      <dgm:spPr/>
    </dgm:pt>
    <dgm:pt modelId="{FF94A392-5C61-4F6C-8A31-BDB17A1368E4}" type="pres">
      <dgm:prSet presAssocID="{FB6EE663-59F1-4CA3-B2F4-CECC1962D016}" presName="node" presStyleLbl="vennNode1" presStyleIdx="3" presStyleCnt="20">
        <dgm:presLayoutVars>
          <dgm:bulletEnabled val="1"/>
        </dgm:presLayoutVars>
      </dgm:prSet>
      <dgm:spPr/>
    </dgm:pt>
    <dgm:pt modelId="{28AAB82B-E192-4648-BA7E-0496D2FE6572}" type="pres">
      <dgm:prSet presAssocID="{476D1597-B655-4120-B532-6D1B1555E790}" presName="node" presStyleLbl="vennNode1" presStyleIdx="4" presStyleCnt="20">
        <dgm:presLayoutVars>
          <dgm:bulletEnabled val="1"/>
        </dgm:presLayoutVars>
      </dgm:prSet>
      <dgm:spPr/>
    </dgm:pt>
    <dgm:pt modelId="{7AC46B07-F177-49E9-8DF7-75DE63199992}" type="pres">
      <dgm:prSet presAssocID="{FDB781DE-8BFA-4F62-B333-13EECD19C1CA}" presName="node" presStyleLbl="vennNode1" presStyleIdx="5" presStyleCnt="20">
        <dgm:presLayoutVars>
          <dgm:bulletEnabled val="1"/>
        </dgm:presLayoutVars>
      </dgm:prSet>
      <dgm:spPr/>
    </dgm:pt>
    <dgm:pt modelId="{4123899F-FCE4-40DE-B12B-3E21AC384115}" type="pres">
      <dgm:prSet presAssocID="{EEFE6335-5D23-4B83-8E0B-EF4C6AEC4F54}" presName="node" presStyleLbl="vennNode1" presStyleIdx="6" presStyleCnt="20">
        <dgm:presLayoutVars>
          <dgm:bulletEnabled val="1"/>
        </dgm:presLayoutVars>
      </dgm:prSet>
      <dgm:spPr/>
    </dgm:pt>
    <dgm:pt modelId="{EE9A34C3-BB35-419B-B4A2-D32B19C50363}" type="pres">
      <dgm:prSet presAssocID="{FA8F737E-32ED-4DF6-AEF6-B59378890AEB}" presName="node" presStyleLbl="vennNode1" presStyleIdx="7" presStyleCnt="20">
        <dgm:presLayoutVars>
          <dgm:bulletEnabled val="1"/>
        </dgm:presLayoutVars>
      </dgm:prSet>
      <dgm:spPr/>
    </dgm:pt>
    <dgm:pt modelId="{3EB9A51A-06CA-4EBE-B6DA-C3B10BF447EF}" type="pres">
      <dgm:prSet presAssocID="{CF8EAC2D-5F7D-4FE9-ABE7-CED44CA184F3}" presName="node" presStyleLbl="vennNode1" presStyleIdx="8" presStyleCnt="20">
        <dgm:presLayoutVars>
          <dgm:bulletEnabled val="1"/>
        </dgm:presLayoutVars>
      </dgm:prSet>
      <dgm:spPr/>
    </dgm:pt>
    <dgm:pt modelId="{C09A33E8-15B9-45F2-8273-A245A402798E}" type="pres">
      <dgm:prSet presAssocID="{DBC0E317-0631-4A11-A1A2-BCF895A15DA5}" presName="node" presStyleLbl="vennNode1" presStyleIdx="9" presStyleCnt="20">
        <dgm:presLayoutVars>
          <dgm:bulletEnabled val="1"/>
        </dgm:presLayoutVars>
      </dgm:prSet>
      <dgm:spPr/>
    </dgm:pt>
    <dgm:pt modelId="{2A8626AB-569D-4E9D-B5F4-E88563828AAD}" type="pres">
      <dgm:prSet presAssocID="{FFAFA018-AF1A-4517-84EB-680C3EEC8533}" presName="node" presStyleLbl="vennNode1" presStyleIdx="10" presStyleCnt="20">
        <dgm:presLayoutVars>
          <dgm:bulletEnabled val="1"/>
        </dgm:presLayoutVars>
      </dgm:prSet>
      <dgm:spPr/>
    </dgm:pt>
    <dgm:pt modelId="{E135F57E-8BE9-4B40-84A1-3445DCC359B6}" type="pres">
      <dgm:prSet presAssocID="{24474404-9565-46D7-8AC4-E5C07D291A67}" presName="node" presStyleLbl="vennNode1" presStyleIdx="11" presStyleCnt="20">
        <dgm:presLayoutVars>
          <dgm:bulletEnabled val="1"/>
        </dgm:presLayoutVars>
      </dgm:prSet>
      <dgm:spPr/>
    </dgm:pt>
    <dgm:pt modelId="{07DFF59D-20D4-4974-8F71-FA6DE6C8D535}" type="pres">
      <dgm:prSet presAssocID="{52BCCBAD-D8C2-4290-B2CB-8666E5B62BB4}" presName="node" presStyleLbl="vennNode1" presStyleIdx="12" presStyleCnt="20">
        <dgm:presLayoutVars>
          <dgm:bulletEnabled val="1"/>
        </dgm:presLayoutVars>
      </dgm:prSet>
      <dgm:spPr/>
    </dgm:pt>
    <dgm:pt modelId="{9CC94F97-7EC6-4201-800E-9BFF40C44CF3}" type="pres">
      <dgm:prSet presAssocID="{7A2B7468-6D89-4F51-81F0-D27B2B2CC259}" presName="node" presStyleLbl="vennNode1" presStyleIdx="13" presStyleCnt="20">
        <dgm:presLayoutVars>
          <dgm:bulletEnabled val="1"/>
        </dgm:presLayoutVars>
      </dgm:prSet>
      <dgm:spPr/>
    </dgm:pt>
    <dgm:pt modelId="{7CCBF4F1-5CAC-4024-AAA6-BF1EB447FBA4}" type="pres">
      <dgm:prSet presAssocID="{A621729E-267F-4FC5-8D8A-44AFF9F69F29}" presName="node" presStyleLbl="vennNode1" presStyleIdx="14" presStyleCnt="20">
        <dgm:presLayoutVars>
          <dgm:bulletEnabled val="1"/>
        </dgm:presLayoutVars>
      </dgm:prSet>
      <dgm:spPr/>
    </dgm:pt>
    <dgm:pt modelId="{6C7B157C-9F7E-4F16-B2DD-030978EDB5C7}" type="pres">
      <dgm:prSet presAssocID="{581BD61F-32F6-47AB-BBEE-2EFACFD5C0C2}" presName="node" presStyleLbl="vennNode1" presStyleIdx="15" presStyleCnt="20">
        <dgm:presLayoutVars>
          <dgm:bulletEnabled val="1"/>
        </dgm:presLayoutVars>
      </dgm:prSet>
      <dgm:spPr/>
    </dgm:pt>
    <dgm:pt modelId="{CC9C24D8-967A-461B-A794-22D87CF31C77}" type="pres">
      <dgm:prSet presAssocID="{DFE5E778-E390-4781-95C7-B43C2EC314CC}" presName="node" presStyleLbl="vennNode1" presStyleIdx="16" presStyleCnt="20">
        <dgm:presLayoutVars>
          <dgm:bulletEnabled val="1"/>
        </dgm:presLayoutVars>
      </dgm:prSet>
      <dgm:spPr/>
    </dgm:pt>
    <dgm:pt modelId="{70F10EDE-6584-4BB3-A136-16FFE6942D46}" type="pres">
      <dgm:prSet presAssocID="{8BF57F07-525B-4C0F-A269-E456D53FCF4C}" presName="node" presStyleLbl="vennNode1" presStyleIdx="17" presStyleCnt="20">
        <dgm:presLayoutVars>
          <dgm:bulletEnabled val="1"/>
        </dgm:presLayoutVars>
      </dgm:prSet>
      <dgm:spPr/>
    </dgm:pt>
    <dgm:pt modelId="{1926B604-6F8F-4C41-829B-206043AE709D}" type="pres">
      <dgm:prSet presAssocID="{D38B625B-6C88-46C5-BB05-5D0D899570A6}" presName="node" presStyleLbl="vennNode1" presStyleIdx="18" presStyleCnt="20">
        <dgm:presLayoutVars>
          <dgm:bulletEnabled val="1"/>
        </dgm:presLayoutVars>
      </dgm:prSet>
      <dgm:spPr/>
    </dgm:pt>
    <dgm:pt modelId="{EA551AE1-E917-4A18-AB47-A46BDA1B8172}" type="pres">
      <dgm:prSet presAssocID="{636DEED8-1C52-4B29-9C26-F76DDA8C922E}" presName="node" presStyleLbl="vennNode1" presStyleIdx="19" presStyleCnt="20">
        <dgm:presLayoutVars>
          <dgm:bulletEnabled val="1"/>
        </dgm:presLayoutVars>
      </dgm:prSet>
      <dgm:spPr/>
    </dgm:pt>
  </dgm:ptLst>
  <dgm:cxnLst>
    <dgm:cxn modelId="{35C25101-79E6-4EFE-BCD6-3EF591231037}" type="presOf" srcId="{CF8EAC2D-5F7D-4FE9-ABE7-CED44CA184F3}" destId="{3EB9A51A-06CA-4EBE-B6DA-C3B10BF447EF}" srcOrd="0" destOrd="0" presId="urn:microsoft.com/office/officeart/2005/8/layout/radial3"/>
    <dgm:cxn modelId="{876A3B04-7E49-424B-83FB-F901577CC35E}" type="presOf" srcId="{EEFE6335-5D23-4B83-8E0B-EF4C6AEC4F54}" destId="{4123899F-FCE4-40DE-B12B-3E21AC384115}" srcOrd="0" destOrd="0" presId="urn:microsoft.com/office/officeart/2005/8/layout/radial3"/>
    <dgm:cxn modelId="{C06D092E-4A0D-4911-ABB5-32AF20FE3486}" srcId="{36E6BA47-76E9-4717-81CF-FF96D5884FE0}" destId="{A8E83B8D-BC24-4767-94EE-5518F4D3FA8A}" srcOrd="1" destOrd="0" parTransId="{1E5610E9-6319-4DF5-B086-5EB76C53DE3C}" sibTransId="{200D0AF9-9944-4201-A5D0-9CFDA4A2275E}"/>
    <dgm:cxn modelId="{3646FD30-4626-4A65-919D-58468CBC7E2D}" srcId="{7C7AB800-AF35-411E-9AC7-953DA7D50A52}" destId="{D38B625B-6C88-46C5-BB05-5D0D899570A6}" srcOrd="17" destOrd="0" parTransId="{313149B5-D11B-48FB-BEB0-0F87FEABA918}" sibTransId="{5CE3B73E-CB6E-4F03-B260-128B1E960518}"/>
    <dgm:cxn modelId="{8FBD8B32-C675-432C-89DE-D9FC2EAF5486}" srcId="{7C7AB800-AF35-411E-9AC7-953DA7D50A52}" destId="{636DEED8-1C52-4B29-9C26-F76DDA8C922E}" srcOrd="18" destOrd="0" parTransId="{E3118298-9E36-4C81-9F6C-93B8C49907A3}" sibTransId="{83DB9251-E218-4F97-84E8-04BCA7CE04AA}"/>
    <dgm:cxn modelId="{C0E6B83C-02CE-4F37-A900-373540CC06FF}" type="presOf" srcId="{581BD61F-32F6-47AB-BBEE-2EFACFD5C0C2}" destId="{6C7B157C-9F7E-4F16-B2DD-030978EDB5C7}" srcOrd="0" destOrd="0" presId="urn:microsoft.com/office/officeart/2005/8/layout/radial3"/>
    <dgm:cxn modelId="{EF086040-8CE3-4A2A-AFE9-A5C1C1F5568A}" srcId="{7C7AB800-AF35-411E-9AC7-953DA7D50A52}" destId="{FDB781DE-8BFA-4F62-B333-13EECD19C1CA}" srcOrd="4" destOrd="0" parTransId="{A3DE4A56-4B42-4147-9E97-0B5194BB0AE2}" sibTransId="{E61BB6E1-4452-48E7-AA18-A20FC9416058}"/>
    <dgm:cxn modelId="{67F7995E-0C4A-4979-835F-F595E3E6805D}" type="presOf" srcId="{D38B625B-6C88-46C5-BB05-5D0D899570A6}" destId="{1926B604-6F8F-4C41-829B-206043AE709D}" srcOrd="0" destOrd="0" presId="urn:microsoft.com/office/officeart/2005/8/layout/radial3"/>
    <dgm:cxn modelId="{3B40185F-DA33-42F7-A87A-3C90B243222D}" type="presOf" srcId="{348A21E7-2149-4378-B265-C1D3C567492C}" destId="{0254D428-511C-4615-B7E6-5D98128B4561}" srcOrd="0" destOrd="0" presId="urn:microsoft.com/office/officeart/2005/8/layout/radial3"/>
    <dgm:cxn modelId="{F8A15F61-DB37-4CBE-97CF-F8F464B534C8}" type="presOf" srcId="{24474404-9565-46D7-8AC4-E5C07D291A67}" destId="{E135F57E-8BE9-4B40-84A1-3445DCC359B6}" srcOrd="0" destOrd="0" presId="urn:microsoft.com/office/officeart/2005/8/layout/radial3"/>
    <dgm:cxn modelId="{1C821643-1640-464C-BE9F-72599E7B44FD}" type="presOf" srcId="{476D1597-B655-4120-B532-6D1B1555E790}" destId="{28AAB82B-E192-4648-BA7E-0496D2FE6572}" srcOrd="0" destOrd="0" presId="urn:microsoft.com/office/officeart/2005/8/layout/radial3"/>
    <dgm:cxn modelId="{44D44F64-139E-44DF-A249-DD16A85D03A0}" srcId="{7C7AB800-AF35-411E-9AC7-953DA7D50A52}" destId="{DBC0E317-0631-4A11-A1A2-BCF895A15DA5}" srcOrd="8" destOrd="0" parTransId="{B779BC5A-E3BB-4B4E-B17D-824AE27C6658}" sibTransId="{CBDD3F22-F5B3-4D77-98E4-3E44964C0160}"/>
    <dgm:cxn modelId="{724D4F6D-7577-44EC-91D1-03E0E1FBFB3C}" type="presOf" srcId="{636DEED8-1C52-4B29-9C26-F76DDA8C922E}" destId="{EA551AE1-E917-4A18-AB47-A46BDA1B8172}" srcOrd="0" destOrd="0" presId="urn:microsoft.com/office/officeart/2005/8/layout/radial3"/>
    <dgm:cxn modelId="{A708966E-7ADF-490A-9188-E354EBDCD220}" type="presOf" srcId="{36E6BA47-76E9-4717-81CF-FF96D5884FE0}" destId="{CFB3D238-CB15-4062-A1CB-D8C60A02419E}" srcOrd="0" destOrd="0" presId="urn:microsoft.com/office/officeart/2005/8/layout/radial3"/>
    <dgm:cxn modelId="{2174DB6F-97D5-4028-AD84-154ED97E33D4}" type="presOf" srcId="{52BCCBAD-D8C2-4290-B2CB-8666E5B62BB4}" destId="{07DFF59D-20D4-4974-8F71-FA6DE6C8D535}" srcOrd="0" destOrd="0" presId="urn:microsoft.com/office/officeart/2005/8/layout/radial3"/>
    <dgm:cxn modelId="{6A94AE51-46A9-42A6-A542-BA162D474749}" srcId="{7C7AB800-AF35-411E-9AC7-953DA7D50A52}" destId="{348A21E7-2149-4378-B265-C1D3C567492C}" srcOrd="1" destOrd="0" parTransId="{D287F6BF-AB98-4511-9689-E555EAF692DF}" sibTransId="{6B89C010-B29A-44AE-BBB3-E543F2D69CED}"/>
    <dgm:cxn modelId="{1D80EF55-77FC-48BD-836B-722C6E7267CD}" srcId="{36E6BA47-76E9-4717-81CF-FF96D5884FE0}" destId="{7C7AB800-AF35-411E-9AC7-953DA7D50A52}" srcOrd="0" destOrd="0" parTransId="{DA53449C-B693-4167-AD5D-7098F50039F5}" sibTransId="{C68D45A1-745F-40D2-BF30-5715B9E1749B}"/>
    <dgm:cxn modelId="{87D18978-4842-4181-BD5E-88A6D177A62B}" srcId="{7C7AB800-AF35-411E-9AC7-953DA7D50A52}" destId="{CF8EAC2D-5F7D-4FE9-ABE7-CED44CA184F3}" srcOrd="7" destOrd="0" parTransId="{19D8759F-C76E-4795-805F-3FB046A88EB2}" sibTransId="{9555753D-34D5-4612-AB84-4C022B88E451}"/>
    <dgm:cxn modelId="{D5763E7A-480F-479A-BC5B-0D0561B780A3}" type="presOf" srcId="{A621729E-267F-4FC5-8D8A-44AFF9F69F29}" destId="{7CCBF4F1-5CAC-4024-AAA6-BF1EB447FBA4}" srcOrd="0" destOrd="0" presId="urn:microsoft.com/office/officeart/2005/8/layout/radial3"/>
    <dgm:cxn modelId="{2E8C568A-EB2D-4D93-94EE-2F96E7F77513}" type="presOf" srcId="{DBC0E317-0631-4A11-A1A2-BCF895A15DA5}" destId="{C09A33E8-15B9-45F2-8273-A245A402798E}" srcOrd="0" destOrd="0" presId="urn:microsoft.com/office/officeart/2005/8/layout/radial3"/>
    <dgm:cxn modelId="{2D8DC58E-6BB7-4009-AFA5-326222A4272F}" srcId="{7C7AB800-AF35-411E-9AC7-953DA7D50A52}" destId="{581BD61F-32F6-47AB-BBEE-2EFACFD5C0C2}" srcOrd="14" destOrd="0" parTransId="{38F8C9D2-D72C-4D60-A130-0C8146E2A81B}" sibTransId="{5DBA5E79-F6FD-4DCA-BA0B-9A5AAFCB544D}"/>
    <dgm:cxn modelId="{C7331C94-C02B-49FA-933E-A197F5712672}" type="presOf" srcId="{DFE5E778-E390-4781-95C7-B43C2EC314CC}" destId="{CC9C24D8-967A-461B-A794-22D87CF31C77}" srcOrd="0" destOrd="0" presId="urn:microsoft.com/office/officeart/2005/8/layout/radial3"/>
    <dgm:cxn modelId="{3ED392A7-478B-4D46-8659-DFB688956393}" srcId="{7C7AB800-AF35-411E-9AC7-953DA7D50A52}" destId="{E8FF7C62-D520-4E13-B80A-EDC325AF8DC9}" srcOrd="0" destOrd="0" parTransId="{E3FB8FAB-8239-48CA-8B0F-FD87EDA9E607}" sibTransId="{31F2030D-53B4-4F6D-8CB4-2F5A13C54991}"/>
    <dgm:cxn modelId="{E77917AB-9708-4839-BB66-D9FD7F7342AC}" type="presOf" srcId="{FDB781DE-8BFA-4F62-B333-13EECD19C1CA}" destId="{7AC46B07-F177-49E9-8DF7-75DE63199992}" srcOrd="0" destOrd="0" presId="urn:microsoft.com/office/officeart/2005/8/layout/radial3"/>
    <dgm:cxn modelId="{E96FD5AB-AB48-407A-9ABC-65F96C19A0F8}" srcId="{7C7AB800-AF35-411E-9AC7-953DA7D50A52}" destId="{EEFE6335-5D23-4B83-8E0B-EF4C6AEC4F54}" srcOrd="5" destOrd="0" parTransId="{7CAFF584-65AC-455B-AD36-A4A7BB6F6D62}" sibTransId="{D809CE51-7449-4DDD-B895-79DC29BB3570}"/>
    <dgm:cxn modelId="{88AD28AD-4231-4193-9F18-A77765C9C2C0}" type="presOf" srcId="{7A2B7468-6D89-4F51-81F0-D27B2B2CC259}" destId="{9CC94F97-7EC6-4201-800E-9BFF40C44CF3}" srcOrd="0" destOrd="0" presId="urn:microsoft.com/office/officeart/2005/8/layout/radial3"/>
    <dgm:cxn modelId="{79455AB1-62E1-47E4-9BFA-4D218C44AEE2}" type="presOf" srcId="{FFAFA018-AF1A-4517-84EB-680C3EEC8533}" destId="{2A8626AB-569D-4E9D-B5F4-E88563828AAD}" srcOrd="0" destOrd="0" presId="urn:microsoft.com/office/officeart/2005/8/layout/radial3"/>
    <dgm:cxn modelId="{A0B6E4B2-C64B-4A7E-B2BB-28A1D11D9702}" srcId="{7C7AB800-AF35-411E-9AC7-953DA7D50A52}" destId="{52BCCBAD-D8C2-4290-B2CB-8666E5B62BB4}" srcOrd="11" destOrd="0" parTransId="{3731F43C-A161-47F3-B632-AC50FC32AAC9}" sibTransId="{E33365E2-E287-443F-AF01-945EE3AEF08E}"/>
    <dgm:cxn modelId="{4D0B1BB4-B809-4C3F-AE37-191AE3F7C5BE}" srcId="{7C7AB800-AF35-411E-9AC7-953DA7D50A52}" destId="{24474404-9565-46D7-8AC4-E5C07D291A67}" srcOrd="10" destOrd="0" parTransId="{0F2314E9-BA8D-4D38-AC36-C358485FA522}" sibTransId="{67CD658B-ADE2-4F59-B9C5-2B65F94FF6EE}"/>
    <dgm:cxn modelId="{450BCFB4-E2D5-4523-B60B-4EF25429F6A6}" srcId="{7C7AB800-AF35-411E-9AC7-953DA7D50A52}" destId="{FB6EE663-59F1-4CA3-B2F4-CECC1962D016}" srcOrd="2" destOrd="0" parTransId="{AA3E1B0C-14D5-49E0-B7EC-B9B20DFE741C}" sibTransId="{E2A60F58-C769-4297-95E7-C14C50D31486}"/>
    <dgm:cxn modelId="{93E965B5-6D2F-4EEC-872A-C7D6F93050E9}" type="presOf" srcId="{7C7AB800-AF35-411E-9AC7-953DA7D50A52}" destId="{6E39BAE9-BED1-4243-ABBA-71CF707C12BE}" srcOrd="0" destOrd="0" presId="urn:microsoft.com/office/officeart/2005/8/layout/radial3"/>
    <dgm:cxn modelId="{45AAC0B7-284B-4387-BF57-AB3B86B9C324}" srcId="{7C7AB800-AF35-411E-9AC7-953DA7D50A52}" destId="{DFE5E778-E390-4781-95C7-B43C2EC314CC}" srcOrd="15" destOrd="0" parTransId="{A4EA0F86-3792-4668-A7A5-1719CE7BBF00}" sibTransId="{40C53095-3A85-4BC9-B9BB-B127E48C898E}"/>
    <dgm:cxn modelId="{5AE8C8C3-F122-4A27-954F-475926685566}" type="presOf" srcId="{8BF57F07-525B-4C0F-A269-E456D53FCF4C}" destId="{70F10EDE-6584-4BB3-A136-16FFE6942D46}" srcOrd="0" destOrd="0" presId="urn:microsoft.com/office/officeart/2005/8/layout/radial3"/>
    <dgm:cxn modelId="{800CB6C5-362A-4887-92D5-CA5AD7062D9B}" srcId="{7C7AB800-AF35-411E-9AC7-953DA7D50A52}" destId="{7A2B7468-6D89-4F51-81F0-D27B2B2CC259}" srcOrd="12" destOrd="0" parTransId="{55340F0C-2F6A-4ED7-99BD-DB7E08D6EDE3}" sibTransId="{7992DA39-A54C-4640-8136-8695770344BF}"/>
    <dgm:cxn modelId="{3697ABCE-A5D4-4264-98C7-5A7004A50BAE}" srcId="{7C7AB800-AF35-411E-9AC7-953DA7D50A52}" destId="{A621729E-267F-4FC5-8D8A-44AFF9F69F29}" srcOrd="13" destOrd="0" parTransId="{C9A21341-7886-4A67-9E50-80B97DB10E1A}" sibTransId="{A3A7091A-42DA-4D95-8C75-65A91A2AB50F}"/>
    <dgm:cxn modelId="{6DE478CF-115A-420A-8C4D-5A42D704C9B7}" srcId="{7C7AB800-AF35-411E-9AC7-953DA7D50A52}" destId="{8BF57F07-525B-4C0F-A269-E456D53FCF4C}" srcOrd="16" destOrd="0" parTransId="{9EFD4398-F6B0-4C2A-A8D7-8076278747F6}" sibTransId="{D27E27D5-079F-40FB-AC30-1FAA7D16B2A3}"/>
    <dgm:cxn modelId="{031995E2-055D-473A-B542-27AECA2FDBB3}" srcId="{7C7AB800-AF35-411E-9AC7-953DA7D50A52}" destId="{FA8F737E-32ED-4DF6-AEF6-B59378890AEB}" srcOrd="6" destOrd="0" parTransId="{DFB10470-0F7D-4DAE-94BB-EFD580B03E3F}" sibTransId="{D6AE2426-379E-4D75-986B-F57E3F663C10}"/>
    <dgm:cxn modelId="{666FA8E6-B0C0-4E40-88DE-76E5A5D0B827}" type="presOf" srcId="{FA8F737E-32ED-4DF6-AEF6-B59378890AEB}" destId="{EE9A34C3-BB35-419B-B4A2-D32B19C50363}" srcOrd="0" destOrd="0" presId="urn:microsoft.com/office/officeart/2005/8/layout/radial3"/>
    <dgm:cxn modelId="{D5A3EBE8-745E-4171-BC7C-5FEA41717128}" srcId="{7C7AB800-AF35-411E-9AC7-953DA7D50A52}" destId="{476D1597-B655-4120-B532-6D1B1555E790}" srcOrd="3" destOrd="0" parTransId="{8FA0D68C-EC1D-4982-882C-9BE3AA970FAC}" sibTransId="{88AD9222-8219-43F2-ADBB-0641A45EEE29}"/>
    <dgm:cxn modelId="{9B6B4EEB-BBEB-4047-9A0F-48F4325B40B5}" srcId="{7C7AB800-AF35-411E-9AC7-953DA7D50A52}" destId="{FFAFA018-AF1A-4517-84EB-680C3EEC8533}" srcOrd="9" destOrd="0" parTransId="{3E7761FC-D5A5-45AC-B08D-8EBDC18E8A6B}" sibTransId="{8B2F69CB-2B3D-428B-886B-F1109C7895E3}"/>
    <dgm:cxn modelId="{8C59F3FE-A2B9-4759-B6CC-688E3F33D182}" type="presOf" srcId="{E8FF7C62-D520-4E13-B80A-EDC325AF8DC9}" destId="{9F1AD4D0-55C1-40DA-8190-865CE7FBA165}" srcOrd="0" destOrd="0" presId="urn:microsoft.com/office/officeart/2005/8/layout/radial3"/>
    <dgm:cxn modelId="{CC2989FF-47E0-4F01-8DBE-B1729E14A975}" type="presOf" srcId="{FB6EE663-59F1-4CA3-B2F4-CECC1962D016}" destId="{FF94A392-5C61-4F6C-8A31-BDB17A1368E4}" srcOrd="0" destOrd="0" presId="urn:microsoft.com/office/officeart/2005/8/layout/radial3"/>
    <dgm:cxn modelId="{F0FEE30A-E678-4930-BDCC-B0E7364A95F1}" type="presParOf" srcId="{CFB3D238-CB15-4062-A1CB-D8C60A02419E}" destId="{7391F001-4733-4ACD-B98B-FBD215D76433}" srcOrd="0" destOrd="0" presId="urn:microsoft.com/office/officeart/2005/8/layout/radial3"/>
    <dgm:cxn modelId="{96BA1F5B-45BC-4780-BCF3-CD22111246E1}" type="presParOf" srcId="{7391F001-4733-4ACD-B98B-FBD215D76433}" destId="{6E39BAE9-BED1-4243-ABBA-71CF707C12BE}" srcOrd="0" destOrd="0" presId="urn:microsoft.com/office/officeart/2005/8/layout/radial3"/>
    <dgm:cxn modelId="{9A706C41-A4AD-4062-BE67-6853F9B7B25A}" type="presParOf" srcId="{7391F001-4733-4ACD-B98B-FBD215D76433}" destId="{9F1AD4D0-55C1-40DA-8190-865CE7FBA165}" srcOrd="1" destOrd="0" presId="urn:microsoft.com/office/officeart/2005/8/layout/radial3"/>
    <dgm:cxn modelId="{B951C152-C87E-432A-8AE3-07437A94616B}" type="presParOf" srcId="{7391F001-4733-4ACD-B98B-FBD215D76433}" destId="{0254D428-511C-4615-B7E6-5D98128B4561}" srcOrd="2" destOrd="0" presId="urn:microsoft.com/office/officeart/2005/8/layout/radial3"/>
    <dgm:cxn modelId="{7A429703-0DA4-4A8B-9F88-BEB5A71EAC60}" type="presParOf" srcId="{7391F001-4733-4ACD-B98B-FBD215D76433}" destId="{FF94A392-5C61-4F6C-8A31-BDB17A1368E4}" srcOrd="3" destOrd="0" presId="urn:microsoft.com/office/officeart/2005/8/layout/radial3"/>
    <dgm:cxn modelId="{594C4AA3-9CEE-418C-8599-AE70A1589F80}" type="presParOf" srcId="{7391F001-4733-4ACD-B98B-FBD215D76433}" destId="{28AAB82B-E192-4648-BA7E-0496D2FE6572}" srcOrd="4" destOrd="0" presId="urn:microsoft.com/office/officeart/2005/8/layout/radial3"/>
    <dgm:cxn modelId="{007CC8FF-2077-41BF-AE1E-564CA36B4C7C}" type="presParOf" srcId="{7391F001-4733-4ACD-B98B-FBD215D76433}" destId="{7AC46B07-F177-49E9-8DF7-75DE63199992}" srcOrd="5" destOrd="0" presId="urn:microsoft.com/office/officeart/2005/8/layout/radial3"/>
    <dgm:cxn modelId="{1042EEBB-E371-4E18-9C08-80BDB7493F50}" type="presParOf" srcId="{7391F001-4733-4ACD-B98B-FBD215D76433}" destId="{4123899F-FCE4-40DE-B12B-3E21AC384115}" srcOrd="6" destOrd="0" presId="urn:microsoft.com/office/officeart/2005/8/layout/radial3"/>
    <dgm:cxn modelId="{1BEFD5EE-9475-4970-9F22-739619378729}" type="presParOf" srcId="{7391F001-4733-4ACD-B98B-FBD215D76433}" destId="{EE9A34C3-BB35-419B-B4A2-D32B19C50363}" srcOrd="7" destOrd="0" presId="urn:microsoft.com/office/officeart/2005/8/layout/radial3"/>
    <dgm:cxn modelId="{E81FC136-E185-42D8-8AE5-69D8A103ADBE}" type="presParOf" srcId="{7391F001-4733-4ACD-B98B-FBD215D76433}" destId="{3EB9A51A-06CA-4EBE-B6DA-C3B10BF447EF}" srcOrd="8" destOrd="0" presId="urn:microsoft.com/office/officeart/2005/8/layout/radial3"/>
    <dgm:cxn modelId="{7B133586-A07D-45AA-8D03-A537CA6D7168}" type="presParOf" srcId="{7391F001-4733-4ACD-B98B-FBD215D76433}" destId="{C09A33E8-15B9-45F2-8273-A245A402798E}" srcOrd="9" destOrd="0" presId="urn:microsoft.com/office/officeart/2005/8/layout/radial3"/>
    <dgm:cxn modelId="{03DC7627-E58F-46CE-B951-6B91D123EF12}" type="presParOf" srcId="{7391F001-4733-4ACD-B98B-FBD215D76433}" destId="{2A8626AB-569D-4E9D-B5F4-E88563828AAD}" srcOrd="10" destOrd="0" presId="urn:microsoft.com/office/officeart/2005/8/layout/radial3"/>
    <dgm:cxn modelId="{B0DF0246-AD18-4712-9D0A-124F908261F4}" type="presParOf" srcId="{7391F001-4733-4ACD-B98B-FBD215D76433}" destId="{E135F57E-8BE9-4B40-84A1-3445DCC359B6}" srcOrd="11" destOrd="0" presId="urn:microsoft.com/office/officeart/2005/8/layout/radial3"/>
    <dgm:cxn modelId="{AC03CC51-B600-4D45-B912-136024B4499D}" type="presParOf" srcId="{7391F001-4733-4ACD-B98B-FBD215D76433}" destId="{07DFF59D-20D4-4974-8F71-FA6DE6C8D535}" srcOrd="12" destOrd="0" presId="urn:microsoft.com/office/officeart/2005/8/layout/radial3"/>
    <dgm:cxn modelId="{B3DB135D-0491-4661-8D59-4C0E8A7AA80D}" type="presParOf" srcId="{7391F001-4733-4ACD-B98B-FBD215D76433}" destId="{9CC94F97-7EC6-4201-800E-9BFF40C44CF3}" srcOrd="13" destOrd="0" presId="urn:microsoft.com/office/officeart/2005/8/layout/radial3"/>
    <dgm:cxn modelId="{581D96FD-672F-4395-A425-F8663501F7C9}" type="presParOf" srcId="{7391F001-4733-4ACD-B98B-FBD215D76433}" destId="{7CCBF4F1-5CAC-4024-AAA6-BF1EB447FBA4}" srcOrd="14" destOrd="0" presId="urn:microsoft.com/office/officeart/2005/8/layout/radial3"/>
    <dgm:cxn modelId="{2CD97BE0-598D-41EB-8004-B81948DAF216}" type="presParOf" srcId="{7391F001-4733-4ACD-B98B-FBD215D76433}" destId="{6C7B157C-9F7E-4F16-B2DD-030978EDB5C7}" srcOrd="15" destOrd="0" presId="urn:microsoft.com/office/officeart/2005/8/layout/radial3"/>
    <dgm:cxn modelId="{2ED99E72-4EA2-4321-B594-BCDD4AD4362B}" type="presParOf" srcId="{7391F001-4733-4ACD-B98B-FBD215D76433}" destId="{CC9C24D8-967A-461B-A794-22D87CF31C77}" srcOrd="16" destOrd="0" presId="urn:microsoft.com/office/officeart/2005/8/layout/radial3"/>
    <dgm:cxn modelId="{71CAD2C8-6755-4EBC-B302-E2BE516C3D14}" type="presParOf" srcId="{7391F001-4733-4ACD-B98B-FBD215D76433}" destId="{70F10EDE-6584-4BB3-A136-16FFE6942D46}" srcOrd="17" destOrd="0" presId="urn:microsoft.com/office/officeart/2005/8/layout/radial3"/>
    <dgm:cxn modelId="{A102E04C-A05E-4AD0-B052-6E65E38880C0}" type="presParOf" srcId="{7391F001-4733-4ACD-B98B-FBD215D76433}" destId="{1926B604-6F8F-4C41-829B-206043AE709D}" srcOrd="18" destOrd="0" presId="urn:microsoft.com/office/officeart/2005/8/layout/radial3"/>
    <dgm:cxn modelId="{28521EF6-759B-4E82-ACE2-5AF7285FB92D}" type="presParOf" srcId="{7391F001-4733-4ACD-B98B-FBD215D76433}" destId="{EA551AE1-E917-4A18-AB47-A46BDA1B8172}" srcOrd="1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BDC7CD-0D40-4E78-9D72-BACE200D983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0D7EE0A-0DAB-4CCD-BF30-408B58EEE144}">
      <dgm:prSet phldrT="[Texto]"/>
      <dgm:spPr/>
      <dgm:t>
        <a:bodyPr/>
        <a:lstStyle/>
        <a:p>
          <a:r>
            <a:rPr lang="pt-BR" dirty="0"/>
            <a:t>2009: ANSSI (França)</a:t>
          </a:r>
        </a:p>
      </dgm:t>
    </dgm:pt>
    <dgm:pt modelId="{126669A0-B82C-4A8C-9FEA-DBB7D157E285}" type="parTrans" cxnId="{C9AED6A6-0BDD-4F47-81AE-44C841B8E65A}">
      <dgm:prSet/>
      <dgm:spPr/>
      <dgm:t>
        <a:bodyPr/>
        <a:lstStyle/>
        <a:p>
          <a:endParaRPr lang="pt-BR"/>
        </a:p>
      </dgm:t>
    </dgm:pt>
    <dgm:pt modelId="{DA1C7DE8-4E2E-4651-AFB1-845385859FA0}" type="sibTrans" cxnId="{C9AED6A6-0BDD-4F47-81AE-44C841B8E65A}">
      <dgm:prSet/>
      <dgm:spPr/>
      <dgm:t>
        <a:bodyPr/>
        <a:lstStyle/>
        <a:p>
          <a:endParaRPr lang="pt-BR"/>
        </a:p>
      </dgm:t>
    </dgm:pt>
    <dgm:pt modelId="{606E4D58-9951-4051-B0D6-BAA3F64509E6}">
      <dgm:prSet phldrT="[Texto]"/>
      <dgm:spPr/>
      <dgm:t>
        <a:bodyPr/>
        <a:lstStyle/>
        <a:p>
          <a:r>
            <a:rPr lang="pt-BR" dirty="0"/>
            <a:t>2012: </a:t>
          </a:r>
          <a:r>
            <a:rPr lang="pt-BR" dirty="0" err="1"/>
            <a:t>Incibe</a:t>
          </a:r>
          <a:r>
            <a:rPr lang="pt-BR" dirty="0"/>
            <a:t> (Espanha) &amp; NSCS (Portugal)</a:t>
          </a:r>
        </a:p>
      </dgm:t>
    </dgm:pt>
    <dgm:pt modelId="{D1F50B75-9D68-4641-BCC9-ED94ED8020DC}" type="parTrans" cxnId="{A2E11064-CB85-4E25-8ADD-2BEB2D418208}">
      <dgm:prSet/>
      <dgm:spPr/>
      <dgm:t>
        <a:bodyPr/>
        <a:lstStyle/>
        <a:p>
          <a:endParaRPr lang="pt-BR"/>
        </a:p>
      </dgm:t>
    </dgm:pt>
    <dgm:pt modelId="{DB88D7B8-929B-4ECE-BD42-8B16C3555D62}" type="sibTrans" cxnId="{A2E11064-CB85-4E25-8ADD-2BEB2D418208}">
      <dgm:prSet/>
      <dgm:spPr/>
      <dgm:t>
        <a:bodyPr/>
        <a:lstStyle/>
        <a:p>
          <a:endParaRPr lang="pt-BR"/>
        </a:p>
      </dgm:t>
    </dgm:pt>
    <dgm:pt modelId="{54D216D2-5479-46B4-8F7D-254ABD02DD40}">
      <dgm:prSet phldrT="[Texto]"/>
      <dgm:spPr/>
      <dgm:t>
        <a:bodyPr/>
        <a:lstStyle/>
        <a:p>
          <a:r>
            <a:rPr lang="pt-BR" dirty="0"/>
            <a:t>2015: NCSC (Reino Unido)</a:t>
          </a:r>
        </a:p>
      </dgm:t>
    </dgm:pt>
    <dgm:pt modelId="{3B6E6B5C-B666-4186-AF90-806A4C4BB25B}" type="parTrans" cxnId="{5A3EA2D6-BDA4-45D6-B3D1-4411B151E8C6}">
      <dgm:prSet/>
      <dgm:spPr/>
      <dgm:t>
        <a:bodyPr/>
        <a:lstStyle/>
        <a:p>
          <a:endParaRPr lang="pt-BR"/>
        </a:p>
      </dgm:t>
    </dgm:pt>
    <dgm:pt modelId="{47483E9F-328B-4B55-8CCF-C8A246D159B7}" type="sibTrans" cxnId="{5A3EA2D6-BDA4-45D6-B3D1-4411B151E8C6}">
      <dgm:prSet/>
      <dgm:spPr/>
      <dgm:t>
        <a:bodyPr/>
        <a:lstStyle/>
        <a:p>
          <a:endParaRPr lang="pt-BR"/>
        </a:p>
      </dgm:t>
    </dgm:pt>
    <dgm:pt modelId="{C5D5F0D5-DA7B-4DB3-B23D-ADB66C81BB27}">
      <dgm:prSet phldrT="[Texto]"/>
      <dgm:spPr/>
      <dgm:t>
        <a:bodyPr/>
        <a:lstStyle/>
        <a:p>
          <a:r>
            <a:rPr lang="pt-BR" dirty="0"/>
            <a:t>2021: ACN (Itália)</a:t>
          </a:r>
        </a:p>
      </dgm:t>
    </dgm:pt>
    <dgm:pt modelId="{F5C9CFAF-4710-4060-8ED6-CA7459C90451}" type="parTrans" cxnId="{D85328B2-2712-4D1A-BF42-838448727D4D}">
      <dgm:prSet/>
      <dgm:spPr/>
      <dgm:t>
        <a:bodyPr/>
        <a:lstStyle/>
        <a:p>
          <a:endParaRPr lang="pt-BR"/>
        </a:p>
      </dgm:t>
    </dgm:pt>
    <dgm:pt modelId="{C175DA87-78E0-437E-9394-F9A1D97039FD}" type="sibTrans" cxnId="{D85328B2-2712-4D1A-BF42-838448727D4D}">
      <dgm:prSet/>
      <dgm:spPr/>
      <dgm:t>
        <a:bodyPr/>
        <a:lstStyle/>
        <a:p>
          <a:endParaRPr lang="pt-BR"/>
        </a:p>
      </dgm:t>
    </dgm:pt>
    <dgm:pt modelId="{9DFE0DBC-2E98-481A-98EA-BF819C92E666}">
      <dgm:prSet phldrT="[Texto]"/>
      <dgm:spPr/>
      <dgm:t>
        <a:bodyPr/>
        <a:lstStyle/>
        <a:p>
          <a:r>
            <a:rPr lang="pt-BR" dirty="0"/>
            <a:t>2014: CAC (China)</a:t>
          </a:r>
        </a:p>
      </dgm:t>
    </dgm:pt>
    <dgm:pt modelId="{48F53454-4E1A-4FDD-BE19-AC0F2D52B408}" type="parTrans" cxnId="{22024C78-5A49-4658-B329-89FF1CF6A83F}">
      <dgm:prSet/>
      <dgm:spPr/>
      <dgm:t>
        <a:bodyPr/>
        <a:lstStyle/>
        <a:p>
          <a:endParaRPr lang="pt-BR"/>
        </a:p>
      </dgm:t>
    </dgm:pt>
    <dgm:pt modelId="{65B9825F-C043-4053-A54F-F2B5FF1F6202}" type="sibTrans" cxnId="{22024C78-5A49-4658-B329-89FF1CF6A83F}">
      <dgm:prSet/>
      <dgm:spPr/>
      <dgm:t>
        <a:bodyPr/>
        <a:lstStyle/>
        <a:p>
          <a:endParaRPr lang="pt-BR"/>
        </a:p>
      </dgm:t>
    </dgm:pt>
    <dgm:pt modelId="{755E990C-246B-4D82-AE89-0DF59507D562}">
      <dgm:prSet phldrT="[Texto]"/>
      <dgm:spPr/>
      <dgm:t>
        <a:bodyPr/>
        <a:lstStyle/>
        <a:p>
          <a:r>
            <a:rPr lang="pt-BR" dirty="0"/>
            <a:t>2020: </a:t>
          </a:r>
          <a:r>
            <a:rPr lang="pt-BR" dirty="0" err="1"/>
            <a:t>Cyberagentur</a:t>
          </a:r>
          <a:r>
            <a:rPr lang="pt-BR" dirty="0"/>
            <a:t> (Alemanha)</a:t>
          </a:r>
        </a:p>
      </dgm:t>
    </dgm:pt>
    <dgm:pt modelId="{8D1803D6-4777-4F03-85D7-271ADD1D1336}" type="parTrans" cxnId="{D1F7A590-F237-401B-8571-E94BB36902B7}">
      <dgm:prSet/>
      <dgm:spPr/>
      <dgm:t>
        <a:bodyPr/>
        <a:lstStyle/>
        <a:p>
          <a:endParaRPr lang="pt-BR"/>
        </a:p>
      </dgm:t>
    </dgm:pt>
    <dgm:pt modelId="{C6FEB4C4-E5A0-497D-BDC7-F2781C5A3C9A}" type="sibTrans" cxnId="{D1F7A590-F237-401B-8571-E94BB36902B7}">
      <dgm:prSet/>
      <dgm:spPr/>
      <dgm:t>
        <a:bodyPr/>
        <a:lstStyle/>
        <a:p>
          <a:endParaRPr lang="pt-BR"/>
        </a:p>
      </dgm:t>
    </dgm:pt>
    <dgm:pt modelId="{5FC19E49-9D8C-49DD-AE42-6057CE51F5BD}">
      <dgm:prSet phldrT="[Texto]"/>
      <dgm:spPr/>
      <dgm:t>
        <a:bodyPr/>
        <a:lstStyle/>
        <a:p>
          <a:r>
            <a:rPr lang="pt-BR" dirty="0"/>
            <a:t>2018: CISA (EUA) &amp; Cyber Centre (Canadá)</a:t>
          </a:r>
        </a:p>
      </dgm:t>
    </dgm:pt>
    <dgm:pt modelId="{F5AC6052-2786-4BD3-806B-846F96F331E5}" type="parTrans" cxnId="{6F9DF31D-951F-4DA7-A2AE-28E951EDE9A9}">
      <dgm:prSet/>
      <dgm:spPr/>
      <dgm:t>
        <a:bodyPr/>
        <a:lstStyle/>
        <a:p>
          <a:endParaRPr lang="pt-BR"/>
        </a:p>
      </dgm:t>
    </dgm:pt>
    <dgm:pt modelId="{0A26BA79-D77B-4237-9905-297AAFF56D54}" type="sibTrans" cxnId="{6F9DF31D-951F-4DA7-A2AE-28E951EDE9A9}">
      <dgm:prSet/>
      <dgm:spPr/>
      <dgm:t>
        <a:bodyPr/>
        <a:lstStyle/>
        <a:p>
          <a:endParaRPr lang="pt-BR"/>
        </a:p>
      </dgm:t>
    </dgm:pt>
    <dgm:pt modelId="{780CB310-5309-429A-BA59-ED1E20B3CA82}" type="pres">
      <dgm:prSet presAssocID="{81BDC7CD-0D40-4E78-9D72-BACE200D9832}" presName="Name0" presStyleCnt="0">
        <dgm:presLayoutVars>
          <dgm:chMax val="7"/>
          <dgm:chPref val="7"/>
          <dgm:dir/>
        </dgm:presLayoutVars>
      </dgm:prSet>
      <dgm:spPr/>
    </dgm:pt>
    <dgm:pt modelId="{E32023E0-430B-47E9-B0E4-454167649C50}" type="pres">
      <dgm:prSet presAssocID="{81BDC7CD-0D40-4E78-9D72-BACE200D9832}" presName="Name1" presStyleCnt="0"/>
      <dgm:spPr/>
    </dgm:pt>
    <dgm:pt modelId="{4FADEC7D-BC17-4FC0-B0B4-F9ED67132954}" type="pres">
      <dgm:prSet presAssocID="{81BDC7CD-0D40-4E78-9D72-BACE200D9832}" presName="cycle" presStyleCnt="0"/>
      <dgm:spPr/>
    </dgm:pt>
    <dgm:pt modelId="{F9FCD4C6-0498-42D5-A800-8B82D08DFBC0}" type="pres">
      <dgm:prSet presAssocID="{81BDC7CD-0D40-4E78-9D72-BACE200D9832}" presName="srcNode" presStyleLbl="node1" presStyleIdx="0" presStyleCnt="7"/>
      <dgm:spPr/>
    </dgm:pt>
    <dgm:pt modelId="{59B5430A-6857-4586-B3F1-55FA37AF9F99}" type="pres">
      <dgm:prSet presAssocID="{81BDC7CD-0D40-4E78-9D72-BACE200D9832}" presName="conn" presStyleLbl="parChTrans1D2" presStyleIdx="0" presStyleCnt="1"/>
      <dgm:spPr/>
    </dgm:pt>
    <dgm:pt modelId="{4B80FD43-5890-4891-AC64-D3AFE3BEE46E}" type="pres">
      <dgm:prSet presAssocID="{81BDC7CD-0D40-4E78-9D72-BACE200D9832}" presName="extraNode" presStyleLbl="node1" presStyleIdx="0" presStyleCnt="7"/>
      <dgm:spPr/>
    </dgm:pt>
    <dgm:pt modelId="{57D94D33-CA6F-4313-A93F-CA0F828B3189}" type="pres">
      <dgm:prSet presAssocID="{81BDC7CD-0D40-4E78-9D72-BACE200D9832}" presName="dstNode" presStyleLbl="node1" presStyleIdx="0" presStyleCnt="7"/>
      <dgm:spPr/>
    </dgm:pt>
    <dgm:pt modelId="{39D2278E-D6EF-4957-A0A2-4B3131450BB9}" type="pres">
      <dgm:prSet presAssocID="{10D7EE0A-0DAB-4CCD-BF30-408B58EEE144}" presName="text_1" presStyleLbl="node1" presStyleIdx="0" presStyleCnt="7">
        <dgm:presLayoutVars>
          <dgm:bulletEnabled val="1"/>
        </dgm:presLayoutVars>
      </dgm:prSet>
      <dgm:spPr/>
    </dgm:pt>
    <dgm:pt modelId="{85328498-7A0A-40DC-A003-FDF17D43E18A}" type="pres">
      <dgm:prSet presAssocID="{10D7EE0A-0DAB-4CCD-BF30-408B58EEE144}" presName="accent_1" presStyleCnt="0"/>
      <dgm:spPr/>
    </dgm:pt>
    <dgm:pt modelId="{CD8C43AC-B94B-4D4C-9C0D-530A14A8A4A5}" type="pres">
      <dgm:prSet presAssocID="{10D7EE0A-0DAB-4CCD-BF30-408B58EEE144}" presName="accentRepeatNode" presStyleLbl="solidFgAcc1" presStyleIdx="0" presStyleCnt="7"/>
      <dgm:spPr/>
    </dgm:pt>
    <dgm:pt modelId="{04DC30CA-1DAF-48CE-90F0-C282799DA9CE}" type="pres">
      <dgm:prSet presAssocID="{606E4D58-9951-4051-B0D6-BAA3F64509E6}" presName="text_2" presStyleLbl="node1" presStyleIdx="1" presStyleCnt="7">
        <dgm:presLayoutVars>
          <dgm:bulletEnabled val="1"/>
        </dgm:presLayoutVars>
      </dgm:prSet>
      <dgm:spPr/>
    </dgm:pt>
    <dgm:pt modelId="{95D67E75-6928-4EA7-B89C-D777C3C08FEC}" type="pres">
      <dgm:prSet presAssocID="{606E4D58-9951-4051-B0D6-BAA3F64509E6}" presName="accent_2" presStyleCnt="0"/>
      <dgm:spPr/>
    </dgm:pt>
    <dgm:pt modelId="{556768C9-4E80-44DE-BC65-175136A63E9C}" type="pres">
      <dgm:prSet presAssocID="{606E4D58-9951-4051-B0D6-BAA3F64509E6}" presName="accentRepeatNode" presStyleLbl="solidFgAcc1" presStyleIdx="1" presStyleCnt="7"/>
      <dgm:spPr/>
    </dgm:pt>
    <dgm:pt modelId="{422B9A8D-80E7-4407-BEB8-D0E84E22F9CD}" type="pres">
      <dgm:prSet presAssocID="{9DFE0DBC-2E98-481A-98EA-BF819C92E666}" presName="text_3" presStyleLbl="node1" presStyleIdx="2" presStyleCnt="7">
        <dgm:presLayoutVars>
          <dgm:bulletEnabled val="1"/>
        </dgm:presLayoutVars>
      </dgm:prSet>
      <dgm:spPr/>
    </dgm:pt>
    <dgm:pt modelId="{D247C265-0763-4619-903D-61BFC628DE40}" type="pres">
      <dgm:prSet presAssocID="{9DFE0DBC-2E98-481A-98EA-BF819C92E666}" presName="accent_3" presStyleCnt="0"/>
      <dgm:spPr/>
    </dgm:pt>
    <dgm:pt modelId="{66AA26E4-6756-4C5C-905F-652C0519B9CD}" type="pres">
      <dgm:prSet presAssocID="{9DFE0DBC-2E98-481A-98EA-BF819C92E666}" presName="accentRepeatNode" presStyleLbl="solidFgAcc1" presStyleIdx="2" presStyleCnt="7"/>
      <dgm:spPr/>
    </dgm:pt>
    <dgm:pt modelId="{0759985D-A6CA-4AAF-82B7-B6B7A39CF01A}" type="pres">
      <dgm:prSet presAssocID="{54D216D2-5479-46B4-8F7D-254ABD02DD40}" presName="text_4" presStyleLbl="node1" presStyleIdx="3" presStyleCnt="7">
        <dgm:presLayoutVars>
          <dgm:bulletEnabled val="1"/>
        </dgm:presLayoutVars>
      </dgm:prSet>
      <dgm:spPr/>
    </dgm:pt>
    <dgm:pt modelId="{760B7E51-3641-4B39-B421-A4B84A0677F4}" type="pres">
      <dgm:prSet presAssocID="{54D216D2-5479-46B4-8F7D-254ABD02DD40}" presName="accent_4" presStyleCnt="0"/>
      <dgm:spPr/>
    </dgm:pt>
    <dgm:pt modelId="{18EE4AB0-6E07-4D83-A93C-2BF31BEF2401}" type="pres">
      <dgm:prSet presAssocID="{54D216D2-5479-46B4-8F7D-254ABD02DD40}" presName="accentRepeatNode" presStyleLbl="solidFgAcc1" presStyleIdx="3" presStyleCnt="7"/>
      <dgm:spPr/>
    </dgm:pt>
    <dgm:pt modelId="{CF97D738-2645-496A-83E0-14B34CD27615}" type="pres">
      <dgm:prSet presAssocID="{5FC19E49-9D8C-49DD-AE42-6057CE51F5BD}" presName="text_5" presStyleLbl="node1" presStyleIdx="4" presStyleCnt="7">
        <dgm:presLayoutVars>
          <dgm:bulletEnabled val="1"/>
        </dgm:presLayoutVars>
      </dgm:prSet>
      <dgm:spPr/>
    </dgm:pt>
    <dgm:pt modelId="{0A76A388-4C1E-483E-A763-AA5945B0872B}" type="pres">
      <dgm:prSet presAssocID="{5FC19E49-9D8C-49DD-AE42-6057CE51F5BD}" presName="accent_5" presStyleCnt="0"/>
      <dgm:spPr/>
    </dgm:pt>
    <dgm:pt modelId="{63142F83-2C3E-41E6-AD13-635502B27934}" type="pres">
      <dgm:prSet presAssocID="{5FC19E49-9D8C-49DD-AE42-6057CE51F5BD}" presName="accentRepeatNode" presStyleLbl="solidFgAcc1" presStyleIdx="4" presStyleCnt="7"/>
      <dgm:spPr/>
    </dgm:pt>
    <dgm:pt modelId="{B3868BE4-2185-41D2-9715-6F9C7DCACF89}" type="pres">
      <dgm:prSet presAssocID="{755E990C-246B-4D82-AE89-0DF59507D562}" presName="text_6" presStyleLbl="node1" presStyleIdx="5" presStyleCnt="7">
        <dgm:presLayoutVars>
          <dgm:bulletEnabled val="1"/>
        </dgm:presLayoutVars>
      </dgm:prSet>
      <dgm:spPr/>
    </dgm:pt>
    <dgm:pt modelId="{BEF93E72-4943-4D07-9B73-3EABB04477A5}" type="pres">
      <dgm:prSet presAssocID="{755E990C-246B-4D82-AE89-0DF59507D562}" presName="accent_6" presStyleCnt="0"/>
      <dgm:spPr/>
    </dgm:pt>
    <dgm:pt modelId="{4E72D9CC-2E7B-4CEC-9CCB-5559A1101BBA}" type="pres">
      <dgm:prSet presAssocID="{755E990C-246B-4D82-AE89-0DF59507D562}" presName="accentRepeatNode" presStyleLbl="solidFgAcc1" presStyleIdx="5" presStyleCnt="7"/>
      <dgm:spPr/>
    </dgm:pt>
    <dgm:pt modelId="{C60498A9-D435-4B2A-9C53-61319F008C3D}" type="pres">
      <dgm:prSet presAssocID="{C5D5F0D5-DA7B-4DB3-B23D-ADB66C81BB27}" presName="text_7" presStyleLbl="node1" presStyleIdx="6" presStyleCnt="7">
        <dgm:presLayoutVars>
          <dgm:bulletEnabled val="1"/>
        </dgm:presLayoutVars>
      </dgm:prSet>
      <dgm:spPr/>
    </dgm:pt>
    <dgm:pt modelId="{1DDB2128-0761-4FB9-BEF0-C796A9E53A2B}" type="pres">
      <dgm:prSet presAssocID="{C5D5F0D5-DA7B-4DB3-B23D-ADB66C81BB27}" presName="accent_7" presStyleCnt="0"/>
      <dgm:spPr/>
    </dgm:pt>
    <dgm:pt modelId="{63099AE7-EBDB-449F-9504-35255A683904}" type="pres">
      <dgm:prSet presAssocID="{C5D5F0D5-DA7B-4DB3-B23D-ADB66C81BB27}" presName="accentRepeatNode" presStyleLbl="solidFgAcc1" presStyleIdx="6" presStyleCnt="7"/>
      <dgm:spPr/>
    </dgm:pt>
  </dgm:ptLst>
  <dgm:cxnLst>
    <dgm:cxn modelId="{72A96B07-1905-4910-8C5D-06B294DD3E5B}" type="presOf" srcId="{9DFE0DBC-2E98-481A-98EA-BF819C92E666}" destId="{422B9A8D-80E7-4407-BEB8-D0E84E22F9CD}" srcOrd="0" destOrd="0" presId="urn:microsoft.com/office/officeart/2008/layout/VerticalCurvedList"/>
    <dgm:cxn modelId="{70F7CC16-21F2-462E-A55E-787328C428E0}" type="presOf" srcId="{DA1C7DE8-4E2E-4651-AFB1-845385859FA0}" destId="{59B5430A-6857-4586-B3F1-55FA37AF9F99}" srcOrd="0" destOrd="0" presId="urn:microsoft.com/office/officeart/2008/layout/VerticalCurvedList"/>
    <dgm:cxn modelId="{6F9DF31D-951F-4DA7-A2AE-28E951EDE9A9}" srcId="{81BDC7CD-0D40-4E78-9D72-BACE200D9832}" destId="{5FC19E49-9D8C-49DD-AE42-6057CE51F5BD}" srcOrd="4" destOrd="0" parTransId="{F5AC6052-2786-4BD3-806B-846F96F331E5}" sibTransId="{0A26BA79-D77B-4237-9905-297AAFF56D54}"/>
    <dgm:cxn modelId="{D725CB3C-D126-4BA5-B72E-3AE65C761417}" type="presOf" srcId="{5FC19E49-9D8C-49DD-AE42-6057CE51F5BD}" destId="{CF97D738-2645-496A-83E0-14B34CD27615}" srcOrd="0" destOrd="0" presId="urn:microsoft.com/office/officeart/2008/layout/VerticalCurvedList"/>
    <dgm:cxn modelId="{A2E11064-CB85-4E25-8ADD-2BEB2D418208}" srcId="{81BDC7CD-0D40-4E78-9D72-BACE200D9832}" destId="{606E4D58-9951-4051-B0D6-BAA3F64509E6}" srcOrd="1" destOrd="0" parTransId="{D1F50B75-9D68-4641-BCC9-ED94ED8020DC}" sibTransId="{DB88D7B8-929B-4ECE-BD42-8B16C3555D62}"/>
    <dgm:cxn modelId="{22024C78-5A49-4658-B329-89FF1CF6A83F}" srcId="{81BDC7CD-0D40-4E78-9D72-BACE200D9832}" destId="{9DFE0DBC-2E98-481A-98EA-BF819C92E666}" srcOrd="2" destOrd="0" parTransId="{48F53454-4E1A-4FDD-BE19-AC0F2D52B408}" sibTransId="{65B9825F-C043-4053-A54F-F2B5FF1F6202}"/>
    <dgm:cxn modelId="{D1F7A590-F237-401B-8571-E94BB36902B7}" srcId="{81BDC7CD-0D40-4E78-9D72-BACE200D9832}" destId="{755E990C-246B-4D82-AE89-0DF59507D562}" srcOrd="5" destOrd="0" parTransId="{8D1803D6-4777-4F03-85D7-271ADD1D1336}" sibTransId="{C6FEB4C4-E5A0-497D-BDC7-F2781C5A3C9A}"/>
    <dgm:cxn modelId="{D120E7A4-6946-4EA8-8205-01365C9CED1B}" type="presOf" srcId="{755E990C-246B-4D82-AE89-0DF59507D562}" destId="{B3868BE4-2185-41D2-9715-6F9C7DCACF89}" srcOrd="0" destOrd="0" presId="urn:microsoft.com/office/officeart/2008/layout/VerticalCurvedList"/>
    <dgm:cxn modelId="{C9AED6A6-0BDD-4F47-81AE-44C841B8E65A}" srcId="{81BDC7CD-0D40-4E78-9D72-BACE200D9832}" destId="{10D7EE0A-0DAB-4CCD-BF30-408B58EEE144}" srcOrd="0" destOrd="0" parTransId="{126669A0-B82C-4A8C-9FEA-DBB7D157E285}" sibTransId="{DA1C7DE8-4E2E-4651-AFB1-845385859FA0}"/>
    <dgm:cxn modelId="{6CAC68AC-1976-4E47-A24C-4EAA219EDFEE}" type="presOf" srcId="{606E4D58-9951-4051-B0D6-BAA3F64509E6}" destId="{04DC30CA-1DAF-48CE-90F0-C282799DA9CE}" srcOrd="0" destOrd="0" presId="urn:microsoft.com/office/officeart/2008/layout/VerticalCurvedList"/>
    <dgm:cxn modelId="{D85328B2-2712-4D1A-BF42-838448727D4D}" srcId="{81BDC7CD-0D40-4E78-9D72-BACE200D9832}" destId="{C5D5F0D5-DA7B-4DB3-B23D-ADB66C81BB27}" srcOrd="6" destOrd="0" parTransId="{F5C9CFAF-4710-4060-8ED6-CA7459C90451}" sibTransId="{C175DA87-78E0-437E-9394-F9A1D97039FD}"/>
    <dgm:cxn modelId="{0EF8C3B9-D6F5-4451-93BC-A55CCD0206B5}" type="presOf" srcId="{10D7EE0A-0DAB-4CCD-BF30-408B58EEE144}" destId="{39D2278E-D6EF-4957-A0A2-4B3131450BB9}" srcOrd="0" destOrd="0" presId="urn:microsoft.com/office/officeart/2008/layout/VerticalCurvedList"/>
    <dgm:cxn modelId="{CC2297D3-7BDD-4E77-8701-F9EC1811EB0D}" type="presOf" srcId="{C5D5F0D5-DA7B-4DB3-B23D-ADB66C81BB27}" destId="{C60498A9-D435-4B2A-9C53-61319F008C3D}" srcOrd="0" destOrd="0" presId="urn:microsoft.com/office/officeart/2008/layout/VerticalCurvedList"/>
    <dgm:cxn modelId="{5A3EA2D6-BDA4-45D6-B3D1-4411B151E8C6}" srcId="{81BDC7CD-0D40-4E78-9D72-BACE200D9832}" destId="{54D216D2-5479-46B4-8F7D-254ABD02DD40}" srcOrd="3" destOrd="0" parTransId="{3B6E6B5C-B666-4186-AF90-806A4C4BB25B}" sibTransId="{47483E9F-328B-4B55-8CCF-C8A246D159B7}"/>
    <dgm:cxn modelId="{8C12D8DE-2378-490E-AA2B-01D92D0F6792}" type="presOf" srcId="{54D216D2-5479-46B4-8F7D-254ABD02DD40}" destId="{0759985D-A6CA-4AAF-82B7-B6B7A39CF01A}" srcOrd="0" destOrd="0" presId="urn:microsoft.com/office/officeart/2008/layout/VerticalCurvedList"/>
    <dgm:cxn modelId="{11EA37FC-350C-48F9-9A58-B6041A2F4104}" type="presOf" srcId="{81BDC7CD-0D40-4E78-9D72-BACE200D9832}" destId="{780CB310-5309-429A-BA59-ED1E20B3CA82}" srcOrd="0" destOrd="0" presId="urn:microsoft.com/office/officeart/2008/layout/VerticalCurvedList"/>
    <dgm:cxn modelId="{1BA5ACD1-AA28-4E2F-BD89-3803AC50E9A5}" type="presParOf" srcId="{780CB310-5309-429A-BA59-ED1E20B3CA82}" destId="{E32023E0-430B-47E9-B0E4-454167649C50}" srcOrd="0" destOrd="0" presId="urn:microsoft.com/office/officeart/2008/layout/VerticalCurvedList"/>
    <dgm:cxn modelId="{8F25D913-F686-4227-ADD6-C18E9BFAAD0D}" type="presParOf" srcId="{E32023E0-430B-47E9-B0E4-454167649C50}" destId="{4FADEC7D-BC17-4FC0-B0B4-F9ED67132954}" srcOrd="0" destOrd="0" presId="urn:microsoft.com/office/officeart/2008/layout/VerticalCurvedList"/>
    <dgm:cxn modelId="{B53B7ACF-A769-47D9-917D-384BA66A55A3}" type="presParOf" srcId="{4FADEC7D-BC17-4FC0-B0B4-F9ED67132954}" destId="{F9FCD4C6-0498-42D5-A800-8B82D08DFBC0}" srcOrd="0" destOrd="0" presId="urn:microsoft.com/office/officeart/2008/layout/VerticalCurvedList"/>
    <dgm:cxn modelId="{AE3039F1-C76D-43BB-A558-B6474AEAE23D}" type="presParOf" srcId="{4FADEC7D-BC17-4FC0-B0B4-F9ED67132954}" destId="{59B5430A-6857-4586-B3F1-55FA37AF9F99}" srcOrd="1" destOrd="0" presId="urn:microsoft.com/office/officeart/2008/layout/VerticalCurvedList"/>
    <dgm:cxn modelId="{0C120559-C782-4C7E-BDBC-BB68247EF7D4}" type="presParOf" srcId="{4FADEC7D-BC17-4FC0-B0B4-F9ED67132954}" destId="{4B80FD43-5890-4891-AC64-D3AFE3BEE46E}" srcOrd="2" destOrd="0" presId="urn:microsoft.com/office/officeart/2008/layout/VerticalCurvedList"/>
    <dgm:cxn modelId="{CCF9CC19-0E8B-42E8-BAFD-3F84C5922B31}" type="presParOf" srcId="{4FADEC7D-BC17-4FC0-B0B4-F9ED67132954}" destId="{57D94D33-CA6F-4313-A93F-CA0F828B3189}" srcOrd="3" destOrd="0" presId="urn:microsoft.com/office/officeart/2008/layout/VerticalCurvedList"/>
    <dgm:cxn modelId="{D06BD0AD-CA86-42C6-9BD7-C5725A61820E}" type="presParOf" srcId="{E32023E0-430B-47E9-B0E4-454167649C50}" destId="{39D2278E-D6EF-4957-A0A2-4B3131450BB9}" srcOrd="1" destOrd="0" presId="urn:microsoft.com/office/officeart/2008/layout/VerticalCurvedList"/>
    <dgm:cxn modelId="{22841CE6-9662-4F5B-8E71-0652EEA5D502}" type="presParOf" srcId="{E32023E0-430B-47E9-B0E4-454167649C50}" destId="{85328498-7A0A-40DC-A003-FDF17D43E18A}" srcOrd="2" destOrd="0" presId="urn:microsoft.com/office/officeart/2008/layout/VerticalCurvedList"/>
    <dgm:cxn modelId="{430741EE-6C08-421E-932A-EDA222A51793}" type="presParOf" srcId="{85328498-7A0A-40DC-A003-FDF17D43E18A}" destId="{CD8C43AC-B94B-4D4C-9C0D-530A14A8A4A5}" srcOrd="0" destOrd="0" presId="urn:microsoft.com/office/officeart/2008/layout/VerticalCurvedList"/>
    <dgm:cxn modelId="{39BD80CB-2DC0-4323-8C83-726DAC30DA27}" type="presParOf" srcId="{E32023E0-430B-47E9-B0E4-454167649C50}" destId="{04DC30CA-1DAF-48CE-90F0-C282799DA9CE}" srcOrd="3" destOrd="0" presId="urn:microsoft.com/office/officeart/2008/layout/VerticalCurvedList"/>
    <dgm:cxn modelId="{3E234B8B-48B5-44B6-8A99-70B5370693F2}" type="presParOf" srcId="{E32023E0-430B-47E9-B0E4-454167649C50}" destId="{95D67E75-6928-4EA7-B89C-D777C3C08FEC}" srcOrd="4" destOrd="0" presId="urn:microsoft.com/office/officeart/2008/layout/VerticalCurvedList"/>
    <dgm:cxn modelId="{4782B8A2-845B-4DC9-A500-368C14AD746F}" type="presParOf" srcId="{95D67E75-6928-4EA7-B89C-D777C3C08FEC}" destId="{556768C9-4E80-44DE-BC65-175136A63E9C}" srcOrd="0" destOrd="0" presId="urn:microsoft.com/office/officeart/2008/layout/VerticalCurvedList"/>
    <dgm:cxn modelId="{12B95F0F-D883-4AC1-91F3-CC898DED4A00}" type="presParOf" srcId="{E32023E0-430B-47E9-B0E4-454167649C50}" destId="{422B9A8D-80E7-4407-BEB8-D0E84E22F9CD}" srcOrd="5" destOrd="0" presId="urn:microsoft.com/office/officeart/2008/layout/VerticalCurvedList"/>
    <dgm:cxn modelId="{E524AF94-F1C6-42BB-BBFB-9869FD361BF1}" type="presParOf" srcId="{E32023E0-430B-47E9-B0E4-454167649C50}" destId="{D247C265-0763-4619-903D-61BFC628DE40}" srcOrd="6" destOrd="0" presId="urn:microsoft.com/office/officeart/2008/layout/VerticalCurvedList"/>
    <dgm:cxn modelId="{E45CD6D6-FE33-4DCB-A933-5523157A159C}" type="presParOf" srcId="{D247C265-0763-4619-903D-61BFC628DE40}" destId="{66AA26E4-6756-4C5C-905F-652C0519B9CD}" srcOrd="0" destOrd="0" presId="urn:microsoft.com/office/officeart/2008/layout/VerticalCurvedList"/>
    <dgm:cxn modelId="{18ECBE13-674F-4268-BD24-D2D455407332}" type="presParOf" srcId="{E32023E0-430B-47E9-B0E4-454167649C50}" destId="{0759985D-A6CA-4AAF-82B7-B6B7A39CF01A}" srcOrd="7" destOrd="0" presId="urn:microsoft.com/office/officeart/2008/layout/VerticalCurvedList"/>
    <dgm:cxn modelId="{106A614D-A012-4981-AC8C-B6DA28E68224}" type="presParOf" srcId="{E32023E0-430B-47E9-B0E4-454167649C50}" destId="{760B7E51-3641-4B39-B421-A4B84A0677F4}" srcOrd="8" destOrd="0" presId="urn:microsoft.com/office/officeart/2008/layout/VerticalCurvedList"/>
    <dgm:cxn modelId="{96EF9089-6B17-48D1-9F5E-527C512E22EF}" type="presParOf" srcId="{760B7E51-3641-4B39-B421-A4B84A0677F4}" destId="{18EE4AB0-6E07-4D83-A93C-2BF31BEF2401}" srcOrd="0" destOrd="0" presId="urn:microsoft.com/office/officeart/2008/layout/VerticalCurvedList"/>
    <dgm:cxn modelId="{F13495AD-63D6-4925-B4A6-2E7E773363C0}" type="presParOf" srcId="{E32023E0-430B-47E9-B0E4-454167649C50}" destId="{CF97D738-2645-496A-83E0-14B34CD27615}" srcOrd="9" destOrd="0" presId="urn:microsoft.com/office/officeart/2008/layout/VerticalCurvedList"/>
    <dgm:cxn modelId="{ADDF6537-75F6-4CDB-AE22-8D1216D7398F}" type="presParOf" srcId="{E32023E0-430B-47E9-B0E4-454167649C50}" destId="{0A76A388-4C1E-483E-A763-AA5945B0872B}" srcOrd="10" destOrd="0" presId="urn:microsoft.com/office/officeart/2008/layout/VerticalCurvedList"/>
    <dgm:cxn modelId="{8693BBF9-1726-4D78-8636-9EE910FCC3FE}" type="presParOf" srcId="{0A76A388-4C1E-483E-A763-AA5945B0872B}" destId="{63142F83-2C3E-41E6-AD13-635502B27934}" srcOrd="0" destOrd="0" presId="urn:microsoft.com/office/officeart/2008/layout/VerticalCurvedList"/>
    <dgm:cxn modelId="{5EEC7FD8-545B-4793-A4B9-58D95A9A4869}" type="presParOf" srcId="{E32023E0-430B-47E9-B0E4-454167649C50}" destId="{B3868BE4-2185-41D2-9715-6F9C7DCACF89}" srcOrd="11" destOrd="0" presId="urn:microsoft.com/office/officeart/2008/layout/VerticalCurvedList"/>
    <dgm:cxn modelId="{8C29AB35-E24D-4584-9F38-D75014C483B7}" type="presParOf" srcId="{E32023E0-430B-47E9-B0E4-454167649C50}" destId="{BEF93E72-4943-4D07-9B73-3EABB04477A5}" srcOrd="12" destOrd="0" presId="urn:microsoft.com/office/officeart/2008/layout/VerticalCurvedList"/>
    <dgm:cxn modelId="{5917C712-CA34-4C28-8840-35EE22BA60FC}" type="presParOf" srcId="{BEF93E72-4943-4D07-9B73-3EABB04477A5}" destId="{4E72D9CC-2E7B-4CEC-9CCB-5559A1101BBA}" srcOrd="0" destOrd="0" presId="urn:microsoft.com/office/officeart/2008/layout/VerticalCurvedList"/>
    <dgm:cxn modelId="{915E6A53-2FFA-4B9B-A5C2-993439BCDA56}" type="presParOf" srcId="{E32023E0-430B-47E9-B0E4-454167649C50}" destId="{C60498A9-D435-4B2A-9C53-61319F008C3D}" srcOrd="13" destOrd="0" presId="urn:microsoft.com/office/officeart/2008/layout/VerticalCurvedList"/>
    <dgm:cxn modelId="{FCEA19EC-1EBB-4857-BCC7-6729A49573E7}" type="presParOf" srcId="{E32023E0-430B-47E9-B0E4-454167649C50}" destId="{1DDB2128-0761-4FB9-BEF0-C796A9E53A2B}" srcOrd="14" destOrd="0" presId="urn:microsoft.com/office/officeart/2008/layout/VerticalCurvedList"/>
    <dgm:cxn modelId="{1D03A122-C252-43B9-8794-0119766C4438}" type="presParOf" srcId="{1DDB2128-0761-4FB9-BEF0-C796A9E53A2B}" destId="{63099AE7-EBDB-449F-9504-35255A6839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5D207-E054-40DB-A4D4-991D65B447F2}">
      <dsp:nvSpPr>
        <dsp:cNvPr id="0" name=""/>
        <dsp:cNvSpPr/>
      </dsp:nvSpPr>
      <dsp:spPr>
        <a:xfrm>
          <a:off x="0" y="2352"/>
          <a:ext cx="8206832" cy="512927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7F72F-1229-4540-B652-AF9B75BFE1F5}">
      <dsp:nvSpPr>
        <dsp:cNvPr id="0" name=""/>
        <dsp:cNvSpPr/>
      </dsp:nvSpPr>
      <dsp:spPr>
        <a:xfrm>
          <a:off x="808372" y="3816477"/>
          <a:ext cx="188757" cy="188757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FE71D-0CC4-4B39-929A-53DDABF459AF}">
      <dsp:nvSpPr>
        <dsp:cNvPr id="0" name=""/>
        <dsp:cNvSpPr/>
      </dsp:nvSpPr>
      <dsp:spPr>
        <a:xfrm>
          <a:off x="902751" y="3910856"/>
          <a:ext cx="1075094" cy="1220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18" tIns="0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0,61 (2016)</a:t>
          </a:r>
        </a:p>
      </dsp:txBody>
      <dsp:txXfrm>
        <a:off x="902751" y="3910856"/>
        <a:ext cx="1075094" cy="1220766"/>
      </dsp:txXfrm>
    </dsp:sp>
    <dsp:sp modelId="{74E3FB9B-7322-4A85-8A7F-8F5869485981}">
      <dsp:nvSpPr>
        <dsp:cNvPr id="0" name=""/>
        <dsp:cNvSpPr/>
      </dsp:nvSpPr>
      <dsp:spPr>
        <a:xfrm>
          <a:off x="1830123" y="2834735"/>
          <a:ext cx="295445" cy="295445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5A7C7-A434-4FAC-B03A-606A5A63AFBE}">
      <dsp:nvSpPr>
        <dsp:cNvPr id="0" name=""/>
        <dsp:cNvSpPr/>
      </dsp:nvSpPr>
      <dsp:spPr>
        <a:xfrm>
          <a:off x="1977846" y="2982458"/>
          <a:ext cx="1362334" cy="2149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551" tIns="0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1,19 (2019)</a:t>
          </a:r>
        </a:p>
      </dsp:txBody>
      <dsp:txXfrm>
        <a:off x="1977846" y="2982458"/>
        <a:ext cx="1362334" cy="2149164"/>
      </dsp:txXfrm>
    </dsp:sp>
    <dsp:sp modelId="{4FC0B106-6433-4A49-AB65-B1FEE15E5A6F}">
      <dsp:nvSpPr>
        <dsp:cNvPr id="0" name=""/>
        <dsp:cNvSpPr/>
      </dsp:nvSpPr>
      <dsp:spPr>
        <a:xfrm>
          <a:off x="3143216" y="2052008"/>
          <a:ext cx="393927" cy="393927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84776-1B2B-45CC-BBA9-E8A3C4C41076}">
      <dsp:nvSpPr>
        <dsp:cNvPr id="0" name=""/>
        <dsp:cNvSpPr/>
      </dsp:nvSpPr>
      <dsp:spPr>
        <a:xfrm>
          <a:off x="3340180" y="2248972"/>
          <a:ext cx="1583918" cy="2882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734" tIns="0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2,95 (2021)</a:t>
          </a:r>
        </a:p>
      </dsp:txBody>
      <dsp:txXfrm>
        <a:off x="3340180" y="2248972"/>
        <a:ext cx="1583918" cy="2882649"/>
      </dsp:txXfrm>
    </dsp:sp>
    <dsp:sp modelId="{201A4DF3-183A-425B-AEDF-BB3A4C05339D}">
      <dsp:nvSpPr>
        <dsp:cNvPr id="0" name=""/>
        <dsp:cNvSpPr/>
      </dsp:nvSpPr>
      <dsp:spPr>
        <a:xfrm>
          <a:off x="4669687" y="1440599"/>
          <a:ext cx="508823" cy="508823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FE851-61CF-4ADD-AA30-EE713D0A317D}">
      <dsp:nvSpPr>
        <dsp:cNvPr id="0" name=""/>
        <dsp:cNvSpPr/>
      </dsp:nvSpPr>
      <dsp:spPr>
        <a:xfrm>
          <a:off x="4924099" y="1695011"/>
          <a:ext cx="1641366" cy="3436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615" tIns="0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5,95 (2022)</a:t>
          </a:r>
        </a:p>
      </dsp:txBody>
      <dsp:txXfrm>
        <a:off x="4924099" y="1695011"/>
        <a:ext cx="1641366" cy="3436610"/>
      </dsp:txXfrm>
    </dsp:sp>
    <dsp:sp modelId="{2D6C4F51-5EE5-444E-B0F7-29C80E0E8BE1}">
      <dsp:nvSpPr>
        <dsp:cNvPr id="0" name=""/>
        <dsp:cNvSpPr/>
      </dsp:nvSpPr>
      <dsp:spPr>
        <a:xfrm>
          <a:off x="6241295" y="1032309"/>
          <a:ext cx="648339" cy="648339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8C0EE-AB6A-49EC-89CB-45B607EEB8C1}">
      <dsp:nvSpPr>
        <dsp:cNvPr id="0" name=""/>
        <dsp:cNvSpPr/>
      </dsp:nvSpPr>
      <dsp:spPr>
        <a:xfrm>
          <a:off x="6565465" y="1356479"/>
          <a:ext cx="1641366" cy="3775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542" tIns="0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11,25 (2023)</a:t>
          </a:r>
        </a:p>
      </dsp:txBody>
      <dsp:txXfrm>
        <a:off x="6565465" y="1356479"/>
        <a:ext cx="1641366" cy="3775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5D207-E054-40DB-A4D4-991D65B447F2}">
      <dsp:nvSpPr>
        <dsp:cNvPr id="0" name=""/>
        <dsp:cNvSpPr/>
      </dsp:nvSpPr>
      <dsp:spPr>
        <a:xfrm>
          <a:off x="0" y="2352"/>
          <a:ext cx="8206832" cy="512927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5C829-A020-4704-8415-8D47725F4C0C}">
      <dsp:nvSpPr>
        <dsp:cNvPr id="0" name=""/>
        <dsp:cNvSpPr/>
      </dsp:nvSpPr>
      <dsp:spPr>
        <a:xfrm>
          <a:off x="1042267" y="3542574"/>
          <a:ext cx="213377" cy="21337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139D0-C322-4234-B5F7-6401840660B7}">
      <dsp:nvSpPr>
        <dsp:cNvPr id="0" name=""/>
        <dsp:cNvSpPr/>
      </dsp:nvSpPr>
      <dsp:spPr>
        <a:xfrm>
          <a:off x="1148956" y="3649263"/>
          <a:ext cx="1912191" cy="1482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064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baseline="0" dirty="0"/>
            <a:t>3 (2015)</a:t>
          </a:r>
        </a:p>
      </dsp:txBody>
      <dsp:txXfrm>
        <a:off x="1148956" y="3649263"/>
        <a:ext cx="1912191" cy="1482359"/>
      </dsp:txXfrm>
    </dsp:sp>
    <dsp:sp modelId="{F2267FF4-2F24-4D2A-B94F-D8FB93D53C2D}">
      <dsp:nvSpPr>
        <dsp:cNvPr id="0" name=""/>
        <dsp:cNvSpPr/>
      </dsp:nvSpPr>
      <dsp:spPr>
        <a:xfrm>
          <a:off x="2925735" y="2148439"/>
          <a:ext cx="385721" cy="385721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28844-D9E4-44FF-A502-3C8D9D186F6C}">
      <dsp:nvSpPr>
        <dsp:cNvPr id="0" name=""/>
        <dsp:cNvSpPr/>
      </dsp:nvSpPr>
      <dsp:spPr>
        <a:xfrm>
          <a:off x="3118596" y="2341299"/>
          <a:ext cx="1969639" cy="2790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386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baseline="0" dirty="0"/>
            <a:t>6 (2021)</a:t>
          </a:r>
        </a:p>
      </dsp:txBody>
      <dsp:txXfrm>
        <a:off x="3118596" y="2341299"/>
        <a:ext cx="1969639" cy="2790322"/>
      </dsp:txXfrm>
    </dsp:sp>
    <dsp:sp modelId="{3B12C1F5-620F-48C0-A2F8-A061F7CDF466}">
      <dsp:nvSpPr>
        <dsp:cNvPr id="0" name=""/>
        <dsp:cNvSpPr/>
      </dsp:nvSpPr>
      <dsp:spPr>
        <a:xfrm>
          <a:off x="5190821" y="1300057"/>
          <a:ext cx="533444" cy="533444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BEBA2-213A-4CF8-92CF-AFFBEA2057C9}">
      <dsp:nvSpPr>
        <dsp:cNvPr id="0" name=""/>
        <dsp:cNvSpPr/>
      </dsp:nvSpPr>
      <dsp:spPr>
        <a:xfrm>
          <a:off x="5457543" y="1566779"/>
          <a:ext cx="1969639" cy="3564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661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0" kern="1200" baseline="0" dirty="0">
              <a:solidFill>
                <a:srgbClr val="C00000"/>
              </a:solidFill>
            </a:rPr>
            <a:t>10,5 (2025)</a:t>
          </a:r>
        </a:p>
      </dsp:txBody>
      <dsp:txXfrm>
        <a:off x="5457543" y="1566779"/>
        <a:ext cx="1969639" cy="35648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6DCC2-E062-47AF-BD61-E961CA752459}">
      <dsp:nvSpPr>
        <dsp:cNvPr id="0" name=""/>
        <dsp:cNvSpPr/>
      </dsp:nvSpPr>
      <dsp:spPr>
        <a:xfrm>
          <a:off x="1881902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Cooperação</a:t>
          </a:r>
        </a:p>
      </dsp:txBody>
      <dsp:txXfrm>
        <a:off x="4280746" y="1316736"/>
        <a:ext cx="1625600" cy="1354666"/>
      </dsp:txXfrm>
    </dsp:sp>
    <dsp:sp modelId="{A1E81E6F-BD41-4C08-BB56-7F9C0244A8C1}">
      <dsp:nvSpPr>
        <dsp:cNvPr id="0" name=""/>
        <dsp:cNvSpPr/>
      </dsp:nvSpPr>
      <dsp:spPr>
        <a:xfrm>
          <a:off x="1788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Regulação</a:t>
          </a:r>
        </a:p>
      </dsp:txBody>
      <dsp:txXfrm>
        <a:off x="2871893" y="3467946"/>
        <a:ext cx="2438400" cy="1192106"/>
      </dsp:txXfrm>
    </dsp:sp>
    <dsp:sp modelId="{36D7A638-04EB-48AA-B98E-CDCF8A2C562B}">
      <dsp:nvSpPr>
        <dsp:cNvPr id="0" name=""/>
        <dsp:cNvSpPr/>
      </dsp:nvSpPr>
      <dsp:spPr>
        <a:xfrm>
          <a:off x="1694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Controle</a:t>
          </a:r>
        </a:p>
      </dsp:txBody>
      <dsp:txXfrm>
        <a:off x="2221653" y="1316736"/>
        <a:ext cx="1625600" cy="1354666"/>
      </dsp:txXfrm>
    </dsp:sp>
    <dsp:sp modelId="{B4EB4BFF-E7E3-4BE1-B8AD-16AC9FBAF540}">
      <dsp:nvSpPr>
        <dsp:cNvPr id="0" name=""/>
        <dsp:cNvSpPr/>
      </dsp:nvSpPr>
      <dsp:spPr>
        <a:xfrm>
          <a:off x="1600507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5DDD8-96E4-4B52-A2FB-7AE2E3D1CCA5}">
      <dsp:nvSpPr>
        <dsp:cNvPr id="0" name=""/>
        <dsp:cNvSpPr/>
      </dsp:nvSpPr>
      <dsp:spPr>
        <a:xfrm>
          <a:off x="1506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37397-F241-4758-849B-7EA2404C6E4F}">
      <dsp:nvSpPr>
        <dsp:cNvPr id="0" name=""/>
        <dsp:cNvSpPr/>
      </dsp:nvSpPr>
      <dsp:spPr>
        <a:xfrm>
          <a:off x="1412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9BAE9-BED1-4243-ABBA-71CF707C12BE}">
      <dsp:nvSpPr>
        <dsp:cNvPr id="0" name=""/>
        <dsp:cNvSpPr/>
      </dsp:nvSpPr>
      <dsp:spPr>
        <a:xfrm>
          <a:off x="2474114" y="1965001"/>
          <a:ext cx="2023373" cy="2023373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b="1" kern="1200" dirty="0">
              <a:solidFill>
                <a:schemeClr val="bg1"/>
              </a:solidFill>
            </a:rPr>
            <a:t>CNCiber</a:t>
          </a:r>
        </a:p>
      </dsp:txBody>
      <dsp:txXfrm>
        <a:off x="2770430" y="2261317"/>
        <a:ext cx="1430741" cy="1430741"/>
      </dsp:txXfrm>
    </dsp:sp>
    <dsp:sp modelId="{9F1AD4D0-55C1-40DA-8190-865CE7FBA165}">
      <dsp:nvSpPr>
        <dsp:cNvPr id="0" name=""/>
        <dsp:cNvSpPr/>
      </dsp:nvSpPr>
      <dsp:spPr>
        <a:xfrm>
          <a:off x="2979957" y="9929"/>
          <a:ext cx="1011686" cy="10116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rgbClr val="C00000"/>
              </a:solidFill>
            </a:rPr>
            <a:t>GSI</a:t>
          </a:r>
          <a:endParaRPr lang="pt-BR" sz="1400" b="1" kern="1200" dirty="0"/>
        </a:p>
      </dsp:txBody>
      <dsp:txXfrm>
        <a:off x="3128115" y="158087"/>
        <a:ext cx="715370" cy="715370"/>
      </dsp:txXfrm>
    </dsp:sp>
    <dsp:sp modelId="{0254D428-511C-4615-B7E6-5D98128B4561}">
      <dsp:nvSpPr>
        <dsp:cNvPr id="0" name=""/>
        <dsp:cNvSpPr/>
      </dsp:nvSpPr>
      <dsp:spPr>
        <a:xfrm>
          <a:off x="3779015" y="143268"/>
          <a:ext cx="1011686" cy="10116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Casa Civil</a:t>
          </a:r>
        </a:p>
      </dsp:txBody>
      <dsp:txXfrm>
        <a:off x="3927173" y="291426"/>
        <a:ext cx="715370" cy="715370"/>
      </dsp:txXfrm>
    </dsp:sp>
    <dsp:sp modelId="{FF94A392-5C61-4F6C-8A31-BDB17A1368E4}">
      <dsp:nvSpPr>
        <dsp:cNvPr id="0" name=""/>
        <dsp:cNvSpPr/>
      </dsp:nvSpPr>
      <dsp:spPr>
        <a:xfrm>
          <a:off x="4491483" y="528836"/>
          <a:ext cx="1011686" cy="10116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MCTI</a:t>
          </a:r>
          <a:endParaRPr lang="pt-BR" sz="1400" kern="1200" dirty="0"/>
        </a:p>
      </dsp:txBody>
      <dsp:txXfrm>
        <a:off x="4639641" y="676994"/>
        <a:ext cx="715370" cy="715370"/>
      </dsp:txXfrm>
    </dsp:sp>
    <dsp:sp modelId="{28AAB82B-E192-4648-BA7E-0496D2FE6572}">
      <dsp:nvSpPr>
        <dsp:cNvPr id="0" name=""/>
        <dsp:cNvSpPr/>
      </dsp:nvSpPr>
      <dsp:spPr>
        <a:xfrm>
          <a:off x="5040153" y="1124851"/>
          <a:ext cx="1011686" cy="10116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 err="1"/>
            <a:t>MCom</a:t>
          </a:r>
          <a:endParaRPr lang="pt-BR" sz="1400" b="1" kern="1200" dirty="0"/>
        </a:p>
      </dsp:txBody>
      <dsp:txXfrm>
        <a:off x="5188311" y="1273009"/>
        <a:ext cx="715370" cy="715370"/>
      </dsp:txXfrm>
    </dsp:sp>
    <dsp:sp modelId="{7AC46B07-F177-49E9-8DF7-75DE63199992}">
      <dsp:nvSpPr>
        <dsp:cNvPr id="0" name=""/>
        <dsp:cNvSpPr/>
      </dsp:nvSpPr>
      <dsp:spPr>
        <a:xfrm>
          <a:off x="5365569" y="1866725"/>
          <a:ext cx="1011686" cy="10116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MD</a:t>
          </a:r>
        </a:p>
      </dsp:txBody>
      <dsp:txXfrm>
        <a:off x="5513727" y="2014883"/>
        <a:ext cx="715370" cy="715370"/>
      </dsp:txXfrm>
    </dsp:sp>
    <dsp:sp modelId="{4123899F-FCE4-40DE-B12B-3E21AC384115}">
      <dsp:nvSpPr>
        <dsp:cNvPr id="0" name=""/>
        <dsp:cNvSpPr/>
      </dsp:nvSpPr>
      <dsp:spPr>
        <a:xfrm>
          <a:off x="5432467" y="2674065"/>
          <a:ext cx="1011686" cy="10116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MF</a:t>
          </a:r>
        </a:p>
      </dsp:txBody>
      <dsp:txXfrm>
        <a:off x="5580625" y="2822223"/>
        <a:ext cx="715370" cy="715370"/>
      </dsp:txXfrm>
    </dsp:sp>
    <dsp:sp modelId="{EE9A34C3-BB35-419B-B4A2-D32B19C50363}">
      <dsp:nvSpPr>
        <dsp:cNvPr id="0" name=""/>
        <dsp:cNvSpPr/>
      </dsp:nvSpPr>
      <dsp:spPr>
        <a:xfrm>
          <a:off x="5233598" y="3459382"/>
          <a:ext cx="1011686" cy="10116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MDIC</a:t>
          </a:r>
        </a:p>
      </dsp:txBody>
      <dsp:txXfrm>
        <a:off x="5381756" y="3607540"/>
        <a:ext cx="715370" cy="715370"/>
      </dsp:txXfrm>
    </dsp:sp>
    <dsp:sp modelId="{3EB9A51A-06CA-4EBE-B6DA-C3B10BF447EF}">
      <dsp:nvSpPr>
        <dsp:cNvPr id="0" name=""/>
        <dsp:cNvSpPr/>
      </dsp:nvSpPr>
      <dsp:spPr>
        <a:xfrm>
          <a:off x="4790511" y="4137576"/>
          <a:ext cx="1011686" cy="10116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MEC</a:t>
          </a:r>
        </a:p>
      </dsp:txBody>
      <dsp:txXfrm>
        <a:off x="4938669" y="4285734"/>
        <a:ext cx="715370" cy="715370"/>
      </dsp:txXfrm>
    </dsp:sp>
    <dsp:sp modelId="{C09A33E8-15B9-45F2-8273-A245A402798E}">
      <dsp:nvSpPr>
        <dsp:cNvPr id="0" name=""/>
        <dsp:cNvSpPr/>
      </dsp:nvSpPr>
      <dsp:spPr>
        <a:xfrm>
          <a:off x="4151223" y="4635154"/>
          <a:ext cx="1011686" cy="10116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/>
            <a:t>MGI</a:t>
          </a:r>
          <a:endParaRPr lang="pt-BR" sz="1400" b="1" kern="1200" dirty="0"/>
        </a:p>
      </dsp:txBody>
      <dsp:txXfrm>
        <a:off x="4299381" y="4783312"/>
        <a:ext cx="715370" cy="715370"/>
      </dsp:txXfrm>
    </dsp:sp>
    <dsp:sp modelId="{2A8626AB-569D-4E9D-B5F4-E88563828AAD}">
      <dsp:nvSpPr>
        <dsp:cNvPr id="0" name=""/>
        <dsp:cNvSpPr/>
      </dsp:nvSpPr>
      <dsp:spPr>
        <a:xfrm>
          <a:off x="3385010" y="4898195"/>
          <a:ext cx="1011686" cy="10116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MJSP</a:t>
          </a:r>
        </a:p>
      </dsp:txBody>
      <dsp:txXfrm>
        <a:off x="3533168" y="5046353"/>
        <a:ext cx="715370" cy="715370"/>
      </dsp:txXfrm>
    </dsp:sp>
    <dsp:sp modelId="{E135F57E-8BE9-4B40-84A1-3445DCC359B6}">
      <dsp:nvSpPr>
        <dsp:cNvPr id="0" name=""/>
        <dsp:cNvSpPr/>
      </dsp:nvSpPr>
      <dsp:spPr>
        <a:xfrm>
          <a:off x="2574904" y="4898195"/>
          <a:ext cx="1011686" cy="10116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MME</a:t>
          </a:r>
        </a:p>
      </dsp:txBody>
      <dsp:txXfrm>
        <a:off x="2723062" y="5046353"/>
        <a:ext cx="715370" cy="715370"/>
      </dsp:txXfrm>
    </dsp:sp>
    <dsp:sp modelId="{07DFF59D-20D4-4974-8F71-FA6DE6C8D535}">
      <dsp:nvSpPr>
        <dsp:cNvPr id="0" name=""/>
        <dsp:cNvSpPr/>
      </dsp:nvSpPr>
      <dsp:spPr>
        <a:xfrm>
          <a:off x="1808691" y="4635154"/>
          <a:ext cx="1011686" cy="1011686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MRE</a:t>
          </a:r>
        </a:p>
      </dsp:txBody>
      <dsp:txXfrm>
        <a:off x="1956849" y="4783312"/>
        <a:ext cx="715370" cy="715370"/>
      </dsp:txXfrm>
    </dsp:sp>
    <dsp:sp modelId="{9CC94F97-7EC6-4201-800E-9BFF40C44CF3}">
      <dsp:nvSpPr>
        <dsp:cNvPr id="0" name=""/>
        <dsp:cNvSpPr/>
      </dsp:nvSpPr>
      <dsp:spPr>
        <a:xfrm>
          <a:off x="1169403" y="4137576"/>
          <a:ext cx="1011686" cy="1011686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CGU</a:t>
          </a:r>
        </a:p>
      </dsp:txBody>
      <dsp:txXfrm>
        <a:off x="1317561" y="4285734"/>
        <a:ext cx="715370" cy="715370"/>
      </dsp:txXfrm>
    </dsp:sp>
    <dsp:sp modelId="{7CCBF4F1-5CAC-4024-AAA6-BF1EB447FBA4}">
      <dsp:nvSpPr>
        <dsp:cNvPr id="0" name=""/>
        <dsp:cNvSpPr/>
      </dsp:nvSpPr>
      <dsp:spPr>
        <a:xfrm>
          <a:off x="726317" y="3459382"/>
          <a:ext cx="1011686" cy="1011686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BACEN</a:t>
          </a:r>
        </a:p>
      </dsp:txBody>
      <dsp:txXfrm>
        <a:off x="874475" y="3607540"/>
        <a:ext cx="715370" cy="715370"/>
      </dsp:txXfrm>
    </dsp:sp>
    <dsp:sp modelId="{6C7B157C-9F7E-4F16-B2DD-030978EDB5C7}">
      <dsp:nvSpPr>
        <dsp:cNvPr id="0" name=""/>
        <dsp:cNvSpPr/>
      </dsp:nvSpPr>
      <dsp:spPr>
        <a:xfrm>
          <a:off x="527447" y="2674065"/>
          <a:ext cx="1011686" cy="1011686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ANATEL</a:t>
          </a:r>
        </a:p>
      </dsp:txBody>
      <dsp:txXfrm>
        <a:off x="675605" y="2822223"/>
        <a:ext cx="715370" cy="715370"/>
      </dsp:txXfrm>
    </dsp:sp>
    <dsp:sp modelId="{CC9C24D8-967A-461B-A794-22D87CF31C77}">
      <dsp:nvSpPr>
        <dsp:cNvPr id="0" name=""/>
        <dsp:cNvSpPr/>
      </dsp:nvSpPr>
      <dsp:spPr>
        <a:xfrm>
          <a:off x="594345" y="1866725"/>
          <a:ext cx="1011686" cy="1011686"/>
        </a:xfrm>
        <a:prstGeom prst="ellipse">
          <a:avLst/>
        </a:prstGeom>
        <a:solidFill>
          <a:schemeClr val="accent1">
            <a:lumMod val="5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CGI</a:t>
          </a:r>
        </a:p>
      </dsp:txBody>
      <dsp:txXfrm>
        <a:off x="742503" y="2014883"/>
        <a:ext cx="715370" cy="715370"/>
      </dsp:txXfrm>
    </dsp:sp>
    <dsp:sp modelId="{70F10EDE-6584-4BB3-A136-16FFE6942D46}">
      <dsp:nvSpPr>
        <dsp:cNvPr id="0" name=""/>
        <dsp:cNvSpPr/>
      </dsp:nvSpPr>
      <dsp:spPr>
        <a:xfrm>
          <a:off x="919762" y="1124851"/>
          <a:ext cx="1011686" cy="1011686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3x Soc. </a:t>
          </a:r>
          <a:r>
            <a:rPr lang="pt-BR" sz="1400" b="1" kern="1200" dirty="0" err="1"/>
            <a:t>Ciber</a:t>
          </a:r>
          <a:r>
            <a:rPr lang="pt-BR" sz="1400" b="1" kern="1200" dirty="0"/>
            <a:t> &amp; </a:t>
          </a:r>
          <a:r>
            <a:rPr lang="pt-BR" sz="1400" b="1" kern="1200" dirty="0" err="1"/>
            <a:t>DirDig</a:t>
          </a:r>
          <a:endParaRPr lang="pt-BR" sz="1400" b="1" kern="1200" dirty="0"/>
        </a:p>
      </dsp:txBody>
      <dsp:txXfrm>
        <a:off x="1067920" y="1273009"/>
        <a:ext cx="715370" cy="715370"/>
      </dsp:txXfrm>
    </dsp:sp>
    <dsp:sp modelId="{1926B604-6F8F-4C41-829B-206043AE709D}">
      <dsp:nvSpPr>
        <dsp:cNvPr id="0" name=""/>
        <dsp:cNvSpPr/>
      </dsp:nvSpPr>
      <dsp:spPr>
        <a:xfrm>
          <a:off x="1468432" y="528836"/>
          <a:ext cx="1011686" cy="1011686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3x CTI</a:t>
          </a:r>
        </a:p>
      </dsp:txBody>
      <dsp:txXfrm>
        <a:off x="1616590" y="676994"/>
        <a:ext cx="715370" cy="715370"/>
      </dsp:txXfrm>
    </dsp:sp>
    <dsp:sp modelId="{EA551AE1-E917-4A18-AB47-A46BDA1B8172}">
      <dsp:nvSpPr>
        <dsp:cNvPr id="0" name=""/>
        <dsp:cNvSpPr/>
      </dsp:nvSpPr>
      <dsp:spPr>
        <a:xfrm>
          <a:off x="2180899" y="143268"/>
          <a:ext cx="1011686" cy="1011686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3x Emp. </a:t>
          </a:r>
          <a:r>
            <a:rPr lang="pt-BR" sz="1400" b="1" kern="1200" dirty="0" err="1"/>
            <a:t>SegCiber</a:t>
          </a:r>
          <a:endParaRPr lang="pt-BR" sz="1400" b="1" kern="1200" dirty="0"/>
        </a:p>
      </dsp:txBody>
      <dsp:txXfrm>
        <a:off x="2329057" y="291426"/>
        <a:ext cx="715370" cy="7153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5430A-6857-4586-B3F1-55FA37AF9F99}">
      <dsp:nvSpPr>
        <dsp:cNvPr id="0" name=""/>
        <dsp:cNvSpPr/>
      </dsp:nvSpPr>
      <dsp:spPr>
        <a:xfrm>
          <a:off x="-612273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2278E-D6EF-4957-A0A2-4B3131450BB9}">
      <dsp:nvSpPr>
        <dsp:cNvPr id="0" name=""/>
        <dsp:cNvSpPr/>
      </dsp:nvSpPr>
      <dsp:spPr>
        <a:xfrm>
          <a:off x="380119" y="246332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2009: ANSSI (França)</a:t>
          </a:r>
        </a:p>
      </dsp:txBody>
      <dsp:txXfrm>
        <a:off x="380119" y="246332"/>
        <a:ext cx="7675541" cy="492448"/>
      </dsp:txXfrm>
    </dsp:sp>
    <dsp:sp modelId="{CD8C43AC-B94B-4D4C-9C0D-530A14A8A4A5}">
      <dsp:nvSpPr>
        <dsp:cNvPr id="0" name=""/>
        <dsp:cNvSpPr/>
      </dsp:nvSpPr>
      <dsp:spPr>
        <a:xfrm>
          <a:off x="72339" y="184776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C30CA-1DAF-48CE-90F0-C282799DA9CE}">
      <dsp:nvSpPr>
        <dsp:cNvPr id="0" name=""/>
        <dsp:cNvSpPr/>
      </dsp:nvSpPr>
      <dsp:spPr>
        <a:xfrm>
          <a:off x="826075" y="985438"/>
          <a:ext cx="72295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2012: </a:t>
          </a:r>
          <a:r>
            <a:rPr lang="pt-BR" sz="2500" kern="1200" dirty="0" err="1"/>
            <a:t>Incibe</a:t>
          </a:r>
          <a:r>
            <a:rPr lang="pt-BR" sz="2500" kern="1200" dirty="0"/>
            <a:t> (Espanha) &amp; NSCS (Portugal)</a:t>
          </a:r>
        </a:p>
      </dsp:txBody>
      <dsp:txXfrm>
        <a:off x="826075" y="985438"/>
        <a:ext cx="7229585" cy="492448"/>
      </dsp:txXfrm>
    </dsp:sp>
    <dsp:sp modelId="{556768C9-4E80-44DE-BC65-175136A63E9C}">
      <dsp:nvSpPr>
        <dsp:cNvPr id="0" name=""/>
        <dsp:cNvSpPr/>
      </dsp:nvSpPr>
      <dsp:spPr>
        <a:xfrm>
          <a:off x="518295" y="923882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B9A8D-80E7-4407-BEB8-D0E84E22F9CD}">
      <dsp:nvSpPr>
        <dsp:cNvPr id="0" name=""/>
        <dsp:cNvSpPr/>
      </dsp:nvSpPr>
      <dsp:spPr>
        <a:xfrm>
          <a:off x="1070457" y="1724003"/>
          <a:ext cx="698520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2014: CAC (China)</a:t>
          </a:r>
        </a:p>
      </dsp:txBody>
      <dsp:txXfrm>
        <a:off x="1070457" y="1724003"/>
        <a:ext cx="6985203" cy="492448"/>
      </dsp:txXfrm>
    </dsp:sp>
    <dsp:sp modelId="{66AA26E4-6756-4C5C-905F-652C0519B9CD}">
      <dsp:nvSpPr>
        <dsp:cNvPr id="0" name=""/>
        <dsp:cNvSpPr/>
      </dsp:nvSpPr>
      <dsp:spPr>
        <a:xfrm>
          <a:off x="762677" y="1662447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9985D-A6CA-4AAF-82B7-B6B7A39CF01A}">
      <dsp:nvSpPr>
        <dsp:cNvPr id="0" name=""/>
        <dsp:cNvSpPr/>
      </dsp:nvSpPr>
      <dsp:spPr>
        <a:xfrm>
          <a:off x="1148486" y="2463109"/>
          <a:ext cx="6907174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2015: NCSC (Reino Unido)</a:t>
          </a:r>
        </a:p>
      </dsp:txBody>
      <dsp:txXfrm>
        <a:off x="1148486" y="2463109"/>
        <a:ext cx="6907174" cy="492448"/>
      </dsp:txXfrm>
    </dsp:sp>
    <dsp:sp modelId="{18EE4AB0-6E07-4D83-A93C-2BF31BEF2401}">
      <dsp:nvSpPr>
        <dsp:cNvPr id="0" name=""/>
        <dsp:cNvSpPr/>
      </dsp:nvSpPr>
      <dsp:spPr>
        <a:xfrm>
          <a:off x="840706" y="240155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7D738-2645-496A-83E0-14B34CD27615}">
      <dsp:nvSpPr>
        <dsp:cNvPr id="0" name=""/>
        <dsp:cNvSpPr/>
      </dsp:nvSpPr>
      <dsp:spPr>
        <a:xfrm>
          <a:off x="1070457" y="3202215"/>
          <a:ext cx="6985203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2018: CISA (EUA) &amp; Cyber Centre (Canadá)</a:t>
          </a:r>
        </a:p>
      </dsp:txBody>
      <dsp:txXfrm>
        <a:off x="1070457" y="3202215"/>
        <a:ext cx="6985203" cy="492448"/>
      </dsp:txXfrm>
    </dsp:sp>
    <dsp:sp modelId="{63142F83-2C3E-41E6-AD13-635502B27934}">
      <dsp:nvSpPr>
        <dsp:cNvPr id="0" name=""/>
        <dsp:cNvSpPr/>
      </dsp:nvSpPr>
      <dsp:spPr>
        <a:xfrm>
          <a:off x="762677" y="314065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68BE4-2185-41D2-9715-6F9C7DCACF89}">
      <dsp:nvSpPr>
        <dsp:cNvPr id="0" name=""/>
        <dsp:cNvSpPr/>
      </dsp:nvSpPr>
      <dsp:spPr>
        <a:xfrm>
          <a:off x="826075" y="3940779"/>
          <a:ext cx="7229585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2020: </a:t>
          </a:r>
          <a:r>
            <a:rPr lang="pt-BR" sz="2500" kern="1200" dirty="0" err="1"/>
            <a:t>Cyberagentur</a:t>
          </a:r>
          <a:r>
            <a:rPr lang="pt-BR" sz="2500" kern="1200" dirty="0"/>
            <a:t> (Alemanha)</a:t>
          </a:r>
        </a:p>
      </dsp:txBody>
      <dsp:txXfrm>
        <a:off x="826075" y="3940779"/>
        <a:ext cx="7229585" cy="492448"/>
      </dsp:txXfrm>
    </dsp:sp>
    <dsp:sp modelId="{4E72D9CC-2E7B-4CEC-9CCB-5559A1101BBA}">
      <dsp:nvSpPr>
        <dsp:cNvPr id="0" name=""/>
        <dsp:cNvSpPr/>
      </dsp:nvSpPr>
      <dsp:spPr>
        <a:xfrm>
          <a:off x="518295" y="3879223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498A9-D435-4B2A-9C53-61319F008C3D}">
      <dsp:nvSpPr>
        <dsp:cNvPr id="0" name=""/>
        <dsp:cNvSpPr/>
      </dsp:nvSpPr>
      <dsp:spPr>
        <a:xfrm>
          <a:off x="380119" y="4679885"/>
          <a:ext cx="7675541" cy="492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0881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2021: ACN (Itália)</a:t>
          </a:r>
        </a:p>
      </dsp:txBody>
      <dsp:txXfrm>
        <a:off x="380119" y="4679885"/>
        <a:ext cx="7675541" cy="492448"/>
      </dsp:txXfrm>
    </dsp:sp>
    <dsp:sp modelId="{63099AE7-EBDB-449F-9504-35255A683904}">
      <dsp:nvSpPr>
        <dsp:cNvPr id="0" name=""/>
        <dsp:cNvSpPr/>
      </dsp:nvSpPr>
      <dsp:spPr>
        <a:xfrm>
          <a:off x="72339" y="4618329"/>
          <a:ext cx="615560" cy="61556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83FA0-5027-4B1D-8301-EDA07A82D73F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AEAA9-B0E2-421A-9B5B-10BA0DEC5A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469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0770-0CFD-41DA-95D0-1C894E546A77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98837-1AD3-4E03-B370-8801B4B2A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41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aniel Augusto\Documents\Apresentação GSI\apresentação-capa-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7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11611" y="370703"/>
            <a:ext cx="7430530" cy="15240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12021" y="2265406"/>
            <a:ext cx="6368802" cy="136748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62588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93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68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5614" y="1043492"/>
            <a:ext cx="10138186" cy="5133471"/>
          </a:xfrm>
        </p:spPr>
        <p:txBody>
          <a:bodyPr/>
          <a:lstStyle>
            <a:lvl2pPr marL="685800" indent="-228600">
              <a:buSzPct val="90000"/>
              <a:buFont typeface="Wingdings" panose="05000000000000000000" pitchFamily="2" charset="2"/>
              <a:buChar char=""/>
              <a:defRPr/>
            </a:lvl2pPr>
            <a:lvl3pPr marL="1143000" indent="-228600">
              <a:buSzPct val="90000"/>
              <a:buFont typeface="Wingdings" panose="05000000000000000000" pitchFamily="2" charset="2"/>
              <a:buChar char=""/>
              <a:defRPr/>
            </a:lvl3pPr>
            <a:lvl4pPr marL="1600200" indent="-228600">
              <a:buSzPct val="90000"/>
              <a:buFont typeface="Wingdings" panose="05000000000000000000" pitchFamily="2" charset="2"/>
              <a:buChar char=""/>
              <a:defRPr/>
            </a:lvl4pPr>
            <a:lvl5pPr marL="2057400" indent="-228600">
              <a:buSzPct val="90000"/>
              <a:buFont typeface="Wingdings" panose="05000000000000000000" pitchFamily="2" charset="2"/>
              <a:buChar char=""/>
              <a:defRPr sz="1600"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9F35A00F-454B-42D0-97ED-6B0DCA632D74}" type="datetimeFigureOut">
              <a:rPr lang="pt-BR" smtClean="0"/>
              <a:pPr/>
              <a:t>21/05/2024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DB8C94F3-34DA-4072-BB2F-E607B51161C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78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73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16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ítulo 1"/>
          <p:cNvSpPr txBox="1">
            <a:spLocks/>
          </p:cNvSpPr>
          <p:nvPr userDrawn="1"/>
        </p:nvSpPr>
        <p:spPr>
          <a:xfrm>
            <a:off x="1565188" y="708454"/>
            <a:ext cx="9788611" cy="982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68089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71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98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42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A00F-454B-42D0-97ED-6B0DCA632D74}" type="datetimeFigureOut">
              <a:rPr lang="pt-BR" smtClean="0"/>
              <a:t>21/05/2024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94F3-34DA-4072-BB2F-E607B51161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84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2387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97283" y="0"/>
            <a:ext cx="7216673" cy="697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30766" y="914400"/>
            <a:ext cx="9923033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5A00F-454B-42D0-97ED-6B0DCA632D74}" type="datetimeFigureOut">
              <a:rPr lang="pt-BR" smtClean="0"/>
              <a:pPr/>
              <a:t>21/05/2024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C94F3-34DA-4072-BB2F-E607B51161C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93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D0716A9-91F9-CB48-96EE-5E99624C8E69}"/>
              </a:ext>
            </a:extLst>
          </p:cNvPr>
          <p:cNvSpPr txBox="1"/>
          <p:nvPr/>
        </p:nvSpPr>
        <p:spPr>
          <a:xfrm>
            <a:off x="9045077" y="6285717"/>
            <a:ext cx="279523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b="1" dirty="0">
                <a:ln/>
                <a:solidFill>
                  <a:prstClr val="white"/>
                </a:solidFill>
                <a:latin typeface="Arial Black" panose="020B0A04020102020204" pitchFamily="34" charset="0"/>
              </a:rPr>
              <a:t>Brasília, 26 Out 21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B7B5278-19BF-4EE8-B5A4-FC2A755C2201}"/>
              </a:ext>
            </a:extLst>
          </p:cNvPr>
          <p:cNvSpPr txBox="1"/>
          <p:nvPr/>
        </p:nvSpPr>
        <p:spPr>
          <a:xfrm>
            <a:off x="401217" y="1052198"/>
            <a:ext cx="11653934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3600" b="1" dirty="0">
                <a:ln/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APRESENTAÇÃO </a:t>
            </a:r>
          </a:p>
          <a:p>
            <a:pPr algn="ctr"/>
            <a:r>
              <a:rPr lang="pt-BR" sz="3600" b="1" dirty="0">
                <a:ln/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 </a:t>
            </a:r>
          </a:p>
          <a:p>
            <a:pPr algn="ctr"/>
            <a:r>
              <a:rPr lang="pt-BR" sz="3600" b="1" dirty="0">
                <a:ln/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GABINETE DE SEGURANÇA INSTITUCIONAL </a:t>
            </a:r>
          </a:p>
          <a:p>
            <a:pPr algn="ctr"/>
            <a:r>
              <a:rPr lang="pt-BR" sz="3600" b="1" dirty="0">
                <a:ln/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AO</a:t>
            </a:r>
          </a:p>
          <a:p>
            <a:pPr algn="ctr"/>
            <a:r>
              <a:rPr lang="pt-BR" sz="3600" b="1" dirty="0">
                <a:ln/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COMANDANTE DO EXÉRCITO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0" y="232243"/>
            <a:ext cx="1265231" cy="1265231"/>
          </a:xfrm>
          <a:prstGeom prst="rect">
            <a:avLst/>
          </a:prstGeom>
        </p:spPr>
      </p:pic>
      <p:pic>
        <p:nvPicPr>
          <p:cNvPr id="8" name="Picture 2" descr="C:\Users\Daniel Augusto\Documents\Apresentação GSI\apresentação-capa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77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D0716A9-91F9-CB48-96EE-5E99624C8E69}"/>
              </a:ext>
            </a:extLst>
          </p:cNvPr>
          <p:cNvSpPr txBox="1"/>
          <p:nvPr/>
        </p:nvSpPr>
        <p:spPr>
          <a:xfrm>
            <a:off x="8172805" y="6387193"/>
            <a:ext cx="387122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b="1" dirty="0">
                <a:ln/>
                <a:solidFill>
                  <a:prstClr val="white"/>
                </a:solidFill>
                <a:latin typeface="Arial Black" panose="020B0A04020102020204" pitchFamily="34" charset="0"/>
              </a:rPr>
              <a:t>Niterói, 21/05/24</a:t>
            </a:r>
          </a:p>
        </p:txBody>
      </p:sp>
      <p:sp>
        <p:nvSpPr>
          <p:cNvPr id="10" name="Título 9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Futuro da Cooperação  em Cibersegurança</a:t>
            </a:r>
          </a:p>
        </p:txBody>
      </p:sp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Uma Visão</a:t>
            </a:r>
          </a:p>
        </p:txBody>
      </p:sp>
    </p:spTree>
    <p:extLst>
      <p:ext uri="{BB962C8B-B14F-4D97-AF65-F5344CB8AC3E}">
        <p14:creationId xmlns:p14="http://schemas.microsoft.com/office/powerpoint/2010/main" val="106448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24881-27D6-B0DC-4AAC-64E2C3E61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Custos do Cibercrime (USD tri)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DDF54A7-7699-0E48-42FD-7A5B090E3C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866612"/>
              </p:ext>
            </p:extLst>
          </p:nvPr>
        </p:nvGraphicFramePr>
        <p:xfrm>
          <a:off x="111259" y="563666"/>
          <a:ext cx="8206832" cy="513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AA651F5-AC53-243F-BC24-A2ECE71B6052}"/>
              </a:ext>
            </a:extLst>
          </p:cNvPr>
          <p:cNvSpPr txBox="1"/>
          <p:nvPr/>
        </p:nvSpPr>
        <p:spPr>
          <a:xfrm>
            <a:off x="8394972" y="1061884"/>
            <a:ext cx="13421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</a:rPr>
              <a:t>23,8 (2025)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5B97785-8EA0-076E-5476-5C193AA0B483}"/>
              </a:ext>
            </a:extLst>
          </p:cNvPr>
          <p:cNvSpPr txBox="1"/>
          <p:nvPr/>
        </p:nvSpPr>
        <p:spPr>
          <a:xfrm>
            <a:off x="1777181" y="1512021"/>
            <a:ext cx="329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Fonte: (</a:t>
            </a:r>
            <a:r>
              <a:rPr lang="pt-BR" dirty="0" err="1">
                <a:solidFill>
                  <a:schemeClr val="accent2">
                    <a:lumMod val="75000"/>
                  </a:schemeClr>
                </a:solidFill>
              </a:rPr>
              <a:t>Statista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, 2022)</a:t>
            </a:r>
          </a:p>
        </p:txBody>
      </p:sp>
      <p:graphicFrame>
        <p:nvGraphicFramePr>
          <p:cNvPr id="7" name="Espaço Reservado para Conteúdo 3">
            <a:extLst>
              <a:ext uri="{FF2B5EF4-FFF2-40B4-BE49-F238E27FC236}">
                <a16:creationId xmlns:a16="http://schemas.microsoft.com/office/drawing/2014/main" id="{5A581524-BB6E-7CEA-A754-054EEE9B3C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273470"/>
              </p:ext>
            </p:extLst>
          </p:nvPr>
        </p:nvGraphicFramePr>
        <p:xfrm>
          <a:off x="2635951" y="1881353"/>
          <a:ext cx="8206832" cy="5133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90A85BDA-E8DF-96A6-515F-A50782CAFE34}"/>
              </a:ext>
            </a:extLst>
          </p:cNvPr>
          <p:cNvSpPr txBox="1"/>
          <p:nvPr/>
        </p:nvSpPr>
        <p:spPr>
          <a:xfrm>
            <a:off x="5778912" y="5690733"/>
            <a:ext cx="4035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4"/>
                </a:solidFill>
              </a:rPr>
              <a:t>Fonte: (</a:t>
            </a:r>
            <a:r>
              <a:rPr lang="pt-BR" dirty="0" err="1">
                <a:solidFill>
                  <a:schemeClr val="accent4"/>
                </a:solidFill>
              </a:rPr>
              <a:t>Cybersecurity</a:t>
            </a:r>
            <a:r>
              <a:rPr lang="pt-BR" dirty="0">
                <a:solidFill>
                  <a:schemeClr val="accent4"/>
                </a:solidFill>
              </a:rPr>
              <a:t> Ventures,  2022)</a:t>
            </a:r>
          </a:p>
        </p:txBody>
      </p:sp>
    </p:spTree>
    <p:extLst>
      <p:ext uri="{BB962C8B-B14F-4D97-AF65-F5344CB8AC3E}">
        <p14:creationId xmlns:p14="http://schemas.microsoft.com/office/powerpoint/2010/main" val="228541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E5D207-E054-40DB-A4D4-991D65B44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>
                                            <p:graphicEl>
                                              <a:dgm id="{4DE5D207-E054-40DB-A4D4-991D65B44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C5C829-A020-4704-8415-8D47725F4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>
                                            <p:graphicEl>
                                              <a:dgm id="{DCC5C829-A020-4704-8415-8D47725F4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B139D0-C322-4234-B5F7-640184066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>
                                            <p:graphicEl>
                                              <a:dgm id="{8FB139D0-C322-4234-B5F7-640184066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267FF4-2F24-4D2A-B94F-D8FB93D53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>
                                            <p:graphicEl>
                                              <a:dgm id="{F2267FF4-2F24-4D2A-B94F-D8FB93D53C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28844-D9E4-44FF-A502-3C8D9D186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>
                                            <p:graphicEl>
                                              <a:dgm id="{E9728844-D9E4-44FF-A502-3C8D9D186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12C1F5-620F-48C0-A2F8-A061F7CD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>
                                            <p:graphicEl>
                                              <a:dgm id="{3B12C1F5-620F-48C0-A2F8-A061F7CD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CBEBA2-213A-4CF8-92CF-AFFBEA205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>
                                            <p:graphicEl>
                                              <a:dgm id="{DDCBEBA2-213A-4CF8-92CF-AFFBEA2057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E5D207-E054-40DB-A4D4-991D65B44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">
                                            <p:graphicEl>
                                              <a:dgm id="{4DE5D207-E054-40DB-A4D4-991D65B44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17F72F-1229-4540-B652-AF9B75BFE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4">
                                            <p:graphicEl>
                                              <a:dgm id="{A717F72F-1229-4540-B652-AF9B75BFE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DFE71D-0CC4-4B39-929A-53DDABF45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4">
                                            <p:graphicEl>
                                              <a:dgm id="{FEDFE71D-0CC4-4B39-929A-53DDABF45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E3FB9B-7322-4A85-8A7F-8F58694859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4">
                                            <p:graphicEl>
                                              <a:dgm id="{74E3FB9B-7322-4A85-8A7F-8F58694859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C5A7C7-A434-4FAC-B03A-606A5A63A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4">
                                            <p:graphicEl>
                                              <a:dgm id="{FCC5A7C7-A434-4FAC-B03A-606A5A63AF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C0B106-6433-4A49-AB65-B1FEE15E5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4">
                                            <p:graphicEl>
                                              <a:dgm id="{4FC0B106-6433-4A49-AB65-B1FEE15E5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D84776-1B2B-45CC-BBA9-E8A3C4C41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4">
                                            <p:graphicEl>
                                              <a:dgm id="{61D84776-1B2B-45CC-BBA9-E8A3C4C410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1A4DF3-183A-425B-AEDF-BB3A4C053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4">
                                            <p:graphicEl>
                                              <a:dgm id="{201A4DF3-183A-425B-AEDF-BB3A4C053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DFE851-61CF-4ADD-AA30-EE713D0A31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4">
                                            <p:graphicEl>
                                              <a:dgm id="{5CDFE851-61CF-4ADD-AA30-EE713D0A31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6C4F51-5EE5-444E-B0F7-29C80E0E8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4">
                                            <p:graphicEl>
                                              <a:dgm id="{2D6C4F51-5EE5-444E-B0F7-29C80E0E8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C8C0EE-AB6A-49EC-89CB-45B607EEB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4">
                                            <p:graphicEl>
                                              <a:dgm id="{36C8C0EE-AB6A-49EC-89CB-45B607EEB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  <p:bldP spid="6" grpId="0"/>
      <p:bldGraphic spid="7" grpId="0" uiExpand="1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Posições do Brasil entre os 20+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555" y="769360"/>
            <a:ext cx="1553202" cy="541238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09" y="755264"/>
            <a:ext cx="1581789" cy="542191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31" y="769260"/>
            <a:ext cx="1619905" cy="541238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24" y="759830"/>
            <a:ext cx="1553202" cy="542191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079" y="769359"/>
            <a:ext cx="1534144" cy="54123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23" y="753604"/>
            <a:ext cx="1536845" cy="542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7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Eixos Estruturantes</a:t>
            </a:r>
            <a:endParaRPr lang="pt-BR" dirty="0"/>
          </a:p>
        </p:txBody>
      </p:sp>
      <p:graphicFrame>
        <p:nvGraphicFramePr>
          <p:cNvPr id="3" name="Diagrama 2"/>
          <p:cNvGraphicFramePr/>
          <p:nvPr/>
        </p:nvGraphicFramePr>
        <p:xfrm>
          <a:off x="2141619" y="12361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1864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Ilhas de Excelência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77" y="872674"/>
            <a:ext cx="5709682" cy="5874069"/>
          </a:xfrm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77" y="872674"/>
            <a:ext cx="5709682" cy="5874068"/>
          </a:xfrm>
          <a:prstGeom prst="rect">
            <a:avLst/>
          </a:prstGeom>
        </p:spPr>
      </p:pic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77" y="872673"/>
            <a:ext cx="5709681" cy="5874068"/>
          </a:xfrm>
          <a:prstGeom prst="rect">
            <a:avLst/>
          </a:prstGeom>
        </p:spPr>
      </p:pic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76" y="872672"/>
            <a:ext cx="5709681" cy="5874067"/>
          </a:xfrm>
          <a:prstGeom prst="rect">
            <a:avLst/>
          </a:prstGeom>
        </p:spPr>
      </p:pic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74" y="872668"/>
            <a:ext cx="5709680" cy="5874067"/>
          </a:xfrm>
          <a:prstGeom prst="rect">
            <a:avLst/>
          </a:prstGeom>
        </p:spPr>
      </p:pic>
      <p:pic>
        <p:nvPicPr>
          <p:cNvPr id="9" name="Espaço Reservado para Conteúdo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74" y="872660"/>
            <a:ext cx="5709680" cy="587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7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CNCiber</a:t>
            </a:r>
            <a:r>
              <a:rPr lang="pt-BR" dirty="0"/>
              <a:t> (Composição)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550110" y="1479664"/>
            <a:ext cx="2971329" cy="5137265"/>
          </a:xfrm>
        </p:spPr>
        <p:txBody>
          <a:bodyPr>
            <a:normAutofit/>
          </a:bodyPr>
          <a:lstStyle/>
          <a:p>
            <a:r>
              <a:rPr lang="pt-BR" dirty="0"/>
              <a:t>25 votantes</a:t>
            </a:r>
          </a:p>
          <a:p>
            <a:pPr lvl="1"/>
            <a:r>
              <a:rPr lang="pt-BR" dirty="0"/>
              <a:t>15 do Executivo</a:t>
            </a:r>
          </a:p>
          <a:p>
            <a:pPr lvl="1"/>
            <a:r>
              <a:rPr lang="pt-BR" dirty="0"/>
              <a:t>1 CGI</a:t>
            </a:r>
          </a:p>
          <a:p>
            <a:pPr lvl="1"/>
            <a:r>
              <a:rPr lang="pt-BR" dirty="0"/>
              <a:t>9 Sociedade Civil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60268561"/>
              </p:ext>
            </p:extLst>
          </p:nvPr>
        </p:nvGraphicFramePr>
        <p:xfrm>
          <a:off x="1201437" y="791389"/>
          <a:ext cx="6971602" cy="591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8863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Agências de Cibersegurança</a:t>
            </a:r>
          </a:p>
        </p:txBody>
      </p:sp>
      <p:graphicFrame>
        <p:nvGraphicFramePr>
          <p:cNvPr id="3" name="Diagrama 2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2556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761" y="0"/>
            <a:ext cx="12247761" cy="6858000"/>
          </a:xfrm>
        </p:spPr>
      </p:pic>
      <p:sp>
        <p:nvSpPr>
          <p:cNvPr id="7" name="CaixaDeTexto 6"/>
          <p:cNvSpPr txBox="1"/>
          <p:nvPr/>
        </p:nvSpPr>
        <p:spPr>
          <a:xfrm>
            <a:off x="2226853" y="2844225"/>
            <a:ext cx="551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ial Black" panose="020B0A0402010202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26465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3E366-1FF7-9D9F-39C6-F72F2146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 Visões da Internet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B9A850-E419-6B13-89B4-BCAE6B778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Utopia</a:t>
            </a:r>
          </a:p>
          <a:p>
            <a:pPr lvl="1"/>
            <a:r>
              <a:rPr lang="pt-BR" dirty="0"/>
              <a:t>Característica: Libertária, Contracultura (</a:t>
            </a:r>
            <a:r>
              <a:rPr lang="pt-BR" dirty="0" err="1"/>
              <a:t>CyberPunks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Ícone: Declaração de Independência da Internet</a:t>
            </a:r>
          </a:p>
          <a:p>
            <a:pPr lvl="2"/>
            <a:r>
              <a:rPr lang="pt-BR" dirty="0"/>
              <a:t>John Perry Barlow (1996)</a:t>
            </a:r>
          </a:p>
          <a:p>
            <a:pPr lvl="2"/>
            <a:endParaRPr lang="pt-BR" dirty="0"/>
          </a:p>
          <a:p>
            <a:r>
              <a:rPr lang="pt-BR" dirty="0"/>
              <a:t>Distopia</a:t>
            </a:r>
          </a:p>
          <a:p>
            <a:pPr lvl="1"/>
            <a:r>
              <a:rPr lang="pt-BR" dirty="0"/>
              <a:t>Característica: Sem Lei, Perigosa, Destrutiva</a:t>
            </a:r>
          </a:p>
          <a:p>
            <a:pPr lvl="1"/>
            <a:r>
              <a:rPr lang="pt-BR" dirty="0"/>
              <a:t>Ícones: </a:t>
            </a:r>
          </a:p>
          <a:p>
            <a:pPr lvl="2"/>
            <a:r>
              <a:rPr lang="pt-BR" dirty="0"/>
              <a:t>WOPR (</a:t>
            </a:r>
            <a:r>
              <a:rPr lang="pt-BR" dirty="0" err="1"/>
              <a:t>Wargames</a:t>
            </a:r>
            <a:r>
              <a:rPr lang="pt-BR" dirty="0"/>
              <a:t>, 1984)</a:t>
            </a:r>
          </a:p>
          <a:p>
            <a:pPr lvl="2"/>
            <a:r>
              <a:rPr lang="pt-BR" dirty="0" err="1"/>
              <a:t>SkyNet</a:t>
            </a:r>
            <a:r>
              <a:rPr lang="pt-BR" dirty="0"/>
              <a:t> (Terminator, 1984)</a:t>
            </a:r>
          </a:p>
          <a:p>
            <a:pPr lvl="2"/>
            <a:endParaRPr lang="pt-BR" dirty="0"/>
          </a:p>
          <a:p>
            <a:r>
              <a:rPr lang="pt-BR" dirty="0"/>
              <a:t>Heterotopia</a:t>
            </a:r>
          </a:p>
          <a:p>
            <a:pPr lvl="1"/>
            <a:r>
              <a:rPr lang="pt-BR" dirty="0"/>
              <a:t>Característica: Mais uma ferramenta de “estadismo” (</a:t>
            </a:r>
            <a:r>
              <a:rPr lang="pt-BR" i="1" dirty="0" err="1"/>
              <a:t>statecraft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Ícones: ...</a:t>
            </a:r>
          </a:p>
        </p:txBody>
      </p:sp>
    </p:spTree>
    <p:extLst>
      <p:ext uri="{BB962C8B-B14F-4D97-AF65-F5344CB8AC3E}">
        <p14:creationId xmlns:p14="http://schemas.microsoft.com/office/powerpoint/2010/main" val="81484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66" y="976745"/>
            <a:ext cx="9919068" cy="534567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3899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73" y="801621"/>
            <a:ext cx="8210090" cy="590460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2742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622" y="801621"/>
            <a:ext cx="6591591" cy="590460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93690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5984" y="849746"/>
            <a:ext cx="8037004" cy="544021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4650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15" y="1128410"/>
            <a:ext cx="9351009" cy="536966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5966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1014" y="895927"/>
            <a:ext cx="7947595" cy="560215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899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Contexto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4110" y="747317"/>
            <a:ext cx="5713750" cy="575076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818912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15948</TotalTime>
  <Words>275</Words>
  <Application>Microsoft Office PowerPoint</Application>
  <PresentationFormat>Widescreen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Wingdings</vt:lpstr>
      <vt:lpstr>Tema do Office</vt:lpstr>
      <vt:lpstr>O Futuro da Cooperação  em Cibersegurança</vt:lpstr>
      <vt:lpstr>3 Visões da Internet</vt:lpstr>
      <vt:lpstr>Contexto</vt:lpstr>
      <vt:lpstr>Contexto</vt:lpstr>
      <vt:lpstr>Contexto</vt:lpstr>
      <vt:lpstr>Contexto</vt:lpstr>
      <vt:lpstr>Contexto</vt:lpstr>
      <vt:lpstr>Contexto</vt:lpstr>
      <vt:lpstr>Contexto</vt:lpstr>
      <vt:lpstr>Custos do Cibercrime (USD tri)</vt:lpstr>
      <vt:lpstr>Posições do Brasil entre os 20+</vt:lpstr>
      <vt:lpstr>Eixos Estruturantes</vt:lpstr>
      <vt:lpstr>Ilhas de Excelência</vt:lpstr>
      <vt:lpstr>CNCiber (Composição)</vt:lpstr>
      <vt:lpstr>Agências de Cibersegurança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Antonia Vaneida de Oliveira Coelho</dc:creator>
  <cp:lastModifiedBy>Marcelo Malagutti</cp:lastModifiedBy>
  <cp:revision>399</cp:revision>
  <cp:lastPrinted>2023-07-10T15:58:24Z</cp:lastPrinted>
  <dcterms:created xsi:type="dcterms:W3CDTF">2022-05-10T20:32:04Z</dcterms:created>
  <dcterms:modified xsi:type="dcterms:W3CDTF">2024-05-21T11:07:29Z</dcterms:modified>
</cp:coreProperties>
</file>