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71" r:id="rId6"/>
  </p:sldMasterIdLst>
  <p:notesMasterIdLst>
    <p:notesMasterId r:id="rId14"/>
  </p:notesMasterIdLst>
  <p:sldIdLst>
    <p:sldId id="263" r:id="rId7"/>
    <p:sldId id="270" r:id="rId8"/>
    <p:sldId id="269" r:id="rId9"/>
    <p:sldId id="275" r:id="rId10"/>
    <p:sldId id="265" r:id="rId11"/>
    <p:sldId id="266" r:id="rId12"/>
    <p:sldId id="274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132"/>
  </p:normalViewPr>
  <p:slideViewPr>
    <p:cSldViewPr snapToGrid="0">
      <p:cViewPr varScale="1">
        <p:scale>
          <a:sx n="151" d="100"/>
          <a:sy n="151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41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ra Machado" userId="4f6d2e82-2f88-4a12-9aaa-1ad87410ed0b" providerId="ADAL" clId="{66F59795-6ACF-4968-9727-D036F4C1F9A1}"/>
    <pc:docChg chg="undo custSel addSld delSld modSld sldOrd">
      <pc:chgData name="Iara Machado" userId="4f6d2e82-2f88-4a12-9aaa-1ad87410ed0b" providerId="ADAL" clId="{66F59795-6ACF-4968-9727-D036F4C1F9A1}" dt="2024-05-21T12:43:20.776" v="1088" actId="2696"/>
      <pc:docMkLst>
        <pc:docMk/>
      </pc:docMkLst>
      <pc:sldChg chg="del">
        <pc:chgData name="Iara Machado" userId="4f6d2e82-2f88-4a12-9aaa-1ad87410ed0b" providerId="ADAL" clId="{66F59795-6ACF-4968-9727-D036F4C1F9A1}" dt="2024-05-21T10:27:54.708" v="848" actId="2696"/>
        <pc:sldMkLst>
          <pc:docMk/>
          <pc:sldMk cId="1093675032" sldId="260"/>
        </pc:sldMkLst>
      </pc:sldChg>
      <pc:sldChg chg="del">
        <pc:chgData name="Iara Machado" userId="4f6d2e82-2f88-4a12-9aaa-1ad87410ed0b" providerId="ADAL" clId="{66F59795-6ACF-4968-9727-D036F4C1F9A1}" dt="2024-05-21T10:27:56.631" v="849" actId="2696"/>
        <pc:sldMkLst>
          <pc:docMk/>
          <pc:sldMk cId="1344928594" sldId="264"/>
        </pc:sldMkLst>
      </pc:sldChg>
      <pc:sldChg chg="modSp ord">
        <pc:chgData name="Iara Machado" userId="4f6d2e82-2f88-4a12-9aaa-1ad87410ed0b" providerId="ADAL" clId="{66F59795-6ACF-4968-9727-D036F4C1F9A1}" dt="2024-05-21T10:27:36.595" v="844"/>
        <pc:sldMkLst>
          <pc:docMk/>
          <pc:sldMk cId="3499533045" sldId="266"/>
        </pc:sldMkLst>
        <pc:spChg chg="mod">
          <ac:chgData name="Iara Machado" userId="4f6d2e82-2f88-4a12-9aaa-1ad87410ed0b" providerId="ADAL" clId="{66F59795-6ACF-4968-9727-D036F4C1F9A1}" dt="2024-05-21T09:54:06.827" v="144" actId="20577"/>
          <ac:spMkLst>
            <pc:docMk/>
            <pc:sldMk cId="3499533045" sldId="266"/>
            <ac:spMk id="5" creationId="{9E2AC810-69D3-AAD7-41C6-57634D46594A}"/>
          </ac:spMkLst>
        </pc:spChg>
        <pc:spChg chg="mod">
          <ac:chgData name="Iara Machado" userId="4f6d2e82-2f88-4a12-9aaa-1ad87410ed0b" providerId="ADAL" clId="{66F59795-6ACF-4968-9727-D036F4C1F9A1}" dt="2024-05-21T09:59:09.733" v="302" actId="1076"/>
          <ac:spMkLst>
            <pc:docMk/>
            <pc:sldMk cId="3499533045" sldId="266"/>
            <ac:spMk id="6" creationId="{53220CB7-4185-C168-179A-7A2C31D86962}"/>
          </ac:spMkLst>
        </pc:spChg>
        <pc:spChg chg="mod">
          <ac:chgData name="Iara Machado" userId="4f6d2e82-2f88-4a12-9aaa-1ad87410ed0b" providerId="ADAL" clId="{66F59795-6ACF-4968-9727-D036F4C1F9A1}" dt="2024-05-21T10:03:24.558" v="612" actId="14100"/>
          <ac:spMkLst>
            <pc:docMk/>
            <pc:sldMk cId="3499533045" sldId="266"/>
            <ac:spMk id="7" creationId="{21428AC1-9641-C12E-76F0-4AE03D21E695}"/>
          </ac:spMkLst>
        </pc:spChg>
      </pc:sldChg>
      <pc:sldChg chg="modSp del">
        <pc:chgData name="Iara Machado" userId="4f6d2e82-2f88-4a12-9aaa-1ad87410ed0b" providerId="ADAL" clId="{66F59795-6ACF-4968-9727-D036F4C1F9A1}" dt="2024-05-21T10:16:03.582" v="618" actId="2696"/>
        <pc:sldMkLst>
          <pc:docMk/>
          <pc:sldMk cId="1458632573" sldId="267"/>
        </pc:sldMkLst>
        <pc:spChg chg="mod">
          <ac:chgData name="Iara Machado" userId="4f6d2e82-2f88-4a12-9aaa-1ad87410ed0b" providerId="ADAL" clId="{66F59795-6ACF-4968-9727-D036F4C1F9A1}" dt="2024-05-21T10:01:39.001" v="402" actId="20577"/>
          <ac:spMkLst>
            <pc:docMk/>
            <pc:sldMk cId="1458632573" sldId="267"/>
            <ac:spMk id="6" creationId="{06F76C04-5D28-027F-3057-B56762A6F6C1}"/>
          </ac:spMkLst>
        </pc:spChg>
        <pc:spChg chg="mod">
          <ac:chgData name="Iara Machado" userId="4f6d2e82-2f88-4a12-9aaa-1ad87410ed0b" providerId="ADAL" clId="{66F59795-6ACF-4968-9727-D036F4C1F9A1}" dt="2024-05-21T10:01:58.737" v="450" actId="20577"/>
          <ac:spMkLst>
            <pc:docMk/>
            <pc:sldMk cId="1458632573" sldId="267"/>
            <ac:spMk id="7" creationId="{ECD90190-8B97-11F8-BAB7-CEA15EF79031}"/>
          </ac:spMkLst>
        </pc:spChg>
      </pc:sldChg>
      <pc:sldChg chg="modSp del">
        <pc:chgData name="Iara Machado" userId="4f6d2e82-2f88-4a12-9aaa-1ad87410ed0b" providerId="ADAL" clId="{66F59795-6ACF-4968-9727-D036F4C1F9A1}" dt="2024-05-21T12:43:20.776" v="1088" actId="2696"/>
        <pc:sldMkLst>
          <pc:docMk/>
          <pc:sldMk cId="2570886053" sldId="268"/>
        </pc:sldMkLst>
        <pc:spChg chg="mod">
          <ac:chgData name="Iara Machado" userId="4f6d2e82-2f88-4a12-9aaa-1ad87410ed0b" providerId="ADAL" clId="{66F59795-6ACF-4968-9727-D036F4C1F9A1}" dt="2024-05-21T12:42:14.132" v="1087" actId="20577"/>
          <ac:spMkLst>
            <pc:docMk/>
            <pc:sldMk cId="2570886053" sldId="268"/>
            <ac:spMk id="8" creationId="{E737D50D-6892-4613-A8A0-E8F66EB2F718}"/>
          </ac:spMkLst>
        </pc:spChg>
      </pc:sldChg>
      <pc:sldChg chg="addSp delSp modSp add ord">
        <pc:chgData name="Iara Machado" userId="4f6d2e82-2f88-4a12-9aaa-1ad87410ed0b" providerId="ADAL" clId="{66F59795-6ACF-4968-9727-D036F4C1F9A1}" dt="2024-05-21T09:51:28.875" v="136"/>
        <pc:sldMkLst>
          <pc:docMk/>
          <pc:sldMk cId="2614657715" sldId="269"/>
        </pc:sldMkLst>
        <pc:spChg chg="mod">
          <ac:chgData name="Iara Machado" userId="4f6d2e82-2f88-4a12-9aaa-1ad87410ed0b" providerId="ADAL" clId="{66F59795-6ACF-4968-9727-D036F4C1F9A1}" dt="2024-05-21T09:48:07.618" v="37" actId="20577"/>
          <ac:spMkLst>
            <pc:docMk/>
            <pc:sldMk cId="2614657715" sldId="269"/>
            <ac:spMk id="6" creationId="{D83175F8-BBFE-FB7E-07CF-A69DAC014B40}"/>
          </ac:spMkLst>
        </pc:spChg>
        <pc:spChg chg="mod">
          <ac:chgData name="Iara Machado" userId="4f6d2e82-2f88-4a12-9aaa-1ad87410ed0b" providerId="ADAL" clId="{66F59795-6ACF-4968-9727-D036F4C1F9A1}" dt="2024-05-21T09:47:58.099" v="23" actId="404"/>
          <ac:spMkLst>
            <pc:docMk/>
            <pc:sldMk cId="2614657715" sldId="269"/>
            <ac:spMk id="7" creationId="{15C9CE3A-0AA2-132A-2179-44272B825A1E}"/>
          </ac:spMkLst>
        </pc:spChg>
        <pc:picChg chg="del">
          <ac:chgData name="Iara Machado" userId="4f6d2e82-2f88-4a12-9aaa-1ad87410ed0b" providerId="ADAL" clId="{66F59795-6ACF-4968-9727-D036F4C1F9A1}" dt="2024-05-21T09:46:27.400" v="1" actId="478"/>
          <ac:picMkLst>
            <pc:docMk/>
            <pc:sldMk cId="2614657715" sldId="269"/>
            <ac:picMk id="2" creationId="{7A4A2F2A-3D82-4A6C-8E91-B90D2B5F05A5}"/>
          </ac:picMkLst>
        </pc:picChg>
        <pc:picChg chg="add mod">
          <ac:chgData name="Iara Machado" userId="4f6d2e82-2f88-4a12-9aaa-1ad87410ed0b" providerId="ADAL" clId="{66F59795-6ACF-4968-9727-D036F4C1F9A1}" dt="2024-05-21T09:46:37.182" v="5" actId="1076"/>
          <ac:picMkLst>
            <pc:docMk/>
            <pc:sldMk cId="2614657715" sldId="269"/>
            <ac:picMk id="3" creationId="{9333EEB0-479D-4C60-87C6-FE9D8ABFAFC4}"/>
          </ac:picMkLst>
        </pc:picChg>
      </pc:sldChg>
      <pc:sldChg chg="addSp delSp modSp add ord">
        <pc:chgData name="Iara Machado" userId="4f6d2e82-2f88-4a12-9aaa-1ad87410ed0b" providerId="ADAL" clId="{66F59795-6ACF-4968-9727-D036F4C1F9A1}" dt="2024-05-21T12:28:08.297" v="999" actId="20577"/>
        <pc:sldMkLst>
          <pc:docMk/>
          <pc:sldMk cId="3293905989" sldId="270"/>
        </pc:sldMkLst>
        <pc:spChg chg="mod">
          <ac:chgData name="Iara Machado" userId="4f6d2e82-2f88-4a12-9aaa-1ad87410ed0b" providerId="ADAL" clId="{66F59795-6ACF-4968-9727-D036F4C1F9A1}" dt="2024-05-21T12:28:08.297" v="999" actId="20577"/>
          <ac:spMkLst>
            <pc:docMk/>
            <pc:sldMk cId="3293905989" sldId="270"/>
            <ac:spMk id="6" creationId="{D83175F8-BBFE-FB7E-07CF-A69DAC014B40}"/>
          </ac:spMkLst>
        </pc:spChg>
        <pc:spChg chg="mod">
          <ac:chgData name="Iara Machado" userId="4f6d2e82-2f88-4a12-9aaa-1ad87410ed0b" providerId="ADAL" clId="{66F59795-6ACF-4968-9727-D036F4C1F9A1}" dt="2024-05-21T09:51:14.122" v="134" actId="403"/>
          <ac:spMkLst>
            <pc:docMk/>
            <pc:sldMk cId="3293905989" sldId="270"/>
            <ac:spMk id="7" creationId="{15C9CE3A-0AA2-132A-2179-44272B825A1E}"/>
          </ac:spMkLst>
        </pc:spChg>
        <pc:picChg chg="add mod">
          <ac:chgData name="Iara Machado" userId="4f6d2e82-2f88-4a12-9aaa-1ad87410ed0b" providerId="ADAL" clId="{66F59795-6ACF-4968-9727-D036F4C1F9A1}" dt="2024-05-21T09:49:15.900" v="42" actId="1076"/>
          <ac:picMkLst>
            <pc:docMk/>
            <pc:sldMk cId="3293905989" sldId="270"/>
            <ac:picMk id="2" creationId="{29B1B053-406E-41EB-8CD6-5A5A448FC46E}"/>
          </ac:picMkLst>
        </pc:picChg>
        <pc:picChg chg="del">
          <ac:chgData name="Iara Machado" userId="4f6d2e82-2f88-4a12-9aaa-1ad87410ed0b" providerId="ADAL" clId="{66F59795-6ACF-4968-9727-D036F4C1F9A1}" dt="2024-05-21T09:49:04.255" v="39" actId="478"/>
          <ac:picMkLst>
            <pc:docMk/>
            <pc:sldMk cId="3293905989" sldId="270"/>
            <ac:picMk id="3" creationId="{9333EEB0-479D-4C60-87C6-FE9D8ABFAFC4}"/>
          </ac:picMkLst>
        </pc:picChg>
      </pc:sldChg>
      <pc:sldChg chg="add del">
        <pc:chgData name="Iara Machado" userId="4f6d2e82-2f88-4a12-9aaa-1ad87410ed0b" providerId="ADAL" clId="{66F59795-6ACF-4968-9727-D036F4C1F9A1}" dt="2024-05-21T10:27:49.139" v="846" actId="2696"/>
        <pc:sldMkLst>
          <pc:docMk/>
          <pc:sldMk cId="3748818558" sldId="271"/>
        </pc:sldMkLst>
      </pc:sldChg>
      <pc:sldChg chg="add del">
        <pc:chgData name="Iara Machado" userId="4f6d2e82-2f88-4a12-9aaa-1ad87410ed0b" providerId="ADAL" clId="{66F59795-6ACF-4968-9727-D036F4C1F9A1}" dt="2024-05-21T10:27:50.093" v="847" actId="2696"/>
        <pc:sldMkLst>
          <pc:docMk/>
          <pc:sldMk cId="1786917786" sldId="272"/>
        </pc:sldMkLst>
      </pc:sldChg>
      <pc:sldChg chg="addSp delSp modSp add del ord">
        <pc:chgData name="Iara Machado" userId="4f6d2e82-2f88-4a12-9aaa-1ad87410ed0b" providerId="ADAL" clId="{66F59795-6ACF-4968-9727-D036F4C1F9A1}" dt="2024-05-21T12:28:41.573" v="1000" actId="2696"/>
        <pc:sldMkLst>
          <pc:docMk/>
          <pc:sldMk cId="1910255381" sldId="273"/>
        </pc:sldMkLst>
        <pc:spChg chg="del">
          <ac:chgData name="Iara Machado" userId="4f6d2e82-2f88-4a12-9aaa-1ad87410ed0b" providerId="ADAL" clId="{66F59795-6ACF-4968-9727-D036F4C1F9A1}" dt="2024-05-21T10:16:00.225" v="617"/>
          <ac:spMkLst>
            <pc:docMk/>
            <pc:sldMk cId="1910255381" sldId="273"/>
            <ac:spMk id="2" creationId="{4B9C0F03-BEF5-45B3-92DD-9A025878103E}"/>
          </ac:spMkLst>
        </pc:spChg>
        <pc:spChg chg="del">
          <ac:chgData name="Iara Machado" userId="4f6d2e82-2f88-4a12-9aaa-1ad87410ed0b" providerId="ADAL" clId="{66F59795-6ACF-4968-9727-D036F4C1F9A1}" dt="2024-05-21T10:15:47.186" v="616"/>
          <ac:spMkLst>
            <pc:docMk/>
            <pc:sldMk cId="1910255381" sldId="273"/>
            <ac:spMk id="3" creationId="{2ACDC54D-A474-42A9-A0B7-29A7155EF015}"/>
          </ac:spMkLst>
        </pc:spChg>
        <pc:spChg chg="add del mod">
          <ac:chgData name="Iara Machado" userId="4f6d2e82-2f88-4a12-9aaa-1ad87410ed0b" providerId="ADAL" clId="{66F59795-6ACF-4968-9727-D036F4C1F9A1}" dt="2024-05-21T10:24:14.378" v="812" actId="20577"/>
          <ac:spMkLst>
            <pc:docMk/>
            <pc:sldMk cId="1910255381" sldId="273"/>
            <ac:spMk id="4" creationId="{E96BCF06-A987-4512-9D19-C2CCECAD7A30}"/>
          </ac:spMkLst>
        </pc:spChg>
        <pc:spChg chg="add mod">
          <ac:chgData name="Iara Machado" userId="4f6d2e82-2f88-4a12-9aaa-1ad87410ed0b" providerId="ADAL" clId="{66F59795-6ACF-4968-9727-D036F4C1F9A1}" dt="2024-05-21T10:28:13.523" v="854" actId="20577"/>
          <ac:spMkLst>
            <pc:docMk/>
            <pc:sldMk cId="1910255381" sldId="273"/>
            <ac:spMk id="5" creationId="{48E22ACA-7757-419E-AB46-B39AE0FC3160}"/>
          </ac:spMkLst>
        </pc:spChg>
        <pc:spChg chg="add">
          <ac:chgData name="Iara Machado" userId="4f6d2e82-2f88-4a12-9aaa-1ad87410ed0b" providerId="ADAL" clId="{66F59795-6ACF-4968-9727-D036F4C1F9A1}" dt="2024-05-21T10:16:00.225" v="617"/>
          <ac:spMkLst>
            <pc:docMk/>
            <pc:sldMk cId="1910255381" sldId="273"/>
            <ac:spMk id="6" creationId="{35C478F4-4D43-4A86-970E-F79A4DCB2902}"/>
          </ac:spMkLst>
        </pc:spChg>
        <pc:picChg chg="add del mod">
          <ac:chgData name="Iara Machado" userId="4f6d2e82-2f88-4a12-9aaa-1ad87410ed0b" providerId="ADAL" clId="{66F59795-6ACF-4968-9727-D036F4C1F9A1}" dt="2024-05-21T10:16:23.409" v="620"/>
          <ac:picMkLst>
            <pc:docMk/>
            <pc:sldMk cId="1910255381" sldId="273"/>
            <ac:picMk id="7" creationId="{6ED37B50-8145-4BC7-818B-9007F92F4036}"/>
          </ac:picMkLst>
        </pc:picChg>
      </pc:sldChg>
      <pc:sldChg chg="addSp delSp modSp add">
        <pc:chgData name="Iara Machado" userId="4f6d2e82-2f88-4a12-9aaa-1ad87410ed0b" providerId="ADAL" clId="{66F59795-6ACF-4968-9727-D036F4C1F9A1}" dt="2024-05-21T12:38:14.652" v="1065" actId="20577"/>
        <pc:sldMkLst>
          <pc:docMk/>
          <pc:sldMk cId="1259733605" sldId="274"/>
        </pc:sldMkLst>
        <pc:spChg chg="del">
          <ac:chgData name="Iara Machado" userId="4f6d2e82-2f88-4a12-9aaa-1ad87410ed0b" providerId="ADAL" clId="{66F59795-6ACF-4968-9727-D036F4C1F9A1}" dt="2024-05-21T10:28:48.041" v="856"/>
          <ac:spMkLst>
            <pc:docMk/>
            <pc:sldMk cId="1259733605" sldId="274"/>
            <ac:spMk id="2" creationId="{11871FF4-85CD-4E44-8A7F-DE1F3E059D61}"/>
          </ac:spMkLst>
        </pc:spChg>
        <pc:spChg chg="del">
          <ac:chgData name="Iara Machado" userId="4f6d2e82-2f88-4a12-9aaa-1ad87410ed0b" providerId="ADAL" clId="{66F59795-6ACF-4968-9727-D036F4C1F9A1}" dt="2024-05-21T10:28:58.170" v="857"/>
          <ac:spMkLst>
            <pc:docMk/>
            <pc:sldMk cId="1259733605" sldId="274"/>
            <ac:spMk id="3" creationId="{C7ED8A8C-9EAB-48C2-B3F8-CFCA9D0329A8}"/>
          </ac:spMkLst>
        </pc:spChg>
        <pc:spChg chg="mod">
          <ac:chgData name="Iara Machado" userId="4f6d2e82-2f88-4a12-9aaa-1ad87410ed0b" providerId="ADAL" clId="{66F59795-6ACF-4968-9727-D036F4C1F9A1}" dt="2024-05-21T12:38:14.652" v="1065" actId="20577"/>
          <ac:spMkLst>
            <pc:docMk/>
            <pc:sldMk cId="1259733605" sldId="274"/>
            <ac:spMk id="4" creationId="{1FA8D7FB-EFB7-449C-AFD7-9745F7263E32}"/>
          </ac:spMkLst>
        </pc:spChg>
        <pc:spChg chg="add">
          <ac:chgData name="Iara Machado" userId="4f6d2e82-2f88-4a12-9aaa-1ad87410ed0b" providerId="ADAL" clId="{66F59795-6ACF-4968-9727-D036F4C1F9A1}" dt="2024-05-21T10:28:48.041" v="856"/>
          <ac:spMkLst>
            <pc:docMk/>
            <pc:sldMk cId="1259733605" sldId="274"/>
            <ac:spMk id="5" creationId="{579AFC46-E915-4658-8717-C8D1D2436444}"/>
          </ac:spMkLst>
        </pc:spChg>
        <pc:spChg chg="add mod">
          <ac:chgData name="Iara Machado" userId="4f6d2e82-2f88-4a12-9aaa-1ad87410ed0b" providerId="ADAL" clId="{66F59795-6ACF-4968-9727-D036F4C1F9A1}" dt="2024-05-21T10:29:21.969" v="861" actId="1076"/>
          <ac:spMkLst>
            <pc:docMk/>
            <pc:sldMk cId="1259733605" sldId="274"/>
            <ac:spMk id="6" creationId="{D23B6D30-CAAF-4861-89A2-14EEB1C96B9E}"/>
          </ac:spMkLst>
        </pc:spChg>
      </pc:sldChg>
      <pc:sldChg chg="addSp delSp modSp add">
        <pc:chgData name="Iara Machado" userId="4f6d2e82-2f88-4a12-9aaa-1ad87410ed0b" providerId="ADAL" clId="{66F59795-6ACF-4968-9727-D036F4C1F9A1}" dt="2024-05-21T12:27:26.337" v="978" actId="20577"/>
        <pc:sldMkLst>
          <pc:docMk/>
          <pc:sldMk cId="1669280360" sldId="275"/>
        </pc:sldMkLst>
        <pc:spChg chg="mod">
          <ac:chgData name="Iara Machado" userId="4f6d2e82-2f88-4a12-9aaa-1ad87410ed0b" providerId="ADAL" clId="{66F59795-6ACF-4968-9727-D036F4C1F9A1}" dt="2024-05-21T12:27:26.337" v="978" actId="20577"/>
          <ac:spMkLst>
            <pc:docMk/>
            <pc:sldMk cId="1669280360" sldId="275"/>
            <ac:spMk id="6" creationId="{D83175F8-BBFE-FB7E-07CF-A69DAC014B40}"/>
          </ac:spMkLst>
        </pc:spChg>
        <pc:spChg chg="mod">
          <ac:chgData name="Iara Machado" userId="4f6d2e82-2f88-4a12-9aaa-1ad87410ed0b" providerId="ADAL" clId="{66F59795-6ACF-4968-9727-D036F4C1F9A1}" dt="2024-05-21T12:26:37.441" v="953" actId="20577"/>
          <ac:spMkLst>
            <pc:docMk/>
            <pc:sldMk cId="1669280360" sldId="275"/>
            <ac:spMk id="7" creationId="{15C9CE3A-0AA2-132A-2179-44272B825A1E}"/>
          </ac:spMkLst>
        </pc:spChg>
        <pc:picChg chg="del">
          <ac:chgData name="Iara Machado" userId="4f6d2e82-2f88-4a12-9aaa-1ad87410ed0b" providerId="ADAL" clId="{66F59795-6ACF-4968-9727-D036F4C1F9A1}" dt="2024-05-21T12:25:35.419" v="944" actId="478"/>
          <ac:picMkLst>
            <pc:docMk/>
            <pc:sldMk cId="1669280360" sldId="275"/>
            <ac:picMk id="3" creationId="{9333EEB0-479D-4C60-87C6-FE9D8ABFAFC4}"/>
          </ac:picMkLst>
        </pc:picChg>
        <pc:picChg chg="add mod">
          <ac:chgData name="Iara Machado" userId="4f6d2e82-2f88-4a12-9aaa-1ad87410ed0b" providerId="ADAL" clId="{66F59795-6ACF-4968-9727-D036F4C1F9A1}" dt="2024-05-21T12:26:25.513" v="952" actId="14100"/>
          <ac:picMkLst>
            <pc:docMk/>
            <pc:sldMk cId="1669280360" sldId="275"/>
            <ac:picMk id="4" creationId="{16C0D199-B603-49B8-A837-9882BDFB2630}"/>
          </ac:picMkLst>
        </pc:picChg>
      </pc:sldChg>
    </pc:docChg>
  </pc:docChgLst>
  <pc:docChgLst>
    <pc:chgData name="Iara Machado" userId="4f6d2e82-2f88-4a12-9aaa-1ad87410ed0b" providerId="ADAL" clId="{C4594939-D4A9-41B5-BFF3-9D47328B6AE7}"/>
    <pc:docChg chg="undo custSel addSld delSld modSld sldOrd">
      <pc:chgData name="Iara Machado" userId="4f6d2e82-2f88-4a12-9aaa-1ad87410ed0b" providerId="ADAL" clId="{C4594939-D4A9-41B5-BFF3-9D47328B6AE7}" dt="2024-05-13T01:15:19.822" v="845" actId="20577"/>
      <pc:docMkLst>
        <pc:docMk/>
      </pc:docMkLst>
      <pc:sldChg chg="modSp">
        <pc:chgData name="Iara Machado" userId="4f6d2e82-2f88-4a12-9aaa-1ad87410ed0b" providerId="ADAL" clId="{C4594939-D4A9-41B5-BFF3-9D47328B6AE7}" dt="2024-05-12T23:41:59.851" v="277" actId="20577"/>
        <pc:sldMkLst>
          <pc:docMk/>
          <pc:sldMk cId="2609800336" sldId="263"/>
        </pc:sldMkLst>
        <pc:spChg chg="mod">
          <ac:chgData name="Iara Machado" userId="4f6d2e82-2f88-4a12-9aaa-1ad87410ed0b" providerId="ADAL" clId="{C4594939-D4A9-41B5-BFF3-9D47328B6AE7}" dt="2024-05-12T23:39:12.425" v="102" actId="1076"/>
          <ac:spMkLst>
            <pc:docMk/>
            <pc:sldMk cId="2609800336" sldId="263"/>
            <ac:spMk id="2" creationId="{EDE4FC3E-CF6A-1CCA-26FA-1672DBBCB566}"/>
          </ac:spMkLst>
        </pc:spChg>
        <pc:spChg chg="mod">
          <ac:chgData name="Iara Machado" userId="4f6d2e82-2f88-4a12-9aaa-1ad87410ed0b" providerId="ADAL" clId="{C4594939-D4A9-41B5-BFF3-9D47328B6AE7}" dt="2024-05-12T23:39:18.731" v="104" actId="20577"/>
          <ac:spMkLst>
            <pc:docMk/>
            <pc:sldMk cId="2609800336" sldId="263"/>
            <ac:spMk id="3" creationId="{5ADA4C62-6BA6-1881-64F0-E7158E96F6D0}"/>
          </ac:spMkLst>
        </pc:spChg>
        <pc:spChg chg="mod">
          <ac:chgData name="Iara Machado" userId="4f6d2e82-2f88-4a12-9aaa-1ad87410ed0b" providerId="ADAL" clId="{C4594939-D4A9-41B5-BFF3-9D47328B6AE7}" dt="2024-05-12T23:41:59.851" v="277" actId="20577"/>
          <ac:spMkLst>
            <pc:docMk/>
            <pc:sldMk cId="2609800336" sldId="263"/>
            <ac:spMk id="4" creationId="{C76D5401-8468-01AF-52B1-747043254BB3}"/>
          </ac:spMkLst>
        </pc:spChg>
      </pc:sldChg>
      <pc:sldChg chg="addSp delSp modSp ord">
        <pc:chgData name="Iara Machado" userId="4f6d2e82-2f88-4a12-9aaa-1ad87410ed0b" providerId="ADAL" clId="{C4594939-D4A9-41B5-BFF3-9D47328B6AE7}" dt="2024-05-12T23:48:25.729" v="485" actId="20577"/>
        <pc:sldMkLst>
          <pc:docMk/>
          <pc:sldMk cId="32977000" sldId="265"/>
        </pc:sldMkLst>
        <pc:spChg chg="mod">
          <ac:chgData name="Iara Machado" userId="4f6d2e82-2f88-4a12-9aaa-1ad87410ed0b" providerId="ADAL" clId="{C4594939-D4A9-41B5-BFF3-9D47328B6AE7}" dt="2024-05-12T23:46:06.370" v="403" actId="20577"/>
          <ac:spMkLst>
            <pc:docMk/>
            <pc:sldMk cId="32977000" sldId="265"/>
            <ac:spMk id="5" creationId="{091018CB-F7A6-BDD3-1FD0-013E285162A1}"/>
          </ac:spMkLst>
        </pc:spChg>
        <pc:spChg chg="mod">
          <ac:chgData name="Iara Machado" userId="4f6d2e82-2f88-4a12-9aaa-1ad87410ed0b" providerId="ADAL" clId="{C4594939-D4A9-41B5-BFF3-9D47328B6AE7}" dt="2024-05-12T23:47:08.747" v="434" actId="1076"/>
          <ac:spMkLst>
            <pc:docMk/>
            <pc:sldMk cId="32977000" sldId="265"/>
            <ac:spMk id="6" creationId="{D83175F8-BBFE-FB7E-07CF-A69DAC014B40}"/>
          </ac:spMkLst>
        </pc:spChg>
        <pc:spChg chg="mod">
          <ac:chgData name="Iara Machado" userId="4f6d2e82-2f88-4a12-9aaa-1ad87410ed0b" providerId="ADAL" clId="{C4594939-D4A9-41B5-BFF3-9D47328B6AE7}" dt="2024-05-12T23:48:25.729" v="485" actId="20577"/>
          <ac:spMkLst>
            <pc:docMk/>
            <pc:sldMk cId="32977000" sldId="265"/>
            <ac:spMk id="7" creationId="{15C9CE3A-0AA2-132A-2179-44272B825A1E}"/>
          </ac:spMkLst>
        </pc:spChg>
        <pc:spChg chg="del">
          <ac:chgData name="Iara Machado" userId="4f6d2e82-2f88-4a12-9aaa-1ad87410ed0b" providerId="ADAL" clId="{C4594939-D4A9-41B5-BFF3-9D47328B6AE7}" dt="2024-05-12T23:46:31.020" v="420" actId="478"/>
          <ac:spMkLst>
            <pc:docMk/>
            <pc:sldMk cId="32977000" sldId="265"/>
            <ac:spMk id="8" creationId="{903F1615-004B-F19D-CD4C-934E76CFA4F0}"/>
          </ac:spMkLst>
        </pc:spChg>
        <pc:picChg chg="add mod">
          <ac:chgData name="Iara Machado" userId="4f6d2e82-2f88-4a12-9aaa-1ad87410ed0b" providerId="ADAL" clId="{C4594939-D4A9-41B5-BFF3-9D47328B6AE7}" dt="2024-05-12T23:47:35.045" v="440" actId="1076"/>
          <ac:picMkLst>
            <pc:docMk/>
            <pc:sldMk cId="32977000" sldId="265"/>
            <ac:picMk id="2" creationId="{7A4A2F2A-3D82-4A6C-8E91-B90D2B5F05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6D92-F9AE-BE40-B8DC-7EFEA2BCA01F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16DB9CF-DF83-573B-392E-7293C7C74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D732011-5326-F0D5-103C-C39927D738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8886C79-ED0E-C339-404F-10BBF4BFF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t-lab.org/" TargetMode="External"/><Relationship Id="rId7" Type="http://schemas.openxmlformats.org/officeDocument/2006/relationships/hyperlink" Target="https://www.rnp.br/servicos/testbeds" TargetMode="External"/><Relationship Id="rId2" Type="http://schemas.openxmlformats.org/officeDocument/2006/relationships/hyperlink" Target="http://www.projetogiga.org.br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eunaterra.voip.ufrj.br/Site/" TargetMode="External"/><Relationship Id="rId5" Type="http://schemas.openxmlformats.org/officeDocument/2006/relationships/hyperlink" Target="http://www.fibre.org.br/" TargetMode="External"/><Relationship Id="rId4" Type="http://schemas.openxmlformats.org/officeDocument/2006/relationships/hyperlink" Target="https://wiki.rnp.br/display/gidla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1700" y="1936750"/>
            <a:ext cx="4368799" cy="1082704"/>
          </a:xfrm>
        </p:spPr>
        <p:txBody>
          <a:bodyPr>
            <a:noAutofit/>
          </a:bodyPr>
          <a:lstStyle/>
          <a:p>
            <a:br>
              <a:rPr lang="pt-BR" sz="2300" dirty="0">
                <a:solidFill>
                  <a:srgbClr val="001EFF"/>
                </a:solidFill>
              </a:rPr>
            </a:br>
            <a:br>
              <a:rPr lang="pt-BR" sz="2300" dirty="0">
                <a:solidFill>
                  <a:srgbClr val="001EFF"/>
                </a:solidFill>
              </a:rPr>
            </a:br>
            <a:br>
              <a:rPr lang="pt-BR" sz="2300" dirty="0">
                <a:solidFill>
                  <a:srgbClr val="001EFF"/>
                </a:solidFill>
              </a:rPr>
            </a:br>
            <a:br>
              <a:rPr lang="pt-BR" sz="2300" dirty="0">
                <a:solidFill>
                  <a:srgbClr val="001EFF"/>
                </a:solidFill>
              </a:rPr>
            </a:br>
            <a:br>
              <a:rPr lang="pt-BR" sz="2300" dirty="0">
                <a:solidFill>
                  <a:srgbClr val="001EFF"/>
                </a:solidFill>
              </a:rPr>
            </a:br>
            <a:r>
              <a:rPr lang="pt-BR" sz="2300" dirty="0">
                <a:solidFill>
                  <a:srgbClr val="001EFF"/>
                </a:solidFill>
              </a:rPr>
              <a:t>Painel : Testbeds como mecanismo de desenvolvimento tecnológico em TICs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421" y="3019454"/>
            <a:ext cx="4077356" cy="326572"/>
          </a:xfrm>
        </p:spPr>
        <p:txBody>
          <a:bodyPr/>
          <a:lstStyle/>
          <a:p>
            <a:pPr algn="r"/>
            <a:r>
              <a:rPr lang="pt-BR" dirty="0"/>
              <a:t>Moderadora: Iara Machado - RNP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1" y="3429000"/>
            <a:ext cx="4077356" cy="1238250"/>
          </a:xfrm>
        </p:spPr>
        <p:txBody>
          <a:bodyPr>
            <a:normAutofit fontScale="77500" lnSpcReduction="20000"/>
          </a:bodyPr>
          <a:lstStyle/>
          <a:p>
            <a:r>
              <a:rPr lang="pt-BR" dirty="0" err="1"/>
              <a:t>Painelistas</a:t>
            </a:r>
            <a:r>
              <a:rPr lang="pt-BR" dirty="0"/>
              <a:t>:</a:t>
            </a:r>
          </a:p>
          <a:p>
            <a:r>
              <a:rPr lang="pt-BR" dirty="0"/>
              <a:t>Gustavo Correa – Gerente P&amp;D – CPQD</a:t>
            </a:r>
          </a:p>
          <a:p>
            <a:r>
              <a:rPr lang="pt-BR" dirty="0"/>
              <a:t>Leandro </a:t>
            </a:r>
            <a:r>
              <a:rPr lang="pt-BR" dirty="0" err="1"/>
              <a:t>Mondin</a:t>
            </a:r>
            <a:r>
              <a:rPr lang="pt-BR" dirty="0"/>
              <a:t> – Coordenador P&amp;D – RNP</a:t>
            </a:r>
          </a:p>
          <a:p>
            <a:r>
              <a:rPr lang="pt-BR" dirty="0"/>
              <a:t>Marcos Schwarz – Gerente de P&amp;D – RNP</a:t>
            </a:r>
          </a:p>
          <a:p>
            <a:r>
              <a:rPr lang="pt-BR" dirty="0"/>
              <a:t>Moises Ribeiro  – Pesquisador UFES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980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Painelistas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812" y="621589"/>
            <a:ext cx="6510214" cy="382360"/>
          </a:xfrm>
        </p:spPr>
        <p:txBody>
          <a:bodyPr/>
          <a:lstStyle/>
          <a:p>
            <a:r>
              <a:rPr lang="pt-BR" dirty="0"/>
              <a:t>Marcos Felipe Schwarz</a:t>
            </a:r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43100" y="1053280"/>
            <a:ext cx="4756150" cy="394417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Graduado em Ciência da Computação na Universidade do Estado de Santa Catarina (UDESC) em 2011 e Mestre em Engenharia da Computação na Universidade de São Paulo (USP) em 2014. Doutorando em </a:t>
            </a:r>
            <a:r>
              <a:rPr lang="pt-BR" sz="1600" dirty="0" err="1"/>
              <a:t>Ciencia</a:t>
            </a:r>
            <a:r>
              <a:rPr lang="pt-BR" sz="1600" dirty="0"/>
              <a:t> da Computação na Unicamp.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Gerente de Pesquisa e Desenvolvimento. Desde 2014 vem atuando na Rede Nacional de Ensino e Pesquisa (RNP), com equipes e projetos de P&amp;D em </a:t>
            </a:r>
            <a:r>
              <a:rPr lang="pt-BR" sz="1600" dirty="0" err="1"/>
              <a:t>Ciberinfraestrutura</a:t>
            </a:r>
            <a:r>
              <a:rPr lang="pt-BR" sz="1600" dirty="0"/>
              <a:t> nos temas de Internet Avançada, monitoramento de desempenho de redes, redes de circuitos dinâmicos e orquestração em SDN e Cloud-</a:t>
            </a:r>
            <a:r>
              <a:rPr lang="pt-BR" sz="1600" dirty="0" err="1"/>
              <a:t>Native</a:t>
            </a:r>
            <a:r>
              <a:rPr lang="pt-BR" sz="1600" dirty="0"/>
              <a:t>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9B1B053-406E-41EB-8CD6-5A5A448FC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87" y="1053280"/>
            <a:ext cx="2068513" cy="27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0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Painelistas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812" y="621589"/>
            <a:ext cx="6510214" cy="382360"/>
          </a:xfrm>
        </p:spPr>
        <p:txBody>
          <a:bodyPr/>
          <a:lstStyle/>
          <a:p>
            <a:r>
              <a:rPr lang="pt-BR" dirty="0"/>
              <a:t>Leandro </a:t>
            </a:r>
            <a:r>
              <a:rPr lang="pt-BR" dirty="0" err="1"/>
              <a:t>Mondin</a:t>
            </a:r>
            <a:endParaRPr lang="pt-BR" dirty="0"/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43100" y="1053280"/>
            <a:ext cx="4756150" cy="394417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Graduado em Sistemas de Informação pela PUC-RS, possui MBA em Gestão de Negócios pela </a:t>
            </a:r>
            <a:r>
              <a:rPr lang="pt-BR" sz="1200" dirty="0" err="1"/>
              <a:t>Laureate</a:t>
            </a:r>
            <a:r>
              <a:rPr lang="pt-BR" sz="1200" dirty="0"/>
              <a:t> </a:t>
            </a:r>
            <a:r>
              <a:rPr lang="pt-BR" sz="1200" dirty="0" err="1"/>
              <a:t>International</a:t>
            </a:r>
            <a:r>
              <a:rPr lang="pt-BR" sz="1200" dirty="0"/>
              <a:t> e é mestre em Ciências da Computação pela UFRGS.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Possui certificações profissionais como PMP (Project Management Professional) e CSPO (</a:t>
            </a:r>
            <a:r>
              <a:rPr lang="pt-BR" sz="1200" dirty="0" err="1"/>
              <a:t>Certified</a:t>
            </a:r>
            <a:r>
              <a:rPr lang="pt-BR" sz="1200" dirty="0"/>
              <a:t> Scrum </a:t>
            </a:r>
            <a:r>
              <a:rPr lang="pt-BR" sz="1200" dirty="0" err="1"/>
              <a:t>Product</a:t>
            </a:r>
            <a:r>
              <a:rPr lang="pt-BR" sz="1200" dirty="0"/>
              <a:t> </a:t>
            </a:r>
            <a:r>
              <a:rPr lang="pt-BR" sz="1200" dirty="0" err="1"/>
              <a:t>Owner</a:t>
            </a:r>
            <a:r>
              <a:rPr lang="pt-BR" sz="1200" dirty="0"/>
              <a:t>).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Na </a:t>
            </a:r>
            <a:r>
              <a:rPr lang="pt-BR" sz="1200" dirty="0" err="1"/>
              <a:t>industria</a:t>
            </a:r>
            <a:r>
              <a:rPr lang="pt-BR" sz="1200" dirty="0"/>
              <a:t>, trabalhou por mais de 25 anos na pesquisa e desenvolvimento de produtos de telecomunicações, sendo 8 destes anos como Gerente de P&amp;D.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Na área acadêmica, trabalhou com pesquisas envolvendo a inferência das políticas e a eficácia no encaminhamento de pacotes de Sistemas Autônomos com base nos acordos de troca de tráfego estabelecidos.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Já na área de gestão de negócios, pesquisou na área de Inovação aberta, tendo como resultado a proposta e publicação de um framework para avaliar o grau de adesão de uma organização a este paradigma.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Trabalha desde 2019 na RNP e atualmente exerce a função de Service </a:t>
            </a:r>
            <a:r>
              <a:rPr lang="pt-BR" sz="1200" dirty="0" err="1"/>
              <a:t>Owner</a:t>
            </a:r>
            <a:r>
              <a:rPr lang="pt-BR" sz="1200" dirty="0"/>
              <a:t> do Serviço de </a:t>
            </a:r>
            <a:r>
              <a:rPr lang="pt-BR" sz="1200" dirty="0" err="1"/>
              <a:t>Testbeds</a:t>
            </a:r>
            <a:r>
              <a:rPr lang="pt-BR" sz="1200" dirty="0"/>
              <a:t> da RNP.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33EEB0-479D-4C60-87C6-FE9D8ABF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974" y="882650"/>
            <a:ext cx="2379026" cy="22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Painelistas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812" y="621589"/>
            <a:ext cx="6510214" cy="382360"/>
          </a:xfrm>
        </p:spPr>
        <p:txBody>
          <a:bodyPr/>
          <a:lstStyle/>
          <a:p>
            <a:r>
              <a:rPr lang="pt-BR" dirty="0"/>
              <a:t>Gustavo Correa Lima</a:t>
            </a:r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43100" y="1053280"/>
            <a:ext cx="3346450" cy="320757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Engenheiro Eletricista com ênfase em Telecomunicações pela UNIFEI (2001), mestre em Comunicações e Processamento de Sinais pela UFSC (2004) e Especialista em Regulação de Serviços Públicos de Telecomunicações pela ANATEL (2005).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Atualmente atua como Gerente Executivo de Soluções de Conectividade no CPQD e no Centro de Competência </a:t>
            </a:r>
            <a:r>
              <a:rPr lang="pt-BR" sz="1200" dirty="0" err="1"/>
              <a:t>Embrapii</a:t>
            </a:r>
            <a:r>
              <a:rPr lang="pt-BR" sz="1200" dirty="0"/>
              <a:t> CPQD em Open RAN.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É membro participante de iniciativas como o Programa Open RAN @Brasil, Centro de Ciência para o Desenvolvimento da Agricultura Digital (CCD-AD </a:t>
            </a:r>
            <a:r>
              <a:rPr lang="pt-BR" sz="1200" dirty="0" err="1"/>
              <a:t>SemeAR</a:t>
            </a:r>
            <a:r>
              <a:rPr lang="pt-BR" sz="1200" dirty="0"/>
              <a:t>/FAPESP), Instituto de Redes do Futuro dos </a:t>
            </a:r>
            <a:r>
              <a:rPr lang="pt-BR" sz="1200" dirty="0" err="1"/>
              <a:t>BRICs</a:t>
            </a:r>
            <a:r>
              <a:rPr lang="pt-BR" sz="1200" dirty="0"/>
              <a:t> (BIFN), Brasil 6G e Fórum Brasileiro de </a:t>
            </a:r>
            <a:r>
              <a:rPr lang="pt-BR" sz="1200" dirty="0" err="1"/>
              <a:t>IoT</a:t>
            </a:r>
            <a:r>
              <a:rPr lang="pt-BR" sz="1200" dirty="0"/>
              <a:t>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C0D199-B603-49B8-A837-9882BDFB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2" y="914129"/>
            <a:ext cx="3620476" cy="24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Painelistas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812" y="621589"/>
            <a:ext cx="6510214" cy="382360"/>
          </a:xfrm>
        </p:spPr>
        <p:txBody>
          <a:bodyPr/>
          <a:lstStyle/>
          <a:p>
            <a:r>
              <a:rPr lang="pt-BR" dirty="0"/>
              <a:t>Moises Ribeiro</a:t>
            </a:r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43100" y="1053280"/>
            <a:ext cx="4756150" cy="394417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Graduado em Engenharia Elétrica pelo Instituto Nacional de Telecomunicações (1992), Mestre em Engenharia Elétrica pela Universidade Estadual de Campinas (1996) e Doutor em Engenharia Eletrônica pela </a:t>
            </a:r>
            <a:r>
              <a:rPr lang="pt-BR" dirty="0" err="1"/>
              <a:t>University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Essex</a:t>
            </a:r>
            <a:r>
              <a:rPr lang="pt-BR" dirty="0"/>
              <a:t> (2002). Realizou Estagio </a:t>
            </a:r>
            <a:r>
              <a:rPr lang="pt-BR" dirty="0" err="1"/>
              <a:t>Pos</a:t>
            </a:r>
            <a:r>
              <a:rPr lang="pt-BR" dirty="0"/>
              <a:t>-Doutoral na Stanford </a:t>
            </a:r>
            <a:r>
              <a:rPr lang="pt-BR" dirty="0" err="1"/>
              <a:t>University</a:t>
            </a:r>
            <a:r>
              <a:rPr lang="pt-BR" dirty="0"/>
              <a:t> entre Out 2010 e Set. 2011.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Desde 1995 é professor do Departamento de Engenharia Elétrica da Universidade Federal do Espírito Santo (UFES).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Os seus Interesses de pesquisa envolvem Sistemas de Telecomunicações, Comunicações Ópticas, Sensores Ópticos, Redes Ópticas e Redes de Computadores e de Datacenters e </a:t>
            </a:r>
            <a:r>
              <a:rPr lang="pt-BR" dirty="0" err="1"/>
              <a:t>Testebeds</a:t>
            </a:r>
            <a:r>
              <a:rPr lang="pt-BR" dirty="0"/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4A2F2A-3D82-4A6C-8E91-B90D2B5F0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99" y="1053280"/>
            <a:ext cx="1891377" cy="29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TESTBEDS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20CB7-4185-C168-179A-7A2C31D86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3771"/>
            <a:ext cx="6510214" cy="382360"/>
          </a:xfrm>
        </p:spPr>
        <p:txBody>
          <a:bodyPr/>
          <a:lstStyle/>
          <a:p>
            <a:r>
              <a:rPr lang="pt-BR" dirty="0"/>
              <a:t>O que aprendemos sobre </a:t>
            </a:r>
            <a:r>
              <a:rPr lang="pt-BR" dirty="0" err="1"/>
              <a:t>Testbeds</a:t>
            </a:r>
            <a:r>
              <a:rPr lang="pt-BR" dirty="0"/>
              <a:t> 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1428AC1-9641-C12E-76F0-4AE03D21E6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88662" y="1383142"/>
            <a:ext cx="6510214" cy="33476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/>
              <a:t>Testbeds</a:t>
            </a:r>
            <a:r>
              <a:rPr lang="pt-BR" sz="1400" dirty="0"/>
              <a:t> são plataformas de  experimentação,  que permitem a  realização de experimentos de teorias cientificas e de novas tecnologias, em um ambiente que reproduz em escala um cenário real.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Experimentos podem ser replicáveis e automatizados.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Os recursos ( computacionais, armazenamento , rede) “devem” ser agendados e aprovisionado dinamicamente (modelo ”self-</a:t>
            </a:r>
            <a:r>
              <a:rPr lang="pt-BR" sz="1400" dirty="0" err="1"/>
              <a:t>service</a:t>
            </a:r>
            <a:r>
              <a:rPr lang="pt-BR" sz="1400" dirty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Vários </a:t>
            </a:r>
            <a:r>
              <a:rPr lang="pt-BR" sz="1400" dirty="0" err="1"/>
              <a:t>testbeds</a:t>
            </a:r>
            <a:r>
              <a:rPr lang="pt-BR" sz="1400" dirty="0"/>
              <a:t> podem formar uma federação.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Em uma federação, recursos são compartilhados, e o seu uso é governado por uma politica de uso, que é definida pela governança da federação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/>
              <a:t>Testbeds</a:t>
            </a:r>
            <a:r>
              <a:rPr lang="pt-BR" sz="1400" dirty="0"/>
              <a:t> também podem ser usados como ambientes de ensino de novas tecnologias.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A construção de </a:t>
            </a:r>
            <a:r>
              <a:rPr lang="pt-BR" sz="1400" dirty="0" err="1"/>
              <a:t>Testbeds</a:t>
            </a:r>
            <a:r>
              <a:rPr lang="pt-BR" sz="1400" dirty="0"/>
              <a:t> exige realizar escolhas tecnológicas em um cenário incerto de muitas apostas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/>
              <a:t>Testbeds</a:t>
            </a:r>
            <a:r>
              <a:rPr lang="pt-BR" sz="1400" dirty="0"/>
              <a:t> ficam obsoletos quando a tecnologia vira  “commodities “</a:t>
            </a:r>
          </a:p>
        </p:txBody>
      </p:sp>
    </p:spTree>
    <p:extLst>
      <p:ext uri="{BB962C8B-B14F-4D97-AF65-F5344CB8AC3E}">
        <p14:creationId xmlns:p14="http://schemas.microsoft.com/office/powerpoint/2010/main" val="349953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A8D7FB-EFB7-449C-AFD7-9745F7263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02962" y="1154542"/>
            <a:ext cx="6510214" cy="3836557"/>
          </a:xfrm>
        </p:spPr>
        <p:txBody>
          <a:bodyPr/>
          <a:lstStyle/>
          <a:p>
            <a:r>
              <a:rPr lang="pt-BR" sz="1600" dirty="0"/>
              <a:t>2001 - Rede GIGA</a:t>
            </a:r>
          </a:p>
          <a:p>
            <a:r>
              <a:rPr lang="pt-BR" sz="1400" dirty="0"/>
              <a:t>tecnologias de transmissão, de comutação, de protocolos, de serviços e de aplicações de redes</a:t>
            </a:r>
            <a:br>
              <a:rPr lang="pt-BR" sz="1400" dirty="0"/>
            </a:br>
            <a:r>
              <a:rPr lang="pt-BR" sz="1400" dirty="0">
                <a:hlinkClick r:id="rId2"/>
              </a:rPr>
              <a:t>http://www.projetogiga.org.br</a:t>
            </a:r>
            <a:endParaRPr lang="pt-BR" sz="1400" dirty="0"/>
          </a:p>
          <a:p>
            <a:r>
              <a:rPr lang="pt-BR" sz="1600" dirty="0"/>
              <a:t>2004 – Planet </a:t>
            </a:r>
            <a:r>
              <a:rPr lang="pt-BR" sz="1600" dirty="0" err="1"/>
              <a:t>Lab</a:t>
            </a:r>
            <a:endParaRPr lang="pt-BR" sz="1600" dirty="0"/>
          </a:p>
          <a:p>
            <a:r>
              <a:rPr lang="pt-BR" sz="1400" dirty="0"/>
              <a:t>Sistemas distribuídos (em larga escala) </a:t>
            </a:r>
            <a:br>
              <a:rPr lang="pt-BR" sz="1400" dirty="0"/>
            </a:br>
            <a:r>
              <a:rPr lang="pt-BR" sz="1400" dirty="0">
                <a:hlinkClick r:id="rId3"/>
              </a:rPr>
              <a:t>https://www.planet-lab.org/</a:t>
            </a:r>
            <a:endParaRPr lang="pt-BR" sz="1400" dirty="0"/>
          </a:p>
          <a:p>
            <a:r>
              <a:rPr lang="pt-BR" sz="1600" dirty="0"/>
              <a:t>2008 – </a:t>
            </a:r>
            <a:r>
              <a:rPr lang="pt-BR" sz="1600" dirty="0" err="1"/>
              <a:t>GidLab</a:t>
            </a:r>
            <a:r>
              <a:rPr lang="pt-BR" sz="1600" dirty="0"/>
              <a:t> -Gestão de Identidade  </a:t>
            </a:r>
            <a:br>
              <a:rPr lang="pt-BR" sz="1600" dirty="0"/>
            </a:br>
            <a:r>
              <a:rPr lang="pt-BR" sz="1600" dirty="0">
                <a:hlinkClick r:id="rId4"/>
              </a:rPr>
              <a:t>https://wiki.rnp.br/display/gidlab</a:t>
            </a:r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r>
              <a:rPr lang="pt-BR" sz="1600" dirty="0"/>
              <a:t>2011 - FIBRE</a:t>
            </a:r>
          </a:p>
          <a:p>
            <a:r>
              <a:rPr lang="pt-BR" sz="1600" dirty="0"/>
              <a:t>Internet do Futuro</a:t>
            </a:r>
            <a:br>
              <a:rPr lang="pt-BR" sz="1600" dirty="0"/>
            </a:br>
            <a:r>
              <a:rPr lang="pt-BR" sz="1600" dirty="0">
                <a:hlinkClick r:id="rId5"/>
              </a:rPr>
              <a:t>http://www.fibre.org.br</a:t>
            </a:r>
            <a:endParaRPr lang="pt-BR" sz="1600" dirty="0"/>
          </a:p>
          <a:p>
            <a:r>
              <a:rPr lang="pt-BR" sz="1600" dirty="0"/>
              <a:t>2013 - TEI: </a:t>
            </a:r>
            <a:r>
              <a:rPr lang="pt-BR" sz="1600" dirty="0" err="1"/>
              <a:t>Testbed</a:t>
            </a:r>
            <a:r>
              <a:rPr lang="pt-BR" sz="1600" dirty="0"/>
              <a:t> para Espaços Inteligentes - Redes de Sensores sem Fio (RSSF) </a:t>
            </a:r>
            <a:br>
              <a:rPr lang="pt-BR" sz="1600" dirty="0"/>
            </a:br>
            <a:r>
              <a:rPr lang="pt-BR" sz="1600" dirty="0">
                <a:hlinkClick r:id="rId6"/>
              </a:rPr>
              <a:t>http://ceunaterra.voip.ufrj.br/Site/</a:t>
            </a:r>
            <a:endParaRPr lang="pt-BR" sz="1600" dirty="0"/>
          </a:p>
          <a:p>
            <a:r>
              <a:rPr lang="pt-BR" sz="1600" dirty="0"/>
              <a:t>2017 – SDN - Multicamada</a:t>
            </a:r>
          </a:p>
          <a:p>
            <a:r>
              <a:rPr lang="pt-BR" sz="1600" dirty="0"/>
              <a:t>2018 - </a:t>
            </a:r>
            <a:r>
              <a:rPr lang="pt-BR" sz="1600" dirty="0" err="1"/>
              <a:t>CLOUDnext</a:t>
            </a:r>
            <a:r>
              <a:rPr lang="pt-BR" sz="1600" dirty="0"/>
              <a:t> – </a:t>
            </a:r>
            <a:r>
              <a:rPr lang="pt-BR" sz="1600" dirty="0" err="1"/>
              <a:t>Testbeds</a:t>
            </a:r>
            <a:r>
              <a:rPr lang="pt-BR" sz="1600" dirty="0"/>
              <a:t> Nuvens</a:t>
            </a:r>
          </a:p>
          <a:p>
            <a:r>
              <a:rPr lang="pt-BR" sz="1600" dirty="0"/>
              <a:t>2021 – Serviço de </a:t>
            </a:r>
            <a:r>
              <a:rPr lang="pt-BR" sz="1600" dirty="0" err="1"/>
              <a:t>Testbeds</a:t>
            </a:r>
            <a:endParaRPr lang="pt-BR" sz="1600" dirty="0"/>
          </a:p>
          <a:p>
            <a:r>
              <a:rPr lang="pt-BR" sz="1600" dirty="0">
                <a:hlinkClick r:id="rId7"/>
              </a:rPr>
              <a:t>https://www.rnp.br/servicos/testbeds</a:t>
            </a:r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dirty="0"/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579AFC46-E915-4658-8717-C8D1D243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274638"/>
            <a:ext cx="6510338" cy="509587"/>
          </a:xfrm>
        </p:spPr>
        <p:txBody>
          <a:bodyPr/>
          <a:lstStyle/>
          <a:p>
            <a:r>
              <a:rPr lang="pt-BR" dirty="0"/>
              <a:t>Linha do Tempo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D23B6D30-CAAF-4861-89A2-14EEB1C96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338" y="722527"/>
            <a:ext cx="6510338" cy="382588"/>
          </a:xfrm>
        </p:spPr>
        <p:txBody>
          <a:bodyPr/>
          <a:lstStyle/>
          <a:p>
            <a:r>
              <a:rPr lang="pt-BR" dirty="0"/>
              <a:t>Nossa trajetória na construção/uso  de </a:t>
            </a:r>
            <a:r>
              <a:rPr lang="pt-BR" dirty="0" err="1"/>
              <a:t>Testbeds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9733605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88487FFC-92E4-934C-890E-EEA750821F4B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50276561-7952-F445-89B4-A669A634B816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2C4AFF78-D7E4-5C47-A7F9-1BD047764B63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C77DCEBC9E84DB2FD91B2007BD5BF" ma:contentTypeVersion="18" ma:contentTypeDescription="Create a new document." ma:contentTypeScope="" ma:versionID="8c321de2bb49d3f100d8a8692376f901">
  <xsd:schema xmlns:xsd="http://www.w3.org/2001/XMLSchema" xmlns:xs="http://www.w3.org/2001/XMLSchema" xmlns:p="http://schemas.microsoft.com/office/2006/metadata/properties" xmlns:ns3="c2646451-ce02-4d82-bca9-b8bb62facfa6" xmlns:ns4="43f03e24-3622-471f-a15b-62748b2b9765" targetNamespace="http://schemas.microsoft.com/office/2006/metadata/properties" ma:root="true" ma:fieldsID="ba32cab461b16303c902c9e5813ef724" ns3:_="" ns4:_="">
    <xsd:import namespace="c2646451-ce02-4d82-bca9-b8bb62facfa6"/>
    <xsd:import namespace="43f03e24-3622-471f-a15b-62748b2b97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46451-ce02-4d82-bca9-b8bb62fac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f03e24-3622-471f-a15b-62748b2b97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2646451-ce02-4d82-bca9-b8bb62facf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78F8A2-DE89-4A08-AAEC-E8EBF6BB3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646451-ce02-4d82-bca9-b8bb62facfa6"/>
    <ds:schemaRef ds:uri="43f03e24-3622-471f-a15b-62748b2b97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12E61B-5797-4309-B5CB-87DA2ACA7691}">
  <ds:schemaRefs>
    <ds:schemaRef ds:uri="c2646451-ce02-4d82-bca9-b8bb62facfa6"/>
    <ds:schemaRef ds:uri="http://schemas.microsoft.com/office/2006/metadata/properties"/>
    <ds:schemaRef ds:uri="http://schemas.microsoft.com/office/2006/documentManagement/types"/>
    <ds:schemaRef ds:uri="http://purl.org/dc/elements/1.1/"/>
    <ds:schemaRef ds:uri="43f03e24-3622-471f-a15b-62748b2b9765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11A797-8BD6-4CF3-82D9-97AA447209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WRNP2024_PPT_TEMPLATE</Template>
  <TotalTime>278</TotalTime>
  <Words>822</Words>
  <Application>Microsoft Office PowerPoint</Application>
  <PresentationFormat>Apresentação na tela (16:9)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7</vt:i4>
      </vt:variant>
    </vt:vector>
  </HeadingPairs>
  <TitlesOfParts>
    <vt:vector size="14" baseType="lpstr">
      <vt:lpstr>Arial</vt:lpstr>
      <vt:lpstr>Barlow</vt:lpstr>
      <vt:lpstr>Calibri</vt:lpstr>
      <vt:lpstr>Calibri Light</vt:lpstr>
      <vt:lpstr>CAPA</vt:lpstr>
      <vt:lpstr>Personalizar design</vt:lpstr>
      <vt:lpstr>1_Personalizar design</vt:lpstr>
      <vt:lpstr>     Painel : Testbeds como mecanismo de desenvolvimento tecnológico em TICs</vt:lpstr>
      <vt:lpstr>Painelistas</vt:lpstr>
      <vt:lpstr>Painelistas</vt:lpstr>
      <vt:lpstr>Painelistas</vt:lpstr>
      <vt:lpstr>Painelistas</vt:lpstr>
      <vt:lpstr>TESTBEDS</vt:lpstr>
      <vt:lpstr>Linha do Tempo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Iara Machado</dc:creator>
  <cp:lastModifiedBy>Iara Machado</cp:lastModifiedBy>
  <cp:revision>8</cp:revision>
  <dcterms:created xsi:type="dcterms:W3CDTF">2024-05-12T23:33:42Z</dcterms:created>
  <dcterms:modified xsi:type="dcterms:W3CDTF">2024-05-21T12:43:27Z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0x010100959C77DCEBC9E84DB2FD91B2007BD5BF</vt:lpwstr>
  </property>
</Properties>
</file>