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24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81" r:id="rId4"/>
    <p:sldMasterId id="2147483682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</p:sldIdLst>
  <p:sldSz cy="6858000" cx="12192000"/>
  <p:notesSz cx="6858000" cy="9144000"/>
  <p:embeddedFontLst>
    <p:embeddedFont>
      <p:font typeface="Poppins"/>
      <p:regular r:id="rId31"/>
      <p:bold r:id="rId32"/>
      <p:italic r:id="rId33"/>
      <p:boldItalic r:id="rId34"/>
    </p:embeddedFont>
    <p:embeddedFont>
      <p:font typeface="Poppins Light"/>
      <p:regular r:id="rId35"/>
      <p:bold r:id="rId36"/>
      <p:italic r:id="rId37"/>
      <p:boldItalic r:id="rId38"/>
    </p:embeddedFont>
    <p:embeddedFont>
      <p:font typeface="Poppins Medium"/>
      <p:regular r:id="rId39"/>
      <p:bold r:id="rId40"/>
      <p:italic r:id="rId41"/>
      <p:boldItalic r:id="rId42"/>
    </p:embeddedFont>
    <p:embeddedFont>
      <p:font typeface="Poppins SemiBold"/>
      <p:regular r:id="rId43"/>
      <p:bold r:id="rId44"/>
      <p:italic r:id="rId45"/>
      <p:boldItalic r:id="rId46"/>
    </p:embeddedFont>
    <p:embeddedFont>
      <p:font typeface="Poppins ExtraBold"/>
      <p:bold r:id="rId47"/>
      <p:boldItalic r:id="rId4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4C855944-77AB-4336-9F66-BB3B915AD290}">
  <a:tblStyle styleId="{4C855944-77AB-4336-9F66-BB3B915AD29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PoppinsMedium-bold.fntdata"/><Relationship Id="rId20" Type="http://schemas.openxmlformats.org/officeDocument/2006/relationships/slide" Target="slides/slide14.xml"/><Relationship Id="rId42" Type="http://schemas.openxmlformats.org/officeDocument/2006/relationships/font" Target="fonts/PoppinsMedium-boldItalic.fntdata"/><Relationship Id="rId41" Type="http://schemas.openxmlformats.org/officeDocument/2006/relationships/font" Target="fonts/PoppinsMedium-italic.fntdata"/><Relationship Id="rId22" Type="http://schemas.openxmlformats.org/officeDocument/2006/relationships/slide" Target="slides/slide16.xml"/><Relationship Id="rId44" Type="http://schemas.openxmlformats.org/officeDocument/2006/relationships/font" Target="fonts/PoppinsSemiBold-bold.fntdata"/><Relationship Id="rId21" Type="http://schemas.openxmlformats.org/officeDocument/2006/relationships/slide" Target="slides/slide15.xml"/><Relationship Id="rId43" Type="http://schemas.openxmlformats.org/officeDocument/2006/relationships/font" Target="fonts/PoppinsSemiBold-regular.fntdata"/><Relationship Id="rId24" Type="http://schemas.openxmlformats.org/officeDocument/2006/relationships/slide" Target="slides/slide18.xml"/><Relationship Id="rId46" Type="http://schemas.openxmlformats.org/officeDocument/2006/relationships/font" Target="fonts/PoppinsSemiBold-boldItalic.fntdata"/><Relationship Id="rId23" Type="http://schemas.openxmlformats.org/officeDocument/2006/relationships/slide" Target="slides/slide17.xml"/><Relationship Id="rId45" Type="http://schemas.openxmlformats.org/officeDocument/2006/relationships/font" Target="fonts/PoppinsSemiBold-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48" Type="http://schemas.openxmlformats.org/officeDocument/2006/relationships/font" Target="fonts/PoppinsExtraBold-boldItalic.fntdata"/><Relationship Id="rId25" Type="http://schemas.openxmlformats.org/officeDocument/2006/relationships/slide" Target="slides/slide19.xml"/><Relationship Id="rId47" Type="http://schemas.openxmlformats.org/officeDocument/2006/relationships/font" Target="fonts/PoppinsExtraBold-bold.fntdata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Poppins-regular.fntdata"/><Relationship Id="rId30" Type="http://schemas.openxmlformats.org/officeDocument/2006/relationships/slide" Target="slides/slide24.xml"/><Relationship Id="rId11" Type="http://schemas.openxmlformats.org/officeDocument/2006/relationships/slide" Target="slides/slide5.xml"/><Relationship Id="rId33" Type="http://schemas.openxmlformats.org/officeDocument/2006/relationships/font" Target="fonts/Poppins-italic.fntdata"/><Relationship Id="rId10" Type="http://schemas.openxmlformats.org/officeDocument/2006/relationships/slide" Target="slides/slide4.xml"/><Relationship Id="rId32" Type="http://schemas.openxmlformats.org/officeDocument/2006/relationships/font" Target="fonts/Poppins-bold.fntdata"/><Relationship Id="rId13" Type="http://schemas.openxmlformats.org/officeDocument/2006/relationships/slide" Target="slides/slide7.xml"/><Relationship Id="rId35" Type="http://schemas.openxmlformats.org/officeDocument/2006/relationships/font" Target="fonts/PoppinsLight-regular.fntdata"/><Relationship Id="rId12" Type="http://schemas.openxmlformats.org/officeDocument/2006/relationships/slide" Target="slides/slide6.xml"/><Relationship Id="rId34" Type="http://schemas.openxmlformats.org/officeDocument/2006/relationships/font" Target="fonts/Poppins-boldItalic.fntdata"/><Relationship Id="rId15" Type="http://schemas.openxmlformats.org/officeDocument/2006/relationships/slide" Target="slides/slide9.xml"/><Relationship Id="rId37" Type="http://schemas.openxmlformats.org/officeDocument/2006/relationships/font" Target="fonts/PoppinsLight-italic.fntdata"/><Relationship Id="rId14" Type="http://schemas.openxmlformats.org/officeDocument/2006/relationships/slide" Target="slides/slide8.xml"/><Relationship Id="rId36" Type="http://schemas.openxmlformats.org/officeDocument/2006/relationships/font" Target="fonts/PoppinsLight-bold.fntdata"/><Relationship Id="rId17" Type="http://schemas.openxmlformats.org/officeDocument/2006/relationships/slide" Target="slides/slide11.xml"/><Relationship Id="rId39" Type="http://schemas.openxmlformats.org/officeDocument/2006/relationships/font" Target="fonts/PoppinsMedium-regular.fntdata"/><Relationship Id="rId16" Type="http://schemas.openxmlformats.org/officeDocument/2006/relationships/slide" Target="slides/slide10.xml"/><Relationship Id="rId38" Type="http://schemas.openxmlformats.org/officeDocument/2006/relationships/font" Target="fonts/PoppinsLight-boldItalic.fntdata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25bb7b2cda1_0_6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g25bb7b2cda1_0_6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27abf140b7c_0_2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5" name="Google Shape;305;g27abf140b7c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27abf140b7c_0_1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2" name="Google Shape;312;g27abf140b7c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27abf140b7c_0_3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9" name="Google Shape;319;g27abf140b7c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275e64a17ae_0_1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6" name="Google Shape;326;g275e64a17ae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g1e6a8443ab4_0_2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4" name="Google Shape;334;g1e6a8443ab4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27abf140b7c_2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1" name="Google Shape;341;g27abf140b7c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g275e64a17ae_0_1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8" name="Google Shape;348;g275e64a17ae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g1e616ee035f_0_2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3" name="Google Shape;363;g1e616ee035f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g1e616ee035f_0_3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0" name="Google Shape;370;g1e616ee035f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g1e6a8443ab4_1_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8" name="Google Shape;378;g1e6a8443ab4_1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27b448b7357_0_10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27b448b7357_0_1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g1e6a8443ab4_1_1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5" name="Google Shape;385;g1e6a8443ab4_1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g1e616ee035f_0_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2" name="Google Shape;392;g1e616ee035f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g27b448b7357_0_6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9" name="Google Shape;399;g27b448b7357_0_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g27b448b7357_0_11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6" name="Google Shape;406;g27b448b7357_0_1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g25bb7b2cda1_0_40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3" name="Google Shape;413;g25bb7b2cda1_0_40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275e64a17ae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275e64a17a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27b0e48f131_0_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27b0e48f131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275e64a17ae_0_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Google Shape;260;g275e64a17ae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27abf140b7c_0_1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" name="Google Shape;272;g27abf140b7c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27abf140b7c_0_3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" name="Google Shape;283;g27abf140b7c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27abf140b7c_0_5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0" name="Google Shape;290;g27abf140b7c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27abf140b7c_0_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7" name="Google Shape;297;g27abf140b7c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16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8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6.png"/><Relationship Id="rId3" Type="http://schemas.openxmlformats.org/officeDocument/2006/relationships/image" Target="../media/image11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8.png"/><Relationship Id="rId3" Type="http://schemas.openxmlformats.org/officeDocument/2006/relationships/image" Target="../media/image16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9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3.jpg"/><Relationship Id="rId3" Type="http://schemas.openxmlformats.org/officeDocument/2006/relationships/image" Target="../media/image28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8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9.pn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8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Abertura">
  <p:cSld name="1_Abertura">
    <p:bg>
      <p:bgPr>
        <a:gradFill>
          <a:gsLst>
            <a:gs pos="0">
              <a:srgbClr val="B4DC57"/>
            </a:gs>
            <a:gs pos="885">
              <a:srgbClr val="B4DC57"/>
            </a:gs>
            <a:gs pos="49000">
              <a:srgbClr val="62E072"/>
            </a:gs>
            <a:gs pos="100000">
              <a:srgbClr val="00D8B2"/>
            </a:gs>
          </a:gsLst>
          <a:lin ang="3000000" scaled="0"/>
        </a:gradFill>
      </p:bgPr>
    </p:bg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561212" y="1958149"/>
            <a:ext cx="5459888" cy="1951101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2"/>
          <p:cNvSpPr txBox="1"/>
          <p:nvPr/>
        </p:nvSpPr>
        <p:spPr>
          <a:xfrm>
            <a:off x="6985995" y="4078295"/>
            <a:ext cx="4152551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3000" u="none" cap="none" strike="noStrik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Conecte-se ao novo</a:t>
            </a:r>
            <a:endParaRPr/>
          </a:p>
        </p:txBody>
      </p:sp>
      <p:sp>
        <p:nvSpPr>
          <p:cNvPr id="14" name="Google Shape;14;p2"/>
          <p:cNvSpPr txBox="1"/>
          <p:nvPr>
            <p:ph type="title"/>
          </p:nvPr>
        </p:nvSpPr>
        <p:spPr>
          <a:xfrm>
            <a:off x="266701" y="2956864"/>
            <a:ext cx="4427764" cy="369332"/>
          </a:xfrm>
          <a:prstGeom prst="rect">
            <a:avLst/>
          </a:prstGeom>
          <a:solidFill>
            <a:srgbClr val="AE4AED"/>
          </a:solidFill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oppins ExtraBold"/>
              <a:buNone/>
              <a:defRPr sz="2000">
                <a:solidFill>
                  <a:schemeClr val="lt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2"/>
          <p:cNvSpPr txBox="1"/>
          <p:nvPr/>
        </p:nvSpPr>
        <p:spPr>
          <a:xfrm>
            <a:off x="739724" y="3413175"/>
            <a:ext cx="4723012" cy="3416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oppins ExtraBold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Poppins ExtraBold"/>
              <a:ea typeface="Poppins ExtraBold"/>
              <a:cs typeface="Poppins ExtraBold"/>
              <a:sym typeface="Poppins ExtraBold"/>
            </a:endParaRPr>
          </a:p>
        </p:txBody>
      </p:sp>
      <p:sp>
        <p:nvSpPr>
          <p:cNvPr id="16" name="Google Shape;16;p2"/>
          <p:cNvSpPr txBox="1"/>
          <p:nvPr>
            <p:ph idx="1" type="subTitle"/>
          </p:nvPr>
        </p:nvSpPr>
        <p:spPr>
          <a:xfrm>
            <a:off x="266700" y="3376951"/>
            <a:ext cx="5023757" cy="4148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latin typeface="Poppins ExtraBold"/>
                <a:ea typeface="Poppins ExtraBold"/>
                <a:cs typeface="Poppins ExtraBold"/>
                <a:sym typeface="Poppins ExtraBold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Abertura">
  <p:cSld name="3_Abertura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1"/>
          <p:cNvSpPr txBox="1"/>
          <p:nvPr>
            <p:ph type="title"/>
          </p:nvPr>
        </p:nvSpPr>
        <p:spPr>
          <a:xfrm>
            <a:off x="126605" y="3031428"/>
            <a:ext cx="4184138" cy="401093"/>
          </a:xfrm>
          <a:prstGeom prst="rect">
            <a:avLst/>
          </a:prstGeom>
          <a:solidFill>
            <a:srgbClr val="00D8B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oppins ExtraBold"/>
              <a:buNone/>
              <a:defRPr sz="2000">
                <a:solidFill>
                  <a:schemeClr val="lt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49" name="Google Shape;49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504940" y="1958791"/>
            <a:ext cx="5459888" cy="1949817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Google Shape;50;p11"/>
          <p:cNvSpPr txBox="1"/>
          <p:nvPr/>
        </p:nvSpPr>
        <p:spPr>
          <a:xfrm>
            <a:off x="6985995" y="4078295"/>
            <a:ext cx="4152551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Conecte-se ao novo</a:t>
            </a:r>
            <a:endParaRPr/>
          </a:p>
        </p:txBody>
      </p:sp>
      <p:sp>
        <p:nvSpPr>
          <p:cNvPr id="51" name="Google Shape;51;p11"/>
          <p:cNvSpPr txBox="1"/>
          <p:nvPr>
            <p:ph idx="1" type="body"/>
          </p:nvPr>
        </p:nvSpPr>
        <p:spPr>
          <a:xfrm>
            <a:off x="126606" y="3544781"/>
            <a:ext cx="4249452" cy="3785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latin typeface="Poppins ExtraBold"/>
                <a:ea typeface="Poppins ExtraBold"/>
                <a:cs typeface="Poppins ExtraBold"/>
                <a:sym typeface="Poppins ExtraBold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Abertura">
  <p:cSld name="4_Abertura">
    <p:bg>
      <p:bgPr>
        <a:solidFill>
          <a:schemeClr val="dk1"/>
        </a:solidFill>
      </p:bgPr>
    </p:bg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Google Shape;53;p12"/>
          <p:cNvGrpSpPr/>
          <p:nvPr/>
        </p:nvGrpSpPr>
        <p:grpSpPr>
          <a:xfrm>
            <a:off x="4762673" y="774700"/>
            <a:ext cx="7287305" cy="4099109"/>
            <a:chOff x="4467251" y="774700"/>
            <a:chExt cx="7287305" cy="4099109"/>
          </a:xfrm>
        </p:grpSpPr>
        <p:pic>
          <p:nvPicPr>
            <p:cNvPr id="54" name="Google Shape;54;p12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4467251" y="774700"/>
              <a:ext cx="7287305" cy="409910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5" name="Google Shape;55;p12"/>
            <p:cNvSpPr txBox="1"/>
            <p:nvPr/>
          </p:nvSpPr>
          <p:spPr>
            <a:xfrm>
              <a:off x="6810339" y="4078295"/>
              <a:ext cx="4152551" cy="55399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3000">
                  <a:solidFill>
                    <a:schemeClr val="lt1"/>
                  </a:solidFill>
                  <a:latin typeface="Poppins SemiBold"/>
                  <a:ea typeface="Poppins SemiBold"/>
                  <a:cs typeface="Poppins SemiBold"/>
                  <a:sym typeface="Poppins SemiBold"/>
                </a:rPr>
                <a:t>Conecte-se ao novo</a:t>
              </a:r>
              <a:endParaRPr/>
            </a:p>
          </p:txBody>
        </p:sp>
      </p:grpSp>
      <p:sp>
        <p:nvSpPr>
          <p:cNvPr id="56" name="Google Shape;56;p12"/>
          <p:cNvSpPr txBox="1"/>
          <p:nvPr>
            <p:ph idx="1" type="body"/>
          </p:nvPr>
        </p:nvSpPr>
        <p:spPr>
          <a:xfrm>
            <a:off x="142481" y="3451439"/>
            <a:ext cx="432338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7" name="Google Shape;57;p12"/>
          <p:cNvSpPr txBox="1"/>
          <p:nvPr>
            <p:ph type="title"/>
          </p:nvPr>
        </p:nvSpPr>
        <p:spPr>
          <a:xfrm>
            <a:off x="140678" y="3042447"/>
            <a:ext cx="4186393" cy="36933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oppins ExtraBold"/>
              <a:buNone/>
              <a:defRPr sz="2000">
                <a:solidFill>
                  <a:schemeClr val="lt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_Abertura_esp">
  <p:cSld name="5_Abertura_esp">
    <p:bg>
      <p:bgPr>
        <a:gradFill>
          <a:gsLst>
            <a:gs pos="0">
              <a:srgbClr val="B4DC57"/>
            </a:gs>
            <a:gs pos="885">
              <a:srgbClr val="B4DC57"/>
            </a:gs>
            <a:gs pos="49000">
              <a:srgbClr val="62E072"/>
            </a:gs>
            <a:gs pos="100000">
              <a:srgbClr val="00D8B2"/>
            </a:gs>
          </a:gsLst>
          <a:lin ang="3000000" scaled="0"/>
        </a:gradFill>
      </p:bgPr>
    </p:bg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561212" y="1958149"/>
            <a:ext cx="5459888" cy="1951101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3"/>
          <p:cNvSpPr txBox="1"/>
          <p:nvPr/>
        </p:nvSpPr>
        <p:spPr>
          <a:xfrm>
            <a:off x="6985995" y="4078295"/>
            <a:ext cx="4152551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Conéctate al nuevo</a:t>
            </a:r>
            <a:endParaRPr sz="3000">
              <a:solidFill>
                <a:schemeClr val="dk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61" name="Google Shape;61;p13"/>
          <p:cNvSpPr txBox="1"/>
          <p:nvPr>
            <p:ph type="title"/>
          </p:nvPr>
        </p:nvSpPr>
        <p:spPr>
          <a:xfrm>
            <a:off x="266701" y="2956864"/>
            <a:ext cx="4427764" cy="369332"/>
          </a:xfrm>
          <a:prstGeom prst="rect">
            <a:avLst/>
          </a:prstGeom>
          <a:solidFill>
            <a:srgbClr val="AE4AED"/>
          </a:solidFill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oppins ExtraBold"/>
              <a:buNone/>
              <a:defRPr sz="2000">
                <a:solidFill>
                  <a:schemeClr val="lt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13"/>
          <p:cNvSpPr txBox="1"/>
          <p:nvPr/>
        </p:nvSpPr>
        <p:spPr>
          <a:xfrm>
            <a:off x="739724" y="3413175"/>
            <a:ext cx="4723012" cy="3416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oppins ExtraBold"/>
              <a:buNone/>
            </a:pPr>
            <a:r>
              <a:t/>
            </a:r>
            <a:endParaRPr sz="1800">
              <a:solidFill>
                <a:schemeClr val="dk1"/>
              </a:solidFill>
              <a:latin typeface="Poppins ExtraBold"/>
              <a:ea typeface="Poppins ExtraBold"/>
              <a:cs typeface="Poppins ExtraBold"/>
              <a:sym typeface="Poppins ExtraBold"/>
            </a:endParaRPr>
          </a:p>
        </p:txBody>
      </p:sp>
      <p:sp>
        <p:nvSpPr>
          <p:cNvPr id="63" name="Google Shape;63;p13"/>
          <p:cNvSpPr txBox="1"/>
          <p:nvPr>
            <p:ph idx="1" type="subTitle"/>
          </p:nvPr>
        </p:nvSpPr>
        <p:spPr>
          <a:xfrm>
            <a:off x="266700" y="3376951"/>
            <a:ext cx="5023757" cy="4148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latin typeface="Poppins ExtraBold"/>
                <a:ea typeface="Poppins ExtraBold"/>
                <a:cs typeface="Poppins ExtraBold"/>
                <a:sym typeface="Poppins ExtraBold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_Abertura_eng">
  <p:cSld name="6_Abertura_eng">
    <p:bg>
      <p:bgPr>
        <a:gradFill>
          <a:gsLst>
            <a:gs pos="0">
              <a:srgbClr val="FFAC33"/>
            </a:gs>
            <a:gs pos="50000">
              <a:srgbClr val="FF8A5F"/>
            </a:gs>
            <a:gs pos="100000">
              <a:srgbClr val="AE4AED"/>
            </a:gs>
          </a:gsLst>
          <a:lin ang="3000000" scaled="0"/>
        </a:grad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/>
          <p:nvPr>
            <p:ph type="title"/>
          </p:nvPr>
        </p:nvSpPr>
        <p:spPr>
          <a:xfrm>
            <a:off x="351693" y="3047308"/>
            <a:ext cx="4187650" cy="369332"/>
          </a:xfrm>
          <a:prstGeom prst="rect">
            <a:avLst/>
          </a:prstGeom>
          <a:solidFill>
            <a:srgbClr val="00D8B2"/>
          </a:solidFill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oppins ExtraBold"/>
              <a:buNone/>
              <a:defRPr sz="2000">
                <a:solidFill>
                  <a:schemeClr val="lt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66" name="Google Shape;66;p14"/>
          <p:cNvGrpSpPr/>
          <p:nvPr/>
        </p:nvGrpSpPr>
        <p:grpSpPr>
          <a:xfrm>
            <a:off x="5631545" y="1972217"/>
            <a:ext cx="5577334" cy="2674144"/>
            <a:chOff x="5322056" y="1958149"/>
            <a:chExt cx="5577334" cy="2674144"/>
          </a:xfrm>
        </p:grpSpPr>
        <p:pic>
          <p:nvPicPr>
            <p:cNvPr id="67" name="Google Shape;67;p14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5322056" y="1958149"/>
              <a:ext cx="5459888" cy="19511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8" name="Google Shape;68;p14"/>
            <p:cNvSpPr txBox="1"/>
            <p:nvPr/>
          </p:nvSpPr>
          <p:spPr>
            <a:xfrm>
              <a:off x="6746839" y="4078295"/>
              <a:ext cx="4152551" cy="55399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3000">
                  <a:solidFill>
                    <a:schemeClr val="dk1"/>
                  </a:solidFill>
                  <a:latin typeface="Poppins SemiBold"/>
                  <a:ea typeface="Poppins SemiBold"/>
                  <a:cs typeface="Poppins SemiBold"/>
                  <a:sym typeface="Poppins SemiBold"/>
                </a:rPr>
                <a:t>Connect to the new</a:t>
              </a:r>
              <a:endParaRPr sz="30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endParaRPr>
            </a:p>
          </p:txBody>
        </p:sp>
      </p:grpSp>
      <p:sp>
        <p:nvSpPr>
          <p:cNvPr id="69" name="Google Shape;69;p14"/>
          <p:cNvSpPr txBox="1"/>
          <p:nvPr>
            <p:ph idx="1" type="body"/>
          </p:nvPr>
        </p:nvSpPr>
        <p:spPr>
          <a:xfrm>
            <a:off x="351692" y="3544781"/>
            <a:ext cx="4261129" cy="3785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latin typeface="Poppins ExtraBold"/>
                <a:ea typeface="Poppins ExtraBold"/>
                <a:cs typeface="Poppins ExtraBold"/>
                <a:sym typeface="Poppins ExtraBold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orpo">
  <p:cSld name="1_Corpo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/>
          <p:nvPr>
            <p:ph idx="1" type="body"/>
          </p:nvPr>
        </p:nvSpPr>
        <p:spPr>
          <a:xfrm>
            <a:off x="2315910" y="906224"/>
            <a:ext cx="3735755" cy="36933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latin typeface="Poppins ExtraBold"/>
                <a:ea typeface="Poppins ExtraBold"/>
                <a:cs typeface="Poppins ExtraBold"/>
                <a:sym typeface="Poppins ExtraBold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72" name="Google Shape;72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861933" y="186071"/>
            <a:ext cx="4006786" cy="1073020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963659" y="6132945"/>
            <a:ext cx="1372789" cy="490245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5"/>
          <p:cNvSpPr txBox="1"/>
          <p:nvPr>
            <p:ph idx="2" type="body"/>
          </p:nvPr>
        </p:nvSpPr>
        <p:spPr>
          <a:xfrm>
            <a:off x="583200" y="6344187"/>
            <a:ext cx="1732711" cy="230832"/>
          </a:xfrm>
          <a:prstGeom prst="rect">
            <a:avLst/>
          </a:prstGeom>
          <a:solidFill>
            <a:srgbClr val="00D6AF"/>
          </a:solidFill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latin typeface="Poppins Light"/>
                <a:ea typeface="Poppins Light"/>
                <a:cs typeface="Poppins Light"/>
                <a:sym typeface="Poppins Light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15"/>
          <p:cNvSpPr txBox="1"/>
          <p:nvPr>
            <p:ph idx="3" type="body"/>
          </p:nvPr>
        </p:nvSpPr>
        <p:spPr>
          <a:xfrm>
            <a:off x="2315911" y="1325917"/>
            <a:ext cx="3361682" cy="352545"/>
          </a:xfrm>
          <a:prstGeom prst="rect">
            <a:avLst/>
          </a:prstGeom>
          <a:solidFill>
            <a:srgbClr val="AE4AED"/>
          </a:solidFill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6" name="Google Shape;76;p15"/>
          <p:cNvSpPr txBox="1"/>
          <p:nvPr>
            <p:ph idx="4" type="body"/>
          </p:nvPr>
        </p:nvSpPr>
        <p:spPr>
          <a:xfrm>
            <a:off x="2316163" y="2897188"/>
            <a:ext cx="7305675" cy="16748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orpo">
  <p:cSld name="3_Corpo">
    <p:bg>
      <p:bgPr>
        <a:gradFill>
          <a:gsLst>
            <a:gs pos="0">
              <a:srgbClr val="B4DC57"/>
            </a:gs>
            <a:gs pos="885">
              <a:srgbClr val="B4DC57"/>
            </a:gs>
            <a:gs pos="49000">
              <a:srgbClr val="62E072"/>
            </a:gs>
            <a:gs pos="100000">
              <a:srgbClr val="00D8B2"/>
            </a:gs>
          </a:gsLst>
          <a:lin ang="3000000" scaled="0"/>
        </a:gradFill>
      </p:bgPr>
    </p:bg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6"/>
          <p:cNvSpPr txBox="1"/>
          <p:nvPr>
            <p:ph idx="1" type="body"/>
          </p:nvPr>
        </p:nvSpPr>
        <p:spPr>
          <a:xfrm>
            <a:off x="2315911" y="1303578"/>
            <a:ext cx="3361682" cy="341632"/>
          </a:xfrm>
          <a:prstGeom prst="rect">
            <a:avLst/>
          </a:prstGeom>
          <a:solidFill>
            <a:srgbClr val="AE4AED"/>
          </a:solidFill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9" name="Google Shape;79;p16"/>
          <p:cNvSpPr txBox="1"/>
          <p:nvPr>
            <p:ph idx="2" type="body"/>
          </p:nvPr>
        </p:nvSpPr>
        <p:spPr>
          <a:xfrm>
            <a:off x="2315911" y="872972"/>
            <a:ext cx="3737926" cy="36933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latin typeface="Poppins ExtraBold"/>
                <a:ea typeface="Poppins ExtraBold"/>
                <a:cs typeface="Poppins ExtraBold"/>
                <a:sym typeface="Poppins ExtraBold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80" name="Google Shape;80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981480" y="6134159"/>
            <a:ext cx="1315170" cy="469978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6"/>
          <p:cNvSpPr txBox="1"/>
          <p:nvPr>
            <p:ph idx="3" type="body"/>
          </p:nvPr>
        </p:nvSpPr>
        <p:spPr>
          <a:xfrm>
            <a:off x="583200" y="6344187"/>
            <a:ext cx="1732711" cy="230832"/>
          </a:xfrm>
          <a:prstGeom prst="rect">
            <a:avLst/>
          </a:prstGeom>
          <a:solidFill>
            <a:srgbClr val="AE4AED"/>
          </a:solidFill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2" name="Google Shape;82;p16"/>
          <p:cNvSpPr txBox="1"/>
          <p:nvPr>
            <p:ph idx="4" type="body"/>
          </p:nvPr>
        </p:nvSpPr>
        <p:spPr>
          <a:xfrm>
            <a:off x="2287814" y="2931918"/>
            <a:ext cx="7334250" cy="2070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83" name="Google Shape;83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495350" y="-1140306"/>
            <a:ext cx="5693332" cy="40265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_Corpo">
  <p:cSld name="5_Corpo">
    <p:bg>
      <p:bgPr>
        <a:solidFill>
          <a:schemeClr val="dk1"/>
        </a:solidFill>
      </p:bgPr>
    </p:bg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_Corpo">
  <p:cSld name="6_Corpo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8"/>
          <p:cNvSpPr txBox="1"/>
          <p:nvPr>
            <p:ph idx="1" type="body"/>
          </p:nvPr>
        </p:nvSpPr>
        <p:spPr>
          <a:xfrm>
            <a:off x="5453010" y="2096861"/>
            <a:ext cx="3737926" cy="36933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latin typeface="Poppins ExtraBold"/>
                <a:ea typeface="Poppins ExtraBold"/>
                <a:cs typeface="Poppins ExtraBold"/>
                <a:sym typeface="Poppins ExtraBold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87" name="Google Shape;87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144634" y="6142470"/>
            <a:ext cx="1372789" cy="490245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3598181" y="-219195"/>
            <a:ext cx="8058148" cy="8047503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8"/>
          <p:cNvSpPr txBox="1"/>
          <p:nvPr>
            <p:ph idx="2" type="body"/>
          </p:nvPr>
        </p:nvSpPr>
        <p:spPr>
          <a:xfrm>
            <a:off x="5453010" y="2516554"/>
            <a:ext cx="3737926" cy="352545"/>
          </a:xfrm>
          <a:prstGeom prst="rect">
            <a:avLst/>
          </a:prstGeom>
          <a:solidFill>
            <a:srgbClr val="AE4AED"/>
          </a:solidFill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0" name="Google Shape;90;p18"/>
          <p:cNvSpPr txBox="1"/>
          <p:nvPr>
            <p:ph idx="3" type="body"/>
          </p:nvPr>
        </p:nvSpPr>
        <p:spPr>
          <a:xfrm>
            <a:off x="5453010" y="2919459"/>
            <a:ext cx="6175208" cy="15118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7_Corpo">
  <p:cSld name="7_Corpo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19"/>
          <p:cNvPicPr preferRelativeResize="0"/>
          <p:nvPr/>
        </p:nvPicPr>
        <p:blipFill rotWithShape="1">
          <a:blip r:embed="rId2">
            <a:alphaModFix/>
          </a:blip>
          <a:srcRect b="55321" l="8307" r="33648" t="30388"/>
          <a:stretch/>
        </p:blipFill>
        <p:spPr>
          <a:xfrm>
            <a:off x="-152400" y="4708554"/>
            <a:ext cx="12344400" cy="2149446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9584" y="227445"/>
            <a:ext cx="1372789" cy="490245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9"/>
          <p:cNvSpPr txBox="1"/>
          <p:nvPr>
            <p:ph idx="1" type="body"/>
          </p:nvPr>
        </p:nvSpPr>
        <p:spPr>
          <a:xfrm>
            <a:off x="3541859" y="1630206"/>
            <a:ext cx="5907600" cy="116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5" name="Google Shape;95;p19"/>
          <p:cNvSpPr txBox="1"/>
          <p:nvPr>
            <p:ph idx="2" type="body"/>
          </p:nvPr>
        </p:nvSpPr>
        <p:spPr>
          <a:xfrm>
            <a:off x="3541859" y="887182"/>
            <a:ext cx="2761200" cy="313932"/>
          </a:xfrm>
          <a:prstGeom prst="rect">
            <a:avLst/>
          </a:prstGeom>
          <a:solidFill>
            <a:srgbClr val="00D6AF"/>
          </a:solidFill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fechamento">
  <p:cSld name="1_fechamento">
    <p:bg>
      <p:bgPr>
        <a:gradFill>
          <a:gsLst>
            <a:gs pos="0">
              <a:srgbClr val="FFAC33"/>
            </a:gs>
            <a:gs pos="50000">
              <a:srgbClr val="FF8A5F"/>
            </a:gs>
            <a:gs pos="100000">
              <a:srgbClr val="AE4AED"/>
            </a:gs>
          </a:gsLst>
          <a:lin ang="3000000" scaled="0"/>
        </a:gradFill>
      </p:bgPr>
    </p:bg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0"/>
          <p:cNvSpPr/>
          <p:nvPr/>
        </p:nvSpPr>
        <p:spPr>
          <a:xfrm>
            <a:off x="5116901" y="5818024"/>
            <a:ext cx="1958197" cy="338554"/>
          </a:xfrm>
          <a:prstGeom prst="rect">
            <a:avLst/>
          </a:prstGeom>
          <a:solidFill>
            <a:srgbClr val="00D6AF"/>
          </a:solidFill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>
                <a:solidFill>
                  <a:srgbClr val="00000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www.cpqd.com.br</a:t>
            </a:r>
            <a:endParaRPr sz="1600">
              <a:solidFill>
                <a:srgbClr val="000000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grpSp>
        <p:nvGrpSpPr>
          <p:cNvPr id="98" name="Google Shape;98;p20"/>
          <p:cNvGrpSpPr/>
          <p:nvPr/>
        </p:nvGrpSpPr>
        <p:grpSpPr>
          <a:xfrm>
            <a:off x="4424217" y="992412"/>
            <a:ext cx="3343564" cy="3800524"/>
            <a:chOff x="4424217" y="992412"/>
            <a:chExt cx="3343564" cy="3800524"/>
          </a:xfrm>
        </p:grpSpPr>
        <p:sp>
          <p:nvSpPr>
            <p:cNvPr id="99" name="Google Shape;99;p20"/>
            <p:cNvSpPr txBox="1"/>
            <p:nvPr/>
          </p:nvSpPr>
          <p:spPr>
            <a:xfrm>
              <a:off x="4424217" y="4331271"/>
              <a:ext cx="3343564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2400">
                  <a:solidFill>
                    <a:schemeClr val="dk1"/>
                  </a:solidFill>
                  <a:latin typeface="Poppins SemiBold"/>
                  <a:ea typeface="Poppins SemiBold"/>
                  <a:cs typeface="Poppins SemiBold"/>
                  <a:sym typeface="Poppins SemiBold"/>
                </a:rPr>
                <a:t>Conecte-se ao novo</a:t>
              </a:r>
              <a:endParaRPr/>
            </a:p>
          </p:txBody>
        </p:sp>
        <p:pic>
          <p:nvPicPr>
            <p:cNvPr id="100" name="Google Shape;100;p20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4498107" y="992412"/>
              <a:ext cx="3195784" cy="319578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orpo">
  <p:cSld name="2_Corpo">
    <p:bg>
      <p:bgPr>
        <a:gradFill>
          <a:gsLst>
            <a:gs pos="0">
              <a:srgbClr val="FFAC33"/>
            </a:gs>
            <a:gs pos="50000">
              <a:srgbClr val="FF8A5F"/>
            </a:gs>
            <a:gs pos="100000">
              <a:srgbClr val="AE4AED"/>
            </a:gs>
          </a:gsLst>
          <a:lin ang="3000000" scaled="0"/>
        </a:grad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idx="1" type="body"/>
          </p:nvPr>
        </p:nvSpPr>
        <p:spPr>
          <a:xfrm>
            <a:off x="2315911" y="1292665"/>
            <a:ext cx="3369994" cy="352545"/>
          </a:xfrm>
          <a:prstGeom prst="rect">
            <a:avLst/>
          </a:prstGeom>
          <a:solidFill>
            <a:srgbClr val="AE4AED"/>
          </a:solidFill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2" type="body"/>
          </p:nvPr>
        </p:nvSpPr>
        <p:spPr>
          <a:xfrm>
            <a:off x="2315911" y="872972"/>
            <a:ext cx="3737926" cy="36933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latin typeface="Poppins ExtraBold"/>
                <a:ea typeface="Poppins ExtraBold"/>
                <a:cs typeface="Poppins ExtraBold"/>
                <a:sym typeface="Poppins ExtraBold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20" name="Google Shape;20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861933" y="186071"/>
            <a:ext cx="4006786" cy="10730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21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981480" y="6134159"/>
            <a:ext cx="1315170" cy="469978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3"/>
          <p:cNvSpPr txBox="1"/>
          <p:nvPr>
            <p:ph idx="3" type="body"/>
          </p:nvPr>
        </p:nvSpPr>
        <p:spPr>
          <a:xfrm>
            <a:off x="583200" y="6344187"/>
            <a:ext cx="1732711" cy="230832"/>
          </a:xfrm>
          <a:prstGeom prst="rect">
            <a:avLst/>
          </a:prstGeom>
          <a:solidFill>
            <a:srgbClr val="00D6AF"/>
          </a:solidFill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latin typeface="Poppins Light"/>
                <a:ea typeface="Poppins Light"/>
                <a:cs typeface="Poppins Light"/>
                <a:sym typeface="Poppins Light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" name="Google Shape;23;p3"/>
          <p:cNvSpPr txBox="1"/>
          <p:nvPr>
            <p:ph idx="4" type="body"/>
          </p:nvPr>
        </p:nvSpPr>
        <p:spPr>
          <a:xfrm>
            <a:off x="2287814" y="2931918"/>
            <a:ext cx="7334250" cy="2070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fechamento">
  <p:cSld name="3_fechamento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1"/>
          <p:cNvSpPr/>
          <p:nvPr/>
        </p:nvSpPr>
        <p:spPr>
          <a:xfrm>
            <a:off x="5116901" y="5818024"/>
            <a:ext cx="1958197" cy="338554"/>
          </a:xfrm>
          <a:prstGeom prst="rect">
            <a:avLst/>
          </a:prstGeom>
          <a:solidFill>
            <a:srgbClr val="00D6AF"/>
          </a:solidFill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>
                <a:solidFill>
                  <a:srgbClr val="00000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www.cpqd.com.br</a:t>
            </a:r>
            <a:endParaRPr sz="1600">
              <a:solidFill>
                <a:srgbClr val="000000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grpSp>
        <p:nvGrpSpPr>
          <p:cNvPr id="103" name="Google Shape;103;p21"/>
          <p:cNvGrpSpPr/>
          <p:nvPr/>
        </p:nvGrpSpPr>
        <p:grpSpPr>
          <a:xfrm>
            <a:off x="4424217" y="994521"/>
            <a:ext cx="3343564" cy="3798415"/>
            <a:chOff x="4424217" y="994521"/>
            <a:chExt cx="3343564" cy="3798415"/>
          </a:xfrm>
        </p:grpSpPr>
        <p:sp>
          <p:nvSpPr>
            <p:cNvPr id="104" name="Google Shape;104;p21"/>
            <p:cNvSpPr txBox="1"/>
            <p:nvPr/>
          </p:nvSpPr>
          <p:spPr>
            <a:xfrm>
              <a:off x="4424217" y="4331271"/>
              <a:ext cx="3343564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2400">
                  <a:solidFill>
                    <a:schemeClr val="dk1"/>
                  </a:solidFill>
                  <a:latin typeface="Poppins SemiBold"/>
                  <a:ea typeface="Poppins SemiBold"/>
                  <a:cs typeface="Poppins SemiBold"/>
                  <a:sym typeface="Poppins SemiBold"/>
                </a:rPr>
                <a:t>Conecte-se ao novo</a:t>
              </a:r>
              <a:endParaRPr/>
            </a:p>
          </p:txBody>
        </p:sp>
        <p:pic>
          <p:nvPicPr>
            <p:cNvPr id="105" name="Google Shape;105;p21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4498107" y="994521"/>
              <a:ext cx="3195784" cy="3191562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Fechamento">
  <p:cSld name="4_Fechamento">
    <p:bg>
      <p:bgPr>
        <a:solidFill>
          <a:schemeClr val="dk1"/>
        </a:solidFill>
      </p:bgPr>
    </p:bg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2"/>
          <p:cNvSpPr/>
          <p:nvPr/>
        </p:nvSpPr>
        <p:spPr>
          <a:xfrm>
            <a:off x="5116899" y="6084724"/>
            <a:ext cx="1958197" cy="338554"/>
          </a:xfrm>
          <a:prstGeom prst="rect">
            <a:avLst/>
          </a:prstGeom>
          <a:solidFill>
            <a:srgbClr val="FFD210"/>
          </a:solidFill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>
                <a:solidFill>
                  <a:srgbClr val="00000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www.cpqd.com.br</a:t>
            </a:r>
            <a:endParaRPr sz="1600">
              <a:solidFill>
                <a:srgbClr val="000000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grpSp>
        <p:nvGrpSpPr>
          <p:cNvPr id="108" name="Google Shape;108;p22"/>
          <p:cNvGrpSpPr/>
          <p:nvPr/>
        </p:nvGrpSpPr>
        <p:grpSpPr>
          <a:xfrm>
            <a:off x="2214463" y="542926"/>
            <a:ext cx="7763068" cy="4723429"/>
            <a:chOff x="2214463" y="542926"/>
            <a:chExt cx="7763068" cy="4723429"/>
          </a:xfrm>
        </p:grpSpPr>
        <p:pic>
          <p:nvPicPr>
            <p:cNvPr id="109" name="Google Shape;109;p22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2214463" y="542926"/>
              <a:ext cx="7763068" cy="436672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0" name="Google Shape;110;p22"/>
            <p:cNvSpPr txBox="1"/>
            <p:nvPr/>
          </p:nvSpPr>
          <p:spPr>
            <a:xfrm>
              <a:off x="4424215" y="4804690"/>
              <a:ext cx="3343564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2400">
                  <a:solidFill>
                    <a:schemeClr val="lt1"/>
                  </a:solidFill>
                  <a:latin typeface="Poppins SemiBold"/>
                  <a:ea typeface="Poppins SemiBold"/>
                  <a:cs typeface="Poppins SemiBold"/>
                  <a:sym typeface="Poppins SemiBold"/>
                </a:rPr>
                <a:t>Conecte-se ao novo</a:t>
              </a:r>
              <a:endParaRPr/>
            </a:p>
          </p:txBody>
        </p:sp>
      </p:grp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_fechamento_esp">
  <p:cSld name="5_fechamento_esp">
    <p:bg>
      <p:bgPr>
        <a:gradFill>
          <a:gsLst>
            <a:gs pos="0">
              <a:srgbClr val="B4DC57"/>
            </a:gs>
            <a:gs pos="885">
              <a:srgbClr val="B4DC57"/>
            </a:gs>
            <a:gs pos="49000">
              <a:srgbClr val="62E072"/>
            </a:gs>
            <a:gs pos="100000">
              <a:srgbClr val="00D8B2"/>
            </a:gs>
          </a:gsLst>
          <a:lin ang="3000000" scaled="0"/>
        </a:gradFill>
      </p:bgPr>
    </p:bg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3"/>
          <p:cNvSpPr/>
          <p:nvPr/>
        </p:nvSpPr>
        <p:spPr>
          <a:xfrm>
            <a:off x="5116901" y="5818024"/>
            <a:ext cx="1958197" cy="338554"/>
          </a:xfrm>
          <a:prstGeom prst="rect">
            <a:avLst/>
          </a:prstGeom>
          <a:solidFill>
            <a:srgbClr val="AE4AED"/>
          </a:solidFill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>
                <a:solidFill>
                  <a:schemeClr val="lt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www.cpqd.com.br</a:t>
            </a:r>
            <a:endParaRPr sz="1600">
              <a:solidFill>
                <a:schemeClr val="lt1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grpSp>
        <p:nvGrpSpPr>
          <p:cNvPr id="113" name="Google Shape;113;p23"/>
          <p:cNvGrpSpPr/>
          <p:nvPr/>
        </p:nvGrpSpPr>
        <p:grpSpPr>
          <a:xfrm>
            <a:off x="4424217" y="992412"/>
            <a:ext cx="3343564" cy="3800524"/>
            <a:chOff x="4424217" y="992412"/>
            <a:chExt cx="3343564" cy="3800524"/>
          </a:xfrm>
        </p:grpSpPr>
        <p:sp>
          <p:nvSpPr>
            <p:cNvPr id="114" name="Google Shape;114;p23"/>
            <p:cNvSpPr txBox="1"/>
            <p:nvPr/>
          </p:nvSpPr>
          <p:spPr>
            <a:xfrm>
              <a:off x="4424217" y="4331271"/>
              <a:ext cx="3343564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2400">
                  <a:solidFill>
                    <a:schemeClr val="dk1"/>
                  </a:solidFill>
                  <a:latin typeface="Poppins SemiBold"/>
                  <a:ea typeface="Poppins SemiBold"/>
                  <a:cs typeface="Poppins SemiBold"/>
                  <a:sym typeface="Poppins SemiBold"/>
                </a:rPr>
                <a:t>Conéctate al nuevo</a:t>
              </a:r>
              <a:endParaRPr sz="24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endParaRPr>
            </a:p>
          </p:txBody>
        </p:sp>
        <p:pic>
          <p:nvPicPr>
            <p:cNvPr id="115" name="Google Shape;115;p23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4498107" y="992412"/>
              <a:ext cx="3195784" cy="319578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_fechamento_eng">
  <p:cSld name="6_fechamento_eng">
    <p:bg>
      <p:bgPr>
        <a:gradFill>
          <a:gsLst>
            <a:gs pos="0">
              <a:srgbClr val="FFAC33"/>
            </a:gs>
            <a:gs pos="50000">
              <a:srgbClr val="FF8A5F"/>
            </a:gs>
            <a:gs pos="100000">
              <a:srgbClr val="AE4AED"/>
            </a:gs>
          </a:gsLst>
          <a:lin ang="3000000" scaled="0"/>
        </a:gradFill>
      </p:bgPr>
    </p:bg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4"/>
          <p:cNvSpPr/>
          <p:nvPr/>
        </p:nvSpPr>
        <p:spPr>
          <a:xfrm>
            <a:off x="5116901" y="5818024"/>
            <a:ext cx="1958197" cy="338554"/>
          </a:xfrm>
          <a:prstGeom prst="rect">
            <a:avLst/>
          </a:prstGeom>
          <a:solidFill>
            <a:srgbClr val="00D6AF"/>
          </a:solidFill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>
                <a:solidFill>
                  <a:srgbClr val="00000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www.cpqd.com.br</a:t>
            </a:r>
            <a:endParaRPr sz="1600">
              <a:solidFill>
                <a:srgbClr val="000000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grpSp>
        <p:nvGrpSpPr>
          <p:cNvPr id="118" name="Google Shape;118;p24"/>
          <p:cNvGrpSpPr/>
          <p:nvPr/>
        </p:nvGrpSpPr>
        <p:grpSpPr>
          <a:xfrm>
            <a:off x="4424217" y="992412"/>
            <a:ext cx="3343564" cy="3800524"/>
            <a:chOff x="4424217" y="992412"/>
            <a:chExt cx="3343564" cy="3800524"/>
          </a:xfrm>
        </p:grpSpPr>
        <p:sp>
          <p:nvSpPr>
            <p:cNvPr id="119" name="Google Shape;119;p24"/>
            <p:cNvSpPr txBox="1"/>
            <p:nvPr/>
          </p:nvSpPr>
          <p:spPr>
            <a:xfrm>
              <a:off x="4424217" y="4331271"/>
              <a:ext cx="3343564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2400">
                  <a:solidFill>
                    <a:schemeClr val="dk1"/>
                  </a:solidFill>
                  <a:latin typeface="Poppins SemiBold"/>
                  <a:ea typeface="Poppins SemiBold"/>
                  <a:cs typeface="Poppins SemiBold"/>
                  <a:sym typeface="Poppins SemiBold"/>
                </a:rPr>
                <a:t>Connect to the new</a:t>
              </a:r>
              <a:endParaRPr sz="24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endParaRPr>
            </a:p>
          </p:txBody>
        </p:sp>
        <p:pic>
          <p:nvPicPr>
            <p:cNvPr id="120" name="Google Shape;120;p24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4498107" y="992412"/>
              <a:ext cx="3195784" cy="319578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de título 2">
  <p:cSld name="TITLE_2">
    <p:bg>
      <p:bgPr>
        <a:solidFill>
          <a:srgbClr val="2761FF"/>
        </a:solidFill>
      </p:bgPr>
    </p:bg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5"/>
          <p:cNvSpPr txBox="1"/>
          <p:nvPr>
            <p:ph idx="1" type="subTitle"/>
          </p:nvPr>
        </p:nvSpPr>
        <p:spPr>
          <a:xfrm>
            <a:off x="415600" y="4083633"/>
            <a:ext cx="11360700" cy="1056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 b="1" sz="3700"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 sz="3700">
                <a:solidFill>
                  <a:schemeClr val="lt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 sz="3700">
                <a:solidFill>
                  <a:schemeClr val="lt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 sz="3700">
                <a:solidFill>
                  <a:schemeClr val="lt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 sz="3700">
                <a:solidFill>
                  <a:schemeClr val="lt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 sz="3700">
                <a:solidFill>
                  <a:schemeClr val="lt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 sz="3700">
                <a:solidFill>
                  <a:schemeClr val="lt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 sz="3700">
                <a:solidFill>
                  <a:schemeClr val="lt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 sz="37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3" name="Google Shape;123;p25"/>
          <p:cNvSpPr txBox="1"/>
          <p:nvPr>
            <p:ph idx="12" type="sldNum"/>
          </p:nvPr>
        </p:nvSpPr>
        <p:spPr>
          <a:xfrm>
            <a:off x="11296611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pic>
        <p:nvPicPr>
          <p:cNvPr id="124" name="Google Shape;124;p25"/>
          <p:cNvPicPr preferRelativeResize="0"/>
          <p:nvPr/>
        </p:nvPicPr>
        <p:blipFill rotWithShape="1">
          <a:blip r:embed="rId2">
            <a:alphaModFix/>
          </a:blip>
          <a:srcRect b="36860" l="27662" r="27920" t="37386"/>
          <a:stretch/>
        </p:blipFill>
        <p:spPr>
          <a:xfrm>
            <a:off x="3388433" y="2012800"/>
            <a:ext cx="5415135" cy="1766033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25"/>
          <p:cNvSpPr txBox="1"/>
          <p:nvPr>
            <p:ph idx="2" type="subTitle"/>
          </p:nvPr>
        </p:nvSpPr>
        <p:spPr>
          <a:xfrm>
            <a:off x="3665000" y="5564067"/>
            <a:ext cx="48621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b="1" sz="2700"/>
            </a:lvl1pPr>
            <a:lvl2pPr lvl="1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6"/>
          <p:cNvSpPr/>
          <p:nvPr/>
        </p:nvSpPr>
        <p:spPr>
          <a:xfrm>
            <a:off x="148933" y="446827"/>
            <a:ext cx="10298400" cy="1053300"/>
          </a:xfrm>
          <a:prstGeom prst="rect">
            <a:avLst/>
          </a:prstGeom>
          <a:solidFill>
            <a:srgbClr val="2761FF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26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" name="Google Shape;129;p26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pic>
        <p:nvPicPr>
          <p:cNvPr id="130" name="Google Shape;130;p26"/>
          <p:cNvPicPr preferRelativeResize="0"/>
          <p:nvPr/>
        </p:nvPicPr>
        <p:blipFill rotWithShape="1">
          <a:blip r:embed="rId2">
            <a:alphaModFix/>
          </a:blip>
          <a:srcRect b="31125" l="36022" r="35941" t="31023"/>
          <a:stretch/>
        </p:blipFill>
        <p:spPr>
          <a:xfrm>
            <a:off x="10642662" y="446834"/>
            <a:ext cx="1385540" cy="10532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d Slide">
  <p:cSld name="CUSTOM">
    <p:bg>
      <p:bgPr>
        <a:solidFill>
          <a:srgbClr val="2761FF"/>
        </a:solidFill>
      </p:bgPr>
    </p:bg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7"/>
          <p:cNvSpPr txBox="1"/>
          <p:nvPr>
            <p:ph type="title"/>
          </p:nvPr>
        </p:nvSpPr>
        <p:spPr>
          <a:xfrm>
            <a:off x="653667" y="1529200"/>
            <a:ext cx="8490300" cy="32085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None/>
              <a:defRPr b="1" sz="6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/>
        </p:txBody>
      </p:sp>
      <p:sp>
        <p:nvSpPr>
          <p:cNvPr id="133" name="Google Shape;133;p27"/>
          <p:cNvSpPr txBox="1"/>
          <p:nvPr>
            <p:ph idx="1" type="subTitle"/>
          </p:nvPr>
        </p:nvSpPr>
        <p:spPr>
          <a:xfrm>
            <a:off x="797433" y="4559500"/>
            <a:ext cx="6923700" cy="928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50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50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134" name="Google Shape;134;p27"/>
          <p:cNvPicPr preferRelativeResize="0"/>
          <p:nvPr/>
        </p:nvPicPr>
        <p:blipFill rotWithShape="1">
          <a:blip r:embed="rId2">
            <a:alphaModFix/>
          </a:blip>
          <a:srcRect b="36862" l="27661" r="27923" t="37385"/>
          <a:stretch/>
        </p:blipFill>
        <p:spPr>
          <a:xfrm>
            <a:off x="7193967" y="431900"/>
            <a:ext cx="4724500" cy="1540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de Título 1" showMasterSp="0" type="title">
  <p:cSld name="TITLE"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Google Shape;145;p29"/>
          <p:cNvPicPr preferRelativeResize="0"/>
          <p:nvPr/>
        </p:nvPicPr>
        <p:blipFill rotWithShape="1">
          <a:blip r:embed="rId2">
            <a:alphaModFix amt="76000"/>
          </a:blip>
          <a:srcRect b="11942" l="1045" r="1250" t="5413"/>
          <a:stretch/>
        </p:blipFill>
        <p:spPr>
          <a:xfrm>
            <a:off x="-1" y="0"/>
            <a:ext cx="12192000" cy="6857998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29"/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67000">
                <a:schemeClr val="lt1"/>
              </a:gs>
              <a:gs pos="100000">
                <a:schemeClr val="lt1"/>
              </a:gs>
            </a:gsLst>
            <a:lin ang="0" scaled="0"/>
          </a:gradFill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29"/>
          <p:cNvSpPr/>
          <p:nvPr/>
        </p:nvSpPr>
        <p:spPr>
          <a:xfrm>
            <a:off x="3367316" y="686255"/>
            <a:ext cx="5457300" cy="5485500"/>
          </a:xfrm>
          <a:prstGeom prst="ellipse">
            <a:avLst/>
          </a:prstGeom>
          <a:noFill/>
          <a:ln cap="flat" cmpd="sng" w="889000">
            <a:solidFill>
              <a:srgbClr val="D8D8D8">
                <a:alpha val="49800"/>
              </a:srgb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60925" lIns="121900" spcFirstLastPara="1" rIns="121900" wrap="square" tIns="609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8" name="Google Shape;148;p29"/>
          <p:cNvPicPr preferRelativeResize="0"/>
          <p:nvPr/>
        </p:nvPicPr>
        <p:blipFill rotWithShape="1">
          <a:blip r:embed="rId3">
            <a:alphaModFix/>
          </a:blip>
          <a:srcRect b="27328" l="21561" r="21561" t="27328"/>
          <a:stretch/>
        </p:blipFill>
        <p:spPr>
          <a:xfrm>
            <a:off x="481976" y="2818089"/>
            <a:ext cx="3147805" cy="1411642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29"/>
          <p:cNvSpPr txBox="1"/>
          <p:nvPr>
            <p:ph type="ctrTitle"/>
          </p:nvPr>
        </p:nvSpPr>
        <p:spPr>
          <a:xfrm>
            <a:off x="5860143" y="1550988"/>
            <a:ext cx="5929200" cy="2387700"/>
          </a:xfrm>
          <a:prstGeom prst="rect">
            <a:avLst/>
          </a:prstGeom>
          <a:noFill/>
          <a:ln>
            <a:noFill/>
          </a:ln>
        </p:spPr>
        <p:txBody>
          <a:bodyPr anchorCtr="0" anchor="b" bIns="60925" lIns="121900" spcFirstLastPara="1" rIns="121900" wrap="square" tIns="609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2FF"/>
              </a:buClr>
              <a:buSzPts val="4800"/>
              <a:buFont typeface="Arial"/>
              <a:buNone/>
              <a:defRPr sz="4800">
                <a:solidFill>
                  <a:srgbClr val="0062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/>
        </p:txBody>
      </p:sp>
      <p:sp>
        <p:nvSpPr>
          <p:cNvPr id="150" name="Google Shape;150;p29"/>
          <p:cNvSpPr txBox="1"/>
          <p:nvPr>
            <p:ph idx="1" type="subTitle"/>
          </p:nvPr>
        </p:nvSpPr>
        <p:spPr>
          <a:xfrm>
            <a:off x="5860143" y="4030663"/>
            <a:ext cx="5929200" cy="16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60925">
            <a:normAutofit/>
          </a:bodyPr>
          <a:lstStyle>
            <a:lvl1pPr lv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dk1"/>
                </a:solidFill>
              </a:defRPr>
            </a:lvl1pPr>
            <a:lvl2pPr lvl="1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sz="1800"/>
            </a:lvl3pPr>
            <a:lvl4pPr lvl="3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sz="1600"/>
            </a:lvl4pPr>
            <a:lvl5pPr lvl="4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sz="1600"/>
            </a:lvl5pPr>
            <a:lvl6pPr lvl="5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51" name="Google Shape;151;p29"/>
          <p:cNvSpPr txBox="1"/>
          <p:nvPr>
            <p:ph idx="10" type="dt"/>
          </p:nvPr>
        </p:nvSpPr>
        <p:spPr>
          <a:xfrm>
            <a:off x="5860143" y="635934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>
                <a:solidFill>
                  <a:schemeClr val="dk1"/>
                </a:solidFill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/>
        </p:txBody>
      </p:sp>
      <p:sp>
        <p:nvSpPr>
          <p:cNvPr id="152" name="Google Shape;152;p29"/>
          <p:cNvSpPr txBox="1"/>
          <p:nvPr>
            <p:ph idx="11" type="ftr"/>
          </p:nvPr>
        </p:nvSpPr>
        <p:spPr>
          <a:xfrm>
            <a:off x="838201" y="6356351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>
                <a:solidFill>
                  <a:schemeClr val="dk1"/>
                </a:solidFill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de Título 2" showMasterSp="0">
  <p:cSld name="Slide de Título 2"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30"/>
          <p:cNvSpPr/>
          <p:nvPr/>
        </p:nvSpPr>
        <p:spPr>
          <a:xfrm>
            <a:off x="3367316" y="686255"/>
            <a:ext cx="5457300" cy="5485500"/>
          </a:xfrm>
          <a:prstGeom prst="ellipse">
            <a:avLst/>
          </a:prstGeom>
          <a:noFill/>
          <a:ln cap="flat" cmpd="sng" w="889000">
            <a:solidFill>
              <a:srgbClr val="D8D8D8">
                <a:alpha val="49800"/>
              </a:srgb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60925" lIns="121900" spcFirstLastPara="1" rIns="121900" wrap="square" tIns="609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5" name="Google Shape;155;p30"/>
          <p:cNvPicPr preferRelativeResize="0"/>
          <p:nvPr/>
        </p:nvPicPr>
        <p:blipFill rotWithShape="1">
          <a:blip r:embed="rId2">
            <a:alphaModFix/>
          </a:blip>
          <a:srcRect b="27328" l="21561" r="21561" t="27328"/>
          <a:stretch/>
        </p:blipFill>
        <p:spPr>
          <a:xfrm>
            <a:off x="481976" y="2818089"/>
            <a:ext cx="3147805" cy="1411642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30"/>
          <p:cNvSpPr txBox="1"/>
          <p:nvPr>
            <p:ph type="ctrTitle"/>
          </p:nvPr>
        </p:nvSpPr>
        <p:spPr>
          <a:xfrm>
            <a:off x="5860143" y="1550988"/>
            <a:ext cx="5929200" cy="2387700"/>
          </a:xfrm>
          <a:prstGeom prst="rect">
            <a:avLst/>
          </a:prstGeom>
          <a:noFill/>
          <a:ln>
            <a:noFill/>
          </a:ln>
        </p:spPr>
        <p:txBody>
          <a:bodyPr anchorCtr="0" anchor="b" bIns="60925" lIns="121900" spcFirstLastPara="1" rIns="121900" wrap="square" tIns="609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4D801"/>
              </a:buClr>
              <a:buSzPts val="4800"/>
              <a:buFont typeface="Arial"/>
              <a:buNone/>
              <a:defRPr sz="4800">
                <a:solidFill>
                  <a:srgbClr val="04D80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/>
        </p:txBody>
      </p:sp>
      <p:sp>
        <p:nvSpPr>
          <p:cNvPr id="157" name="Google Shape;157;p30"/>
          <p:cNvSpPr txBox="1"/>
          <p:nvPr>
            <p:ph idx="1" type="subTitle"/>
          </p:nvPr>
        </p:nvSpPr>
        <p:spPr>
          <a:xfrm>
            <a:off x="5860143" y="4030663"/>
            <a:ext cx="5929200" cy="16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60925">
            <a:normAutofit/>
          </a:bodyPr>
          <a:lstStyle>
            <a:lvl1pPr lv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sz="1800"/>
            </a:lvl3pPr>
            <a:lvl4pPr lvl="3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sz="1600"/>
            </a:lvl4pPr>
            <a:lvl5pPr lvl="4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sz="1600"/>
            </a:lvl5pPr>
            <a:lvl6pPr lvl="5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58" name="Google Shape;158;p30"/>
          <p:cNvSpPr txBox="1"/>
          <p:nvPr>
            <p:ph idx="10" type="dt"/>
          </p:nvPr>
        </p:nvSpPr>
        <p:spPr>
          <a:xfrm>
            <a:off x="5860143" y="6356351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/>
        </p:txBody>
      </p:sp>
      <p:sp>
        <p:nvSpPr>
          <p:cNvPr id="159" name="Google Shape;159;p30"/>
          <p:cNvSpPr txBox="1"/>
          <p:nvPr>
            <p:ph idx="11" type="ftr"/>
          </p:nvPr>
        </p:nvSpPr>
        <p:spPr>
          <a:xfrm>
            <a:off x="835213" y="6356351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e Conteúdo" type="obj">
  <p:cSld name="OBJECT"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31"/>
          <p:cNvSpPr txBox="1"/>
          <p:nvPr>
            <p:ph type="title"/>
          </p:nvPr>
        </p:nvSpPr>
        <p:spPr>
          <a:xfrm>
            <a:off x="838200" y="136524"/>
            <a:ext cx="9890700" cy="117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2FF"/>
              </a:buClr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/>
        </p:txBody>
      </p:sp>
      <p:sp>
        <p:nvSpPr>
          <p:cNvPr id="162" name="Google Shape;162;p31"/>
          <p:cNvSpPr txBox="1"/>
          <p:nvPr>
            <p:ph idx="1" type="body"/>
          </p:nvPr>
        </p:nvSpPr>
        <p:spPr>
          <a:xfrm>
            <a:off x="838201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60925">
            <a:normAutofit/>
          </a:bodyPr>
          <a:lstStyle>
            <a:lvl1pPr indent="-4064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4D801"/>
              </a:buClr>
              <a:buSzPts val="2800"/>
              <a:buChar char="•"/>
              <a:defRPr/>
            </a:lvl1pPr>
            <a:lvl2pPr indent="-3810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2FF"/>
              </a:buClr>
              <a:buSzPts val="2400"/>
              <a:buChar char="•"/>
              <a:defRPr/>
            </a:lvl2pPr>
            <a:lvl3pPr indent="-3810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400"/>
              <a:buChar char="•"/>
              <a:defRPr/>
            </a:lvl3pPr>
            <a:lvl4pPr indent="-3810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400"/>
              <a:buChar char="•"/>
              <a:defRPr/>
            </a:lvl4pPr>
            <a:lvl5pPr indent="-3810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400"/>
              <a:buChar char="•"/>
              <a:defRPr/>
            </a:lvl5pPr>
            <a:lvl6pPr indent="-3810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6pPr>
            <a:lvl7pPr indent="-3810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7pPr>
            <a:lvl8pPr indent="-3810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8pPr>
            <a:lvl9pPr indent="-3810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9pPr>
          </a:lstStyle>
          <a:p/>
        </p:txBody>
      </p:sp>
      <p:sp>
        <p:nvSpPr>
          <p:cNvPr id="163" name="Google Shape;163;p31"/>
          <p:cNvSpPr txBox="1"/>
          <p:nvPr>
            <p:ph idx="11" type="ftr"/>
          </p:nvPr>
        </p:nvSpPr>
        <p:spPr>
          <a:xfrm>
            <a:off x="4034975" y="6356351"/>
            <a:ext cx="412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900"/>
              <a:buNone/>
              <a:defRPr>
                <a:solidFill>
                  <a:srgbClr val="3F3F3F"/>
                </a:solidFill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/>
        </p:txBody>
      </p:sp>
      <p:sp>
        <p:nvSpPr>
          <p:cNvPr id="164" name="Google Shape;164;p31"/>
          <p:cNvSpPr txBox="1"/>
          <p:nvPr>
            <p:ph idx="12" type="sldNum"/>
          </p:nvPr>
        </p:nvSpPr>
        <p:spPr>
          <a:xfrm>
            <a:off x="8610601" y="6356351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165" name="Google Shape;165;p31"/>
          <p:cNvSpPr txBox="1"/>
          <p:nvPr>
            <p:ph idx="10" type="dt"/>
          </p:nvPr>
        </p:nvSpPr>
        <p:spPr>
          <a:xfrm>
            <a:off x="838201" y="6356351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8_Corpo">
  <p:cSld name="8_Corpo">
    <p:bg>
      <p:bgPr>
        <a:gradFill>
          <a:gsLst>
            <a:gs pos="0">
              <a:srgbClr val="B4DC57"/>
            </a:gs>
            <a:gs pos="885">
              <a:srgbClr val="B4DC57"/>
            </a:gs>
            <a:gs pos="49000">
              <a:srgbClr val="62E072"/>
            </a:gs>
            <a:gs pos="100000">
              <a:srgbClr val="00D8B2"/>
            </a:gs>
          </a:gsLst>
          <a:lin ang="3000000" scaled="0"/>
        </a:gradFill>
      </p:bgPr>
    </p:bg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uas Partes de Conteúdo" type="twoObj">
  <p:cSld name="TWO_OBJECTS">
    <p:bg>
      <p:bgPr>
        <a:solidFill>
          <a:schemeClr val="lt1"/>
        </a:solidFill>
      </p:bgPr>
    </p:bg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32"/>
          <p:cNvSpPr txBox="1"/>
          <p:nvPr>
            <p:ph type="title"/>
          </p:nvPr>
        </p:nvSpPr>
        <p:spPr>
          <a:xfrm>
            <a:off x="838200" y="136524"/>
            <a:ext cx="9890700" cy="117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2FF"/>
              </a:buClr>
              <a:buSzPts val="4000"/>
              <a:buFont typeface="Arial"/>
              <a:buNone/>
              <a:defRPr>
                <a:solidFill>
                  <a:srgbClr val="0062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/>
        </p:txBody>
      </p:sp>
      <p:sp>
        <p:nvSpPr>
          <p:cNvPr id="168" name="Google Shape;168;p32"/>
          <p:cNvSpPr txBox="1"/>
          <p:nvPr>
            <p:ph idx="1" type="body"/>
          </p:nvPr>
        </p:nvSpPr>
        <p:spPr>
          <a:xfrm>
            <a:off x="838201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60925">
            <a:normAutofit/>
          </a:bodyPr>
          <a:lstStyle>
            <a:lvl1pPr indent="-4064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4D801"/>
              </a:buClr>
              <a:buSzPts val="2800"/>
              <a:buChar char="•"/>
              <a:defRPr>
                <a:solidFill>
                  <a:srgbClr val="3F3F3F"/>
                </a:solidFill>
              </a:defRPr>
            </a:lvl1pPr>
            <a:lvl2pPr indent="-3810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2FF"/>
              </a:buClr>
              <a:buSzPts val="2400"/>
              <a:buChar char="•"/>
              <a:defRPr>
                <a:solidFill>
                  <a:srgbClr val="3F3F3F"/>
                </a:solidFill>
              </a:defRPr>
            </a:lvl2pPr>
            <a:lvl3pPr indent="-3556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>
                <a:solidFill>
                  <a:srgbClr val="3F3F3F"/>
                </a:solidFill>
              </a:defRPr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>
                <a:solidFill>
                  <a:srgbClr val="3F3F3F"/>
                </a:solidFill>
              </a:defRPr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>
                <a:solidFill>
                  <a:srgbClr val="3F3F3F"/>
                </a:solidFill>
              </a:defRPr>
            </a:lvl5pPr>
            <a:lvl6pPr indent="-3810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6pPr>
            <a:lvl7pPr indent="-3810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7pPr>
            <a:lvl8pPr indent="-3810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8pPr>
            <a:lvl9pPr indent="-3810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9pPr>
          </a:lstStyle>
          <a:p/>
        </p:txBody>
      </p:sp>
      <p:sp>
        <p:nvSpPr>
          <p:cNvPr id="169" name="Google Shape;169;p32"/>
          <p:cNvSpPr txBox="1"/>
          <p:nvPr>
            <p:ph idx="2" type="body"/>
          </p:nvPr>
        </p:nvSpPr>
        <p:spPr>
          <a:xfrm>
            <a:off x="6172201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60925">
            <a:normAutofit/>
          </a:bodyPr>
          <a:lstStyle>
            <a:lvl1pPr indent="-4064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4D801"/>
              </a:buClr>
              <a:buSzPts val="2800"/>
              <a:buChar char="•"/>
              <a:defRPr>
                <a:solidFill>
                  <a:srgbClr val="3F3F3F"/>
                </a:solidFill>
              </a:defRPr>
            </a:lvl1pPr>
            <a:lvl2pPr indent="-3810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2FF"/>
              </a:buClr>
              <a:buSzPts val="2400"/>
              <a:buChar char="•"/>
              <a:defRPr>
                <a:solidFill>
                  <a:srgbClr val="3F3F3F"/>
                </a:solidFill>
              </a:defRPr>
            </a:lvl2pPr>
            <a:lvl3pPr indent="-3556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>
                <a:solidFill>
                  <a:srgbClr val="3F3F3F"/>
                </a:solidFill>
              </a:defRPr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>
                <a:solidFill>
                  <a:srgbClr val="3F3F3F"/>
                </a:solidFill>
              </a:defRPr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>
                <a:solidFill>
                  <a:srgbClr val="3F3F3F"/>
                </a:solidFill>
              </a:defRPr>
            </a:lvl5pPr>
            <a:lvl6pPr indent="-3810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6pPr>
            <a:lvl7pPr indent="-3810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7pPr>
            <a:lvl8pPr indent="-3810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8pPr>
            <a:lvl9pPr indent="-3810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9pPr>
          </a:lstStyle>
          <a:p/>
        </p:txBody>
      </p:sp>
      <p:sp>
        <p:nvSpPr>
          <p:cNvPr id="170" name="Google Shape;170;p32"/>
          <p:cNvSpPr txBox="1"/>
          <p:nvPr>
            <p:ph idx="11" type="ftr"/>
          </p:nvPr>
        </p:nvSpPr>
        <p:spPr>
          <a:xfrm>
            <a:off x="4034975" y="6356351"/>
            <a:ext cx="412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900"/>
              <a:buNone/>
              <a:defRPr>
                <a:solidFill>
                  <a:srgbClr val="3F3F3F"/>
                </a:solidFill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/>
        </p:txBody>
      </p:sp>
      <p:sp>
        <p:nvSpPr>
          <p:cNvPr id="171" name="Google Shape;171;p32"/>
          <p:cNvSpPr txBox="1"/>
          <p:nvPr>
            <p:ph idx="12" type="sldNum"/>
          </p:nvPr>
        </p:nvSpPr>
        <p:spPr>
          <a:xfrm>
            <a:off x="8610601" y="6356351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172" name="Google Shape;172;p32"/>
          <p:cNvSpPr txBox="1"/>
          <p:nvPr>
            <p:ph idx="10" type="dt"/>
          </p:nvPr>
        </p:nvSpPr>
        <p:spPr>
          <a:xfrm>
            <a:off x="838201" y="6356351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mente Título" type="titleOnly">
  <p:cSld name="TITLE_ONLY">
    <p:bg>
      <p:bgPr>
        <a:solidFill>
          <a:schemeClr val="lt1"/>
        </a:solidFill>
      </p:bgPr>
    </p:bg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3"/>
          <p:cNvSpPr txBox="1"/>
          <p:nvPr>
            <p:ph type="title"/>
          </p:nvPr>
        </p:nvSpPr>
        <p:spPr>
          <a:xfrm>
            <a:off x="838200" y="136524"/>
            <a:ext cx="9890700" cy="117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2FF"/>
              </a:buClr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/>
        </p:txBody>
      </p:sp>
      <p:sp>
        <p:nvSpPr>
          <p:cNvPr id="175" name="Google Shape;175;p33"/>
          <p:cNvSpPr txBox="1"/>
          <p:nvPr>
            <p:ph idx="11" type="ftr"/>
          </p:nvPr>
        </p:nvSpPr>
        <p:spPr>
          <a:xfrm>
            <a:off x="4034975" y="6356351"/>
            <a:ext cx="412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900"/>
              <a:buNone/>
              <a:defRPr>
                <a:solidFill>
                  <a:srgbClr val="3F3F3F"/>
                </a:solidFill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/>
        </p:txBody>
      </p:sp>
      <p:sp>
        <p:nvSpPr>
          <p:cNvPr id="176" name="Google Shape;176;p33"/>
          <p:cNvSpPr txBox="1"/>
          <p:nvPr>
            <p:ph idx="12" type="sldNum"/>
          </p:nvPr>
        </p:nvSpPr>
        <p:spPr>
          <a:xfrm>
            <a:off x="8610601" y="6356351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177" name="Google Shape;177;p33"/>
          <p:cNvSpPr txBox="1"/>
          <p:nvPr>
            <p:ph idx="10" type="dt"/>
          </p:nvPr>
        </p:nvSpPr>
        <p:spPr>
          <a:xfrm>
            <a:off x="838201" y="6356351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m Branco" showMasterSp="0" type="blank">
  <p:cSld name="BLANK"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Google Shape;179;p3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" y="4298624"/>
            <a:ext cx="2480380" cy="2559380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34"/>
          <p:cNvSpPr txBox="1"/>
          <p:nvPr>
            <p:ph idx="10" type="dt"/>
          </p:nvPr>
        </p:nvSpPr>
        <p:spPr>
          <a:xfrm>
            <a:off x="838201" y="6356351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/>
        </p:txBody>
      </p:sp>
      <p:sp>
        <p:nvSpPr>
          <p:cNvPr id="181" name="Google Shape;181;p34"/>
          <p:cNvSpPr txBox="1"/>
          <p:nvPr>
            <p:ph idx="11" type="ftr"/>
          </p:nvPr>
        </p:nvSpPr>
        <p:spPr>
          <a:xfrm>
            <a:off x="4038601" y="6356351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900"/>
              <a:buNone/>
              <a:def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/>
        </p:txBody>
      </p:sp>
      <p:sp>
        <p:nvSpPr>
          <p:cNvPr id="182" name="Google Shape;182;p34"/>
          <p:cNvSpPr txBox="1"/>
          <p:nvPr>
            <p:ph idx="12" type="sldNum"/>
          </p:nvPr>
        </p:nvSpPr>
        <p:spPr>
          <a:xfrm>
            <a:off x="8610601" y="6356351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cerramento" showMasterSp="0">
  <p:cSld name="Encerramento"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5"/>
          <p:cNvSpPr/>
          <p:nvPr/>
        </p:nvSpPr>
        <p:spPr>
          <a:xfrm>
            <a:off x="3367316" y="686255"/>
            <a:ext cx="5457300" cy="5485500"/>
          </a:xfrm>
          <a:prstGeom prst="ellipse">
            <a:avLst/>
          </a:prstGeom>
          <a:noFill/>
          <a:ln cap="flat" cmpd="sng" w="889000">
            <a:solidFill>
              <a:srgbClr val="D8D8D8">
                <a:alpha val="49800"/>
              </a:srgb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60925" lIns="121900" spcFirstLastPara="1" rIns="121900" wrap="square" tIns="609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p35"/>
          <p:cNvSpPr txBox="1"/>
          <p:nvPr>
            <p:ph type="ctrTitle"/>
          </p:nvPr>
        </p:nvSpPr>
        <p:spPr>
          <a:xfrm>
            <a:off x="1524000" y="1122363"/>
            <a:ext cx="9147300" cy="2387700"/>
          </a:xfrm>
          <a:prstGeom prst="rect">
            <a:avLst/>
          </a:prstGeom>
          <a:noFill/>
          <a:ln>
            <a:noFill/>
          </a:ln>
        </p:spPr>
        <p:txBody>
          <a:bodyPr anchorCtr="0" anchor="b" bIns="60925" lIns="121900" spcFirstLastPara="1" rIns="121900" wrap="square" tIns="60925">
            <a:norm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4D801"/>
              </a:buClr>
              <a:buSzPts val="4800"/>
              <a:buFont typeface="Arial"/>
              <a:buNone/>
              <a:defRPr b="1" sz="4800">
                <a:solidFill>
                  <a:srgbClr val="04D80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/>
        </p:txBody>
      </p:sp>
      <p:sp>
        <p:nvSpPr>
          <p:cNvPr id="186" name="Google Shape;186;p35"/>
          <p:cNvSpPr txBox="1"/>
          <p:nvPr>
            <p:ph idx="1" type="subTitle"/>
          </p:nvPr>
        </p:nvSpPr>
        <p:spPr>
          <a:xfrm>
            <a:off x="1524000" y="3602037"/>
            <a:ext cx="9147300" cy="16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60925">
            <a:normAutofit/>
          </a:bodyPr>
          <a:lstStyle>
            <a:lvl1pPr lv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sz="1800"/>
            </a:lvl3pPr>
            <a:lvl4pPr lvl="3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sz="1600"/>
            </a:lvl4pPr>
            <a:lvl5pPr lvl="4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sz="1600"/>
            </a:lvl5pPr>
            <a:lvl6pPr lvl="5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pic>
        <p:nvPicPr>
          <p:cNvPr id="187" name="Google Shape;187;p35"/>
          <p:cNvPicPr preferRelativeResize="0"/>
          <p:nvPr/>
        </p:nvPicPr>
        <p:blipFill rotWithShape="1">
          <a:blip r:embed="rId2">
            <a:alphaModFix/>
          </a:blip>
          <a:srcRect b="27328" l="21561" r="21561" t="27328"/>
          <a:stretch/>
        </p:blipFill>
        <p:spPr>
          <a:xfrm>
            <a:off x="9089185" y="5349877"/>
            <a:ext cx="2730835" cy="1224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de Título">
  <p:cSld name="Slide de Título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7" name="Google Shape;27;p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9_Corpo">
  <p:cSld name="9_Corpo">
    <p:bg>
      <p:bgPr>
        <a:gradFill>
          <a:gsLst>
            <a:gs pos="0">
              <a:srgbClr val="FFAC33"/>
            </a:gs>
            <a:gs pos="50000">
              <a:srgbClr val="FF8A5F"/>
            </a:gs>
            <a:gs pos="100000">
              <a:srgbClr val="AE4AED"/>
            </a:gs>
          </a:gsLst>
          <a:lin ang="3000000" scaled="0"/>
        </a:gradFill>
      </p:bgPr>
    </p:bg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e Conteúdo" type="obj">
  <p:cSld name="OBJEC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7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fechamento">
  <p:cSld name="2_fechamento">
    <p:bg>
      <p:bgPr>
        <a:gradFill>
          <a:gsLst>
            <a:gs pos="0">
              <a:srgbClr val="B4DC57"/>
            </a:gs>
            <a:gs pos="885">
              <a:srgbClr val="B4DC57"/>
            </a:gs>
            <a:gs pos="49000">
              <a:srgbClr val="62E072"/>
            </a:gs>
            <a:gs pos="100000">
              <a:srgbClr val="00D8B2"/>
            </a:gs>
          </a:gsLst>
          <a:lin ang="3000000" scaled="0"/>
        </a:gradFill>
      </p:bgPr>
    </p:bg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/>
          <p:nvPr/>
        </p:nvSpPr>
        <p:spPr>
          <a:xfrm>
            <a:off x="5116901" y="5818024"/>
            <a:ext cx="1958197" cy="338554"/>
          </a:xfrm>
          <a:prstGeom prst="rect">
            <a:avLst/>
          </a:prstGeom>
          <a:solidFill>
            <a:srgbClr val="AE4AED"/>
          </a:solidFill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>
                <a:solidFill>
                  <a:schemeClr val="lt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www.cpqd.com.br</a:t>
            </a:r>
            <a:endParaRPr sz="1600">
              <a:solidFill>
                <a:schemeClr val="lt1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grpSp>
        <p:nvGrpSpPr>
          <p:cNvPr id="37" name="Google Shape;37;p8"/>
          <p:cNvGrpSpPr/>
          <p:nvPr/>
        </p:nvGrpSpPr>
        <p:grpSpPr>
          <a:xfrm>
            <a:off x="4424217" y="992412"/>
            <a:ext cx="3343564" cy="3800524"/>
            <a:chOff x="4424217" y="992412"/>
            <a:chExt cx="3343564" cy="3800524"/>
          </a:xfrm>
        </p:grpSpPr>
        <p:sp>
          <p:nvSpPr>
            <p:cNvPr id="38" name="Google Shape;38;p8"/>
            <p:cNvSpPr txBox="1"/>
            <p:nvPr/>
          </p:nvSpPr>
          <p:spPr>
            <a:xfrm>
              <a:off x="4424217" y="4331271"/>
              <a:ext cx="3343564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2400">
                  <a:solidFill>
                    <a:schemeClr val="dk1"/>
                  </a:solidFill>
                  <a:latin typeface="Poppins SemiBold"/>
                  <a:ea typeface="Poppins SemiBold"/>
                  <a:cs typeface="Poppins SemiBold"/>
                  <a:sym typeface="Poppins SemiBold"/>
                </a:rPr>
                <a:t>Conecte-se ao novo</a:t>
              </a:r>
              <a:endParaRPr/>
            </a:p>
          </p:txBody>
        </p:sp>
        <p:pic>
          <p:nvPicPr>
            <p:cNvPr id="39" name="Google Shape;39;p8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4498107" y="992412"/>
              <a:ext cx="3195784" cy="319578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Corpo">
  <p:cSld name="4_Corpo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Abertura">
  <p:cSld name="2_Abertura">
    <p:bg>
      <p:bgPr>
        <a:gradFill>
          <a:gsLst>
            <a:gs pos="0">
              <a:srgbClr val="FFAC33"/>
            </a:gs>
            <a:gs pos="50000">
              <a:srgbClr val="FF8A5F"/>
            </a:gs>
            <a:gs pos="100000">
              <a:srgbClr val="AE4AED"/>
            </a:gs>
          </a:gsLst>
          <a:lin ang="3000000" scaled="0"/>
        </a:gradFill>
      </p:bgPr>
    </p:bg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type="title"/>
          </p:nvPr>
        </p:nvSpPr>
        <p:spPr>
          <a:xfrm>
            <a:off x="351693" y="3047308"/>
            <a:ext cx="4187650" cy="369332"/>
          </a:xfrm>
          <a:prstGeom prst="rect">
            <a:avLst/>
          </a:prstGeom>
          <a:solidFill>
            <a:srgbClr val="00D8B2"/>
          </a:solidFill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oppins ExtraBold"/>
              <a:buNone/>
              <a:defRPr sz="2000">
                <a:solidFill>
                  <a:schemeClr val="lt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43" name="Google Shape;43;p10"/>
          <p:cNvGrpSpPr/>
          <p:nvPr/>
        </p:nvGrpSpPr>
        <p:grpSpPr>
          <a:xfrm>
            <a:off x="5631545" y="1972217"/>
            <a:ext cx="5577334" cy="2674144"/>
            <a:chOff x="5322056" y="1958149"/>
            <a:chExt cx="5577334" cy="2674144"/>
          </a:xfrm>
        </p:grpSpPr>
        <p:pic>
          <p:nvPicPr>
            <p:cNvPr id="44" name="Google Shape;44;p10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5322056" y="1958149"/>
              <a:ext cx="5459888" cy="19511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5" name="Google Shape;45;p10"/>
            <p:cNvSpPr txBox="1"/>
            <p:nvPr/>
          </p:nvSpPr>
          <p:spPr>
            <a:xfrm>
              <a:off x="6746839" y="4078295"/>
              <a:ext cx="4152551" cy="55399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3000">
                  <a:solidFill>
                    <a:schemeClr val="dk1"/>
                  </a:solidFill>
                  <a:latin typeface="Poppins SemiBold"/>
                  <a:ea typeface="Poppins SemiBold"/>
                  <a:cs typeface="Poppins SemiBold"/>
                  <a:sym typeface="Poppins SemiBold"/>
                </a:rPr>
                <a:t>Conecte-se ao novo</a:t>
              </a:r>
              <a:endParaRPr/>
            </a:p>
          </p:txBody>
        </p:sp>
      </p:grpSp>
      <p:sp>
        <p:nvSpPr>
          <p:cNvPr id="46" name="Google Shape;46;p10"/>
          <p:cNvSpPr txBox="1"/>
          <p:nvPr>
            <p:ph idx="1" type="body"/>
          </p:nvPr>
        </p:nvSpPr>
        <p:spPr>
          <a:xfrm>
            <a:off x="351692" y="3544781"/>
            <a:ext cx="4261129" cy="3785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latin typeface="Poppins ExtraBold"/>
                <a:ea typeface="Poppins ExtraBold"/>
                <a:cs typeface="Poppins ExtraBold"/>
                <a:sym typeface="Poppins ExtraBold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7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image" Target="../media/image13.png"/><Relationship Id="rId3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2.xml"/><Relationship Id="rId10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oppins ExtraBold"/>
              <a:buNone/>
              <a:defRPr b="0" i="0" sz="4400" u="none" cap="none" strike="noStrike"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Google Shape;136;p28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1" y="4298624"/>
            <a:ext cx="2480380" cy="2559380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28"/>
          <p:cNvSpPr txBox="1"/>
          <p:nvPr>
            <p:ph type="title"/>
          </p:nvPr>
        </p:nvSpPr>
        <p:spPr>
          <a:xfrm>
            <a:off x="838200" y="136524"/>
            <a:ext cx="9890700" cy="117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2FF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0062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9pPr>
          </a:lstStyle>
          <a:p/>
        </p:txBody>
      </p:sp>
      <p:sp>
        <p:nvSpPr>
          <p:cNvPr id="138" name="Google Shape;138;p28"/>
          <p:cNvSpPr txBox="1"/>
          <p:nvPr>
            <p:ph idx="1" type="body"/>
          </p:nvPr>
        </p:nvSpPr>
        <p:spPr>
          <a:xfrm>
            <a:off x="838201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60925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4D80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2FF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9" name="Google Shape;139;p28"/>
          <p:cNvSpPr txBox="1"/>
          <p:nvPr>
            <p:ph idx="10" type="dt"/>
          </p:nvPr>
        </p:nvSpPr>
        <p:spPr>
          <a:xfrm>
            <a:off x="838201" y="6356351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12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0" name="Google Shape;140;p28"/>
          <p:cNvSpPr txBox="1"/>
          <p:nvPr>
            <p:ph idx="11" type="ftr"/>
          </p:nvPr>
        </p:nvSpPr>
        <p:spPr>
          <a:xfrm>
            <a:off x="4038601" y="6356351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12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1" name="Google Shape;141;p28"/>
          <p:cNvSpPr txBox="1"/>
          <p:nvPr>
            <p:ph idx="12" type="sldNum"/>
          </p:nvPr>
        </p:nvSpPr>
        <p:spPr>
          <a:xfrm>
            <a:off x="8610601" y="6356351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cxnSp>
        <p:nvCxnSpPr>
          <p:cNvPr id="142" name="Google Shape;142;p28"/>
          <p:cNvCxnSpPr/>
          <p:nvPr/>
        </p:nvCxnSpPr>
        <p:spPr>
          <a:xfrm>
            <a:off x="0" y="1312092"/>
            <a:ext cx="12192000" cy="0"/>
          </a:xfrm>
          <a:prstGeom prst="straightConnector1">
            <a:avLst/>
          </a:prstGeom>
          <a:noFill/>
          <a:ln cap="flat" cmpd="sng" w="28575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descr="Icon&#10;&#10;Description automatically generated" id="143" name="Google Shape;143;p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207849" y="351972"/>
            <a:ext cx="609766" cy="616857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52.png"/><Relationship Id="rId4" Type="http://schemas.openxmlformats.org/officeDocument/2006/relationships/image" Target="../media/image45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50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15.xml"/><Relationship Id="rId3" Type="http://schemas.openxmlformats.org/officeDocument/2006/relationships/hyperlink" Target="http://drive.google.com/file/d/1pDjQFeFbl9FE2xgw2YXkJcMGhkQlS1ZW/view" TargetMode="External"/><Relationship Id="rId4" Type="http://schemas.openxmlformats.org/officeDocument/2006/relationships/image" Target="../media/image40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48.png"/><Relationship Id="rId4" Type="http://schemas.openxmlformats.org/officeDocument/2006/relationships/image" Target="../media/image54.png"/><Relationship Id="rId5" Type="http://schemas.openxmlformats.org/officeDocument/2006/relationships/image" Target="../media/image44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53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57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19.xml"/><Relationship Id="rId3" Type="http://schemas.openxmlformats.org/officeDocument/2006/relationships/hyperlink" Target="http://drive.google.com/file/d/1AQq6hw3DTexRDbzaQTyUHxOrujirMyPL/view" TargetMode="External"/><Relationship Id="rId4" Type="http://schemas.openxmlformats.org/officeDocument/2006/relationships/image" Target="../media/image56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20.xml"/><Relationship Id="rId3" Type="http://schemas.openxmlformats.org/officeDocument/2006/relationships/hyperlink" Target="http://drive.google.com/file/d/18ONUuOmBOv8AdmE07CCwLjDT3ATkctmo/view" TargetMode="External"/><Relationship Id="rId4" Type="http://schemas.openxmlformats.org/officeDocument/2006/relationships/image" Target="../media/image55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24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7.png"/><Relationship Id="rId4" Type="http://schemas.openxmlformats.org/officeDocument/2006/relationships/image" Target="../media/image23.png"/><Relationship Id="rId9" Type="http://schemas.openxmlformats.org/officeDocument/2006/relationships/image" Target="../media/image26.png"/><Relationship Id="rId5" Type="http://schemas.openxmlformats.org/officeDocument/2006/relationships/image" Target="../media/image30.png"/><Relationship Id="rId6" Type="http://schemas.openxmlformats.org/officeDocument/2006/relationships/image" Target="../media/image25.png"/><Relationship Id="rId7" Type="http://schemas.openxmlformats.org/officeDocument/2006/relationships/image" Target="../media/image29.png"/><Relationship Id="rId8" Type="http://schemas.openxmlformats.org/officeDocument/2006/relationships/image" Target="../media/image31.png"/><Relationship Id="rId11" Type="http://schemas.openxmlformats.org/officeDocument/2006/relationships/image" Target="../media/image37.png"/><Relationship Id="rId10" Type="http://schemas.openxmlformats.org/officeDocument/2006/relationships/image" Target="../media/image32.png"/><Relationship Id="rId12" Type="http://schemas.openxmlformats.org/officeDocument/2006/relationships/image" Target="../media/image4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6.png"/><Relationship Id="rId4" Type="http://schemas.openxmlformats.org/officeDocument/2006/relationships/image" Target="../media/image37.png"/><Relationship Id="rId5" Type="http://schemas.openxmlformats.org/officeDocument/2006/relationships/image" Target="../media/image32.png"/><Relationship Id="rId6" Type="http://schemas.openxmlformats.org/officeDocument/2006/relationships/image" Target="../media/image3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3.png"/><Relationship Id="rId4" Type="http://schemas.openxmlformats.org/officeDocument/2006/relationships/image" Target="../media/image42.png"/><Relationship Id="rId5" Type="http://schemas.openxmlformats.org/officeDocument/2006/relationships/image" Target="../media/image34.png"/><Relationship Id="rId6" Type="http://schemas.openxmlformats.org/officeDocument/2006/relationships/image" Target="../media/image38.png"/><Relationship Id="rId7" Type="http://schemas.openxmlformats.org/officeDocument/2006/relationships/image" Target="../media/image3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6.png"/><Relationship Id="rId4" Type="http://schemas.openxmlformats.org/officeDocument/2006/relationships/image" Target="../media/image4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36"/>
          <p:cNvSpPr txBox="1"/>
          <p:nvPr>
            <p:ph type="ctrTitle"/>
          </p:nvPr>
        </p:nvSpPr>
        <p:spPr>
          <a:xfrm>
            <a:off x="5860143" y="1550988"/>
            <a:ext cx="5929200" cy="2387700"/>
          </a:xfrm>
          <a:prstGeom prst="rect">
            <a:avLst/>
          </a:prstGeom>
          <a:noFill/>
          <a:ln>
            <a:noFill/>
          </a:ln>
        </p:spPr>
        <p:txBody>
          <a:bodyPr anchorCtr="0" anchor="b" bIns="60925" lIns="121900" spcFirstLastPara="1" rIns="121900" wrap="square" tIns="609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2FF"/>
              </a:buClr>
              <a:buSzPts val="4320"/>
              <a:buFont typeface="Arial"/>
              <a:buNone/>
            </a:pPr>
            <a:r>
              <a:rPr lang="pt-BR" sz="4120"/>
              <a:t>Workshop Técnico</a:t>
            </a:r>
            <a:endParaRPr sz="4120"/>
          </a:p>
        </p:txBody>
      </p:sp>
      <p:sp>
        <p:nvSpPr>
          <p:cNvPr id="193" name="Google Shape;193;p36"/>
          <p:cNvSpPr txBox="1"/>
          <p:nvPr>
            <p:ph idx="1" type="subTitle"/>
          </p:nvPr>
        </p:nvSpPr>
        <p:spPr>
          <a:xfrm>
            <a:off x="5860150" y="4030674"/>
            <a:ext cx="5929200" cy="23877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6092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pt-BR"/>
              <a:t>2023-09-04 - </a:t>
            </a:r>
            <a:r>
              <a:rPr lang="pt-BR"/>
              <a:t>Meta 3 - Cloud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16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600"/>
              <a:t>Luiz Eduardo Folly de Campos (RNP)</a:t>
            </a:r>
            <a:endParaRPr sz="16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600"/>
              <a:t>Isadora Figueiredo (CPqD)</a:t>
            </a:r>
            <a:endParaRPr sz="16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600"/>
              <a:t>Clériston Arruda (CPqD)</a:t>
            </a:r>
            <a:endParaRPr sz="16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pt-BR" sz="1600"/>
              <a:t>Luan Carvalho Rios (RNP)</a:t>
            </a:r>
            <a:endParaRPr sz="16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45"/>
          <p:cNvSpPr txBox="1"/>
          <p:nvPr>
            <p:ph type="title"/>
          </p:nvPr>
        </p:nvSpPr>
        <p:spPr>
          <a:xfrm>
            <a:off x="838200" y="136524"/>
            <a:ext cx="9890700" cy="1175700"/>
          </a:xfrm>
          <a:prstGeom prst="rect">
            <a:avLst/>
          </a:prstGeom>
        </p:spPr>
        <p:txBody>
          <a:bodyPr anchorCtr="0" anchor="ctr" bIns="60925" lIns="121900" spcFirstLastPara="1" rIns="121900" wrap="square" tIns="609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Monitoramento</a:t>
            </a:r>
            <a:endParaRPr/>
          </a:p>
        </p:txBody>
      </p:sp>
      <p:sp>
        <p:nvSpPr>
          <p:cNvPr id="308" name="Google Shape;308;p45"/>
          <p:cNvSpPr txBox="1"/>
          <p:nvPr>
            <p:ph idx="1" type="body"/>
          </p:nvPr>
        </p:nvSpPr>
        <p:spPr>
          <a:xfrm>
            <a:off x="838201" y="1825625"/>
            <a:ext cx="10515600" cy="4351200"/>
          </a:xfrm>
          <a:prstGeom prst="rect">
            <a:avLst/>
          </a:prstGeom>
        </p:spPr>
        <p:txBody>
          <a:bodyPr anchorCtr="0" anchor="t" bIns="60925" lIns="121900" spcFirstLastPara="1" rIns="121900" wrap="square" tIns="60925">
            <a:norm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pt-BR" sz="2200"/>
              <a:t>Netdata</a:t>
            </a:r>
            <a:endParaRPr sz="1800"/>
          </a:p>
        </p:txBody>
      </p:sp>
      <p:pic>
        <p:nvPicPr>
          <p:cNvPr id="309" name="Google Shape;309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21400" y="1546750"/>
            <a:ext cx="9511298" cy="5008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46"/>
          <p:cNvSpPr txBox="1"/>
          <p:nvPr>
            <p:ph type="title"/>
          </p:nvPr>
        </p:nvSpPr>
        <p:spPr>
          <a:xfrm>
            <a:off x="838200" y="136524"/>
            <a:ext cx="9890700" cy="1175700"/>
          </a:xfrm>
          <a:prstGeom prst="rect">
            <a:avLst/>
          </a:prstGeom>
        </p:spPr>
        <p:txBody>
          <a:bodyPr anchorCtr="0" anchor="ctr" bIns="60925" lIns="121900" spcFirstLastPara="1" rIns="121900" wrap="square" tIns="609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Monitoramento</a:t>
            </a:r>
            <a:endParaRPr/>
          </a:p>
        </p:txBody>
      </p:sp>
      <p:sp>
        <p:nvSpPr>
          <p:cNvPr id="315" name="Google Shape;315;p46"/>
          <p:cNvSpPr txBox="1"/>
          <p:nvPr>
            <p:ph idx="1" type="body"/>
          </p:nvPr>
        </p:nvSpPr>
        <p:spPr>
          <a:xfrm>
            <a:off x="838201" y="1825625"/>
            <a:ext cx="10515600" cy="4351200"/>
          </a:xfrm>
          <a:prstGeom prst="rect">
            <a:avLst/>
          </a:prstGeom>
        </p:spPr>
        <p:txBody>
          <a:bodyPr anchorCtr="0" anchor="t" bIns="60925" lIns="121900" spcFirstLastPara="1" rIns="121900" wrap="square" tIns="60925">
            <a:norm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pt-BR" sz="2200"/>
              <a:t>Kubernetes Dashboard</a:t>
            </a:r>
            <a:endParaRPr sz="2200"/>
          </a:p>
          <a:p>
            <a:pPr indent="-342900" lvl="0" marL="4572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pt-BR" sz="1800"/>
              <a:t>Visão do estado dos recursos e aplicações K8s</a:t>
            </a:r>
            <a:endParaRPr sz="1800"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t-BR" sz="1800"/>
              <a:t>Manipulação de alguns recursos K8s</a:t>
            </a:r>
            <a:endParaRPr sz="1800"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t-BR" sz="1800"/>
              <a:t>CNCF, via Helm Charts</a:t>
            </a:r>
            <a:endParaRPr sz="1800"/>
          </a:p>
        </p:txBody>
      </p:sp>
      <p:pic>
        <p:nvPicPr>
          <p:cNvPr id="316" name="Google Shape;316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633025" y="1736050"/>
            <a:ext cx="697375" cy="697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47"/>
          <p:cNvSpPr txBox="1"/>
          <p:nvPr>
            <p:ph type="title"/>
          </p:nvPr>
        </p:nvSpPr>
        <p:spPr>
          <a:xfrm>
            <a:off x="838200" y="136524"/>
            <a:ext cx="9890700" cy="1175700"/>
          </a:xfrm>
          <a:prstGeom prst="rect">
            <a:avLst/>
          </a:prstGeom>
        </p:spPr>
        <p:txBody>
          <a:bodyPr anchorCtr="0" anchor="ctr" bIns="60925" lIns="121900" spcFirstLastPara="1" rIns="121900" wrap="square" tIns="609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Monitoramento</a:t>
            </a:r>
            <a:endParaRPr/>
          </a:p>
        </p:txBody>
      </p:sp>
      <p:sp>
        <p:nvSpPr>
          <p:cNvPr id="322" name="Google Shape;322;p47"/>
          <p:cNvSpPr txBox="1"/>
          <p:nvPr>
            <p:ph idx="1" type="body"/>
          </p:nvPr>
        </p:nvSpPr>
        <p:spPr>
          <a:xfrm>
            <a:off x="406851" y="1579525"/>
            <a:ext cx="10515600" cy="4351200"/>
          </a:xfrm>
          <a:prstGeom prst="rect">
            <a:avLst/>
          </a:prstGeom>
        </p:spPr>
        <p:txBody>
          <a:bodyPr anchorCtr="0" anchor="t" bIns="60925" lIns="121900" spcFirstLastPara="1" rIns="121900" wrap="square" tIns="609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pt-BR" sz="2200"/>
              <a:t>Kubernetes </a:t>
            </a:r>
            <a:endParaRPr sz="2200"/>
          </a:p>
          <a:p>
            <a:pPr indent="0" lvl="0" marL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pt-BR" sz="2200"/>
              <a:t>Dashboards</a:t>
            </a:r>
            <a:endParaRPr sz="1800"/>
          </a:p>
        </p:txBody>
      </p:sp>
      <p:pic>
        <p:nvPicPr>
          <p:cNvPr id="323" name="Google Shape;323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07200" y="1579525"/>
            <a:ext cx="8867477" cy="4987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48"/>
          <p:cNvSpPr txBox="1"/>
          <p:nvPr>
            <p:ph type="title"/>
          </p:nvPr>
        </p:nvSpPr>
        <p:spPr>
          <a:xfrm>
            <a:off x="838200" y="136524"/>
            <a:ext cx="9890700" cy="1175700"/>
          </a:xfrm>
          <a:prstGeom prst="rect">
            <a:avLst/>
          </a:prstGeom>
        </p:spPr>
        <p:txBody>
          <a:bodyPr anchorCtr="0" anchor="ctr" bIns="60925" lIns="121900" spcFirstLastPara="1" rIns="121900" wrap="square" tIns="609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Logging</a:t>
            </a:r>
            <a:endParaRPr/>
          </a:p>
        </p:txBody>
      </p:sp>
      <p:pic>
        <p:nvPicPr>
          <p:cNvPr descr="https://lh6.googleusercontent.com/taJ7SYeuwaKg87anzkivoWL8Fm8dPp8unCBpU-72fM3u6idtW3QR2b-uldzkWB0b5z7T5tiF7BBIUSUukZjKiXsKSMbGC0V4uCKUB4ld4RJjbwJVE6sAWNf5nfgoa-fYfG9ZPu3L96aPeHteVXfF22aQZldlzCouUaBBp_0eE6k6mV9EjovWP88mha2l" id="329" name="Google Shape;329;p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996810" y="1759659"/>
            <a:ext cx="1732090" cy="77057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lh4.googleusercontent.com/LTyWJA-0amRRx2m82xKkiVNC9msMJoR-JsqeeUHi47-JZvP0alcE9x0zvMsyhOi9YyUYdp36EbLTcJ3Kl4SWwU9KqaMqBxzvOznXtMnrIzMY63cbdrKb8Ob8FBOEkuMf-e96JUxd8cRHYvbcIAnZ38X7nK6wOzHVvsdZkdJk8AQ3kiJVfhXDWqij5wC9" id="330" name="Google Shape;330;p4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546450" y="3832750"/>
            <a:ext cx="6326300" cy="2796550"/>
          </a:xfrm>
          <a:prstGeom prst="rect">
            <a:avLst/>
          </a:prstGeom>
          <a:noFill/>
          <a:ln>
            <a:noFill/>
          </a:ln>
        </p:spPr>
      </p:pic>
      <p:sp>
        <p:nvSpPr>
          <p:cNvPr id="331" name="Google Shape;331;p48"/>
          <p:cNvSpPr txBox="1"/>
          <p:nvPr>
            <p:ph idx="1" type="body"/>
          </p:nvPr>
        </p:nvSpPr>
        <p:spPr>
          <a:xfrm>
            <a:off x="838201" y="1825625"/>
            <a:ext cx="10515600" cy="4351200"/>
          </a:xfrm>
          <a:prstGeom prst="rect">
            <a:avLst/>
          </a:prstGeom>
        </p:spPr>
        <p:txBody>
          <a:bodyPr anchorCtr="0" anchor="t" bIns="60925" lIns="121900" spcFirstLastPara="1" rIns="121900" wrap="square" tIns="60925">
            <a:norm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pt-BR" sz="2100"/>
              <a:t>Grafana Loki</a:t>
            </a:r>
            <a:endParaRPr sz="2200"/>
          </a:p>
          <a:p>
            <a:pPr indent="-342900" lvl="0" marL="4572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pt-BR" sz="1800"/>
              <a:t>Centralizador de Logs </a:t>
            </a:r>
            <a:endParaRPr sz="1800"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t-BR" sz="1800"/>
              <a:t>Indexa conjunto de rótulos para cada fluxo de log</a:t>
            </a:r>
            <a:endParaRPr sz="1800"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t-BR" sz="1800"/>
              <a:t>Suporta Multi-tenancy e é escalável horizontalmente</a:t>
            </a:r>
            <a:endParaRPr sz="1800"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t-BR" sz="1800"/>
              <a:t>Filtros e buscas nos Logs de objetos K8s</a:t>
            </a:r>
            <a:endParaRPr sz="1800"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t-BR" sz="1800"/>
              <a:t>CNCF, via Helm Charts</a:t>
            </a:r>
            <a:endParaRPr sz="18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49"/>
          <p:cNvSpPr txBox="1"/>
          <p:nvPr>
            <p:ph type="title"/>
          </p:nvPr>
        </p:nvSpPr>
        <p:spPr>
          <a:xfrm>
            <a:off x="838200" y="136524"/>
            <a:ext cx="9890700" cy="1175700"/>
          </a:xfrm>
          <a:prstGeom prst="rect">
            <a:avLst/>
          </a:prstGeom>
        </p:spPr>
        <p:txBody>
          <a:bodyPr anchorCtr="0" anchor="ctr" bIns="60925" lIns="121900" spcFirstLastPara="1" rIns="121900" wrap="square" tIns="609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/>
              <a:t>Visualizando Logs no Grafana Loki</a:t>
            </a:r>
            <a:endParaRPr/>
          </a:p>
        </p:txBody>
      </p:sp>
      <p:sp>
        <p:nvSpPr>
          <p:cNvPr id="337" name="Google Shape;337;p49"/>
          <p:cNvSpPr txBox="1"/>
          <p:nvPr/>
        </p:nvSpPr>
        <p:spPr>
          <a:xfrm>
            <a:off x="4205250" y="6379863"/>
            <a:ext cx="56130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300"/>
              <a:t>Coleta de log do pod repositório do nexus</a:t>
            </a:r>
            <a:endParaRPr sz="1300"/>
          </a:p>
        </p:txBody>
      </p:sp>
      <p:pic>
        <p:nvPicPr>
          <p:cNvPr id="338" name="Google Shape;338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76198" y="1403225"/>
            <a:ext cx="11131679" cy="48972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50"/>
          <p:cNvSpPr txBox="1"/>
          <p:nvPr>
            <p:ph type="title"/>
          </p:nvPr>
        </p:nvSpPr>
        <p:spPr>
          <a:xfrm>
            <a:off x="838200" y="136524"/>
            <a:ext cx="9890700" cy="1175700"/>
          </a:xfrm>
          <a:prstGeom prst="rect">
            <a:avLst/>
          </a:prstGeom>
        </p:spPr>
        <p:txBody>
          <a:bodyPr anchorCtr="0" anchor="ctr" bIns="60925" lIns="121900" spcFirstLastPara="1" rIns="121900" wrap="square" tIns="609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Visualizando Logs no Grafana Loki</a:t>
            </a:r>
            <a:endParaRPr/>
          </a:p>
        </p:txBody>
      </p:sp>
      <p:sp>
        <p:nvSpPr>
          <p:cNvPr id="344" name="Google Shape;344;p50"/>
          <p:cNvSpPr txBox="1"/>
          <p:nvPr>
            <p:ph idx="1" type="body"/>
          </p:nvPr>
        </p:nvSpPr>
        <p:spPr>
          <a:xfrm>
            <a:off x="838201" y="1825625"/>
            <a:ext cx="10515600" cy="4351200"/>
          </a:xfrm>
          <a:prstGeom prst="rect">
            <a:avLst/>
          </a:prstGeom>
        </p:spPr>
        <p:txBody>
          <a:bodyPr anchorCtr="0" anchor="t" bIns="60925" lIns="121900" spcFirstLastPara="1" rIns="121900" wrap="square" tIns="60925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45" name="Google Shape;345;p50" title="Grafana_Loki-curto.mkv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8200" y="1612500"/>
            <a:ext cx="10515600" cy="4895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51"/>
          <p:cNvSpPr txBox="1"/>
          <p:nvPr>
            <p:ph type="title"/>
          </p:nvPr>
        </p:nvSpPr>
        <p:spPr>
          <a:xfrm>
            <a:off x="838200" y="136524"/>
            <a:ext cx="9890700" cy="1175700"/>
          </a:xfrm>
          <a:prstGeom prst="rect">
            <a:avLst/>
          </a:prstGeom>
        </p:spPr>
        <p:txBody>
          <a:bodyPr anchorCtr="0" anchor="ctr" bIns="60925" lIns="121900" spcFirstLastPara="1" rIns="121900" wrap="square" tIns="609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Registry</a:t>
            </a:r>
            <a:endParaRPr/>
          </a:p>
        </p:txBody>
      </p:sp>
      <p:pic>
        <p:nvPicPr>
          <p:cNvPr id="351" name="Google Shape;351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6350" y="3014675"/>
            <a:ext cx="2143125" cy="21431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52" name="Google Shape;352;p51"/>
          <p:cNvGrpSpPr/>
          <p:nvPr/>
        </p:nvGrpSpPr>
        <p:grpSpPr>
          <a:xfrm>
            <a:off x="5070975" y="1508800"/>
            <a:ext cx="4240300" cy="4317774"/>
            <a:chOff x="5921875" y="1637150"/>
            <a:chExt cx="4240300" cy="4317774"/>
          </a:xfrm>
        </p:grpSpPr>
        <p:pic>
          <p:nvPicPr>
            <p:cNvPr id="353" name="Google Shape;353;p51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5921875" y="1637150"/>
              <a:ext cx="4240300" cy="431777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54" name="Google Shape;354;p51"/>
            <p:cNvSpPr/>
            <p:nvPr/>
          </p:nvSpPr>
          <p:spPr>
            <a:xfrm>
              <a:off x="9383575" y="4532075"/>
              <a:ext cx="389400" cy="658800"/>
            </a:xfrm>
            <a:prstGeom prst="roundRect">
              <a:avLst>
                <a:gd fmla="val 16667" name="adj"/>
              </a:avLst>
            </a:prstGeom>
            <a:noFill/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" name="Google Shape;355;p51"/>
            <p:cNvSpPr/>
            <p:nvPr/>
          </p:nvSpPr>
          <p:spPr>
            <a:xfrm>
              <a:off x="7469575" y="5190875"/>
              <a:ext cx="389400" cy="658800"/>
            </a:xfrm>
            <a:prstGeom prst="roundRect">
              <a:avLst>
                <a:gd fmla="val 16667" name="adj"/>
              </a:avLst>
            </a:prstGeom>
            <a:noFill/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56" name="Google Shape;356;p51"/>
          <p:cNvSpPr txBox="1"/>
          <p:nvPr/>
        </p:nvSpPr>
        <p:spPr>
          <a:xfrm>
            <a:off x="3743450" y="2825050"/>
            <a:ext cx="5749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57" name="Google Shape;357;p51"/>
          <p:cNvGrpSpPr/>
          <p:nvPr/>
        </p:nvGrpSpPr>
        <p:grpSpPr>
          <a:xfrm>
            <a:off x="4217050" y="5932149"/>
            <a:ext cx="6511850" cy="615326"/>
            <a:chOff x="4705900" y="6080024"/>
            <a:chExt cx="6511850" cy="615326"/>
          </a:xfrm>
        </p:grpSpPr>
        <p:sp>
          <p:nvSpPr>
            <p:cNvPr id="358" name="Google Shape;358;p51"/>
            <p:cNvSpPr txBox="1"/>
            <p:nvPr/>
          </p:nvSpPr>
          <p:spPr>
            <a:xfrm>
              <a:off x="4705900" y="6279850"/>
              <a:ext cx="6144600" cy="415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500">
                  <a:highlight>
                    <a:srgbClr val="A8FFA8"/>
                  </a:highlight>
                  <a:latin typeface="Poppins"/>
                  <a:ea typeface="Poppins"/>
                  <a:cs typeface="Poppins"/>
                  <a:sym typeface="Poppins"/>
                </a:rPr>
                <a:t>Licença gratuita </a:t>
              </a:r>
              <a:r>
                <a:rPr lang="pt-BR" sz="1500">
                  <a:highlight>
                    <a:srgbClr val="A8FFA8"/>
                  </a:highlight>
                  <a:latin typeface="Poppins"/>
                  <a:ea typeface="Poppins"/>
                  <a:cs typeface="Poppins"/>
                  <a:sym typeface="Poppins"/>
                </a:rPr>
                <a:t>não</a:t>
              </a:r>
              <a:r>
                <a:rPr lang="pt-BR" sz="1500">
                  <a:highlight>
                    <a:srgbClr val="A8FFA8"/>
                  </a:highlight>
                  <a:latin typeface="Poppins"/>
                  <a:ea typeface="Poppins"/>
                  <a:cs typeface="Poppins"/>
                  <a:sym typeface="Poppins"/>
                </a:rPr>
                <a:t> suporta repositórios docker nem Helm.</a:t>
              </a:r>
              <a:endParaRPr sz="1500">
                <a:highlight>
                  <a:srgbClr val="A8FFA8"/>
                </a:highlight>
                <a:latin typeface="Poppins"/>
                <a:ea typeface="Poppins"/>
                <a:cs typeface="Poppins"/>
                <a:sym typeface="Poppins"/>
              </a:endParaRPr>
            </a:p>
          </p:txBody>
        </p:sp>
        <p:pic>
          <p:nvPicPr>
            <p:cNvPr id="359" name="Google Shape;359;p51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10655775" y="6080024"/>
              <a:ext cx="561975" cy="5715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60" name="Google Shape;360;p51"/>
          <p:cNvSpPr txBox="1"/>
          <p:nvPr>
            <p:ph idx="1" type="body"/>
          </p:nvPr>
        </p:nvSpPr>
        <p:spPr>
          <a:xfrm>
            <a:off x="838200" y="1825625"/>
            <a:ext cx="10515600" cy="1586400"/>
          </a:xfrm>
          <a:prstGeom prst="rect">
            <a:avLst/>
          </a:prstGeom>
        </p:spPr>
        <p:txBody>
          <a:bodyPr anchorCtr="0" anchor="t" bIns="60925" lIns="121900" spcFirstLastPara="1" rIns="121900" wrap="square" tIns="60925">
            <a:norm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>
                <a:solidFill>
                  <a:srgbClr val="0062FF"/>
                </a:solidFill>
                <a:latin typeface="Poppins"/>
                <a:ea typeface="Poppins"/>
                <a:cs typeface="Poppins"/>
                <a:sym typeface="Poppins"/>
              </a:rPr>
              <a:t>Jfrog Artifactory OSS</a:t>
            </a:r>
            <a:endParaRPr sz="2200"/>
          </a:p>
          <a:p>
            <a:pPr indent="0" lvl="0" marL="4572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52"/>
          <p:cNvSpPr txBox="1"/>
          <p:nvPr>
            <p:ph type="title"/>
          </p:nvPr>
        </p:nvSpPr>
        <p:spPr>
          <a:xfrm>
            <a:off x="838200" y="136524"/>
            <a:ext cx="9890700" cy="1175700"/>
          </a:xfrm>
          <a:prstGeom prst="rect">
            <a:avLst/>
          </a:prstGeom>
        </p:spPr>
        <p:txBody>
          <a:bodyPr anchorCtr="0" anchor="ctr" bIns="60925" lIns="121900" spcFirstLastPara="1" rIns="121900" wrap="square" tIns="609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Registry</a:t>
            </a:r>
            <a:endParaRPr/>
          </a:p>
        </p:txBody>
      </p:sp>
      <p:pic>
        <p:nvPicPr>
          <p:cNvPr id="366" name="Google Shape;366;p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01325" y="4132975"/>
            <a:ext cx="6248400" cy="1924050"/>
          </a:xfrm>
          <a:prstGeom prst="rect">
            <a:avLst/>
          </a:prstGeom>
          <a:noFill/>
          <a:ln>
            <a:noFill/>
          </a:ln>
        </p:spPr>
      </p:pic>
      <p:sp>
        <p:nvSpPr>
          <p:cNvPr id="367" name="Google Shape;367;p52"/>
          <p:cNvSpPr txBox="1"/>
          <p:nvPr>
            <p:ph idx="1" type="body"/>
          </p:nvPr>
        </p:nvSpPr>
        <p:spPr>
          <a:xfrm>
            <a:off x="838200" y="1825625"/>
            <a:ext cx="10515600" cy="3497100"/>
          </a:xfrm>
          <a:prstGeom prst="rect">
            <a:avLst/>
          </a:prstGeom>
        </p:spPr>
        <p:txBody>
          <a:bodyPr anchorCtr="0" anchor="t" bIns="60925" lIns="121900" spcFirstLastPara="1" rIns="121900" wrap="square" tIns="60925">
            <a:norm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>
                <a:solidFill>
                  <a:srgbClr val="0062FF"/>
                </a:solidFill>
                <a:latin typeface="Poppins"/>
                <a:ea typeface="Poppins"/>
                <a:cs typeface="Poppins"/>
                <a:sym typeface="Poppins"/>
              </a:rPr>
              <a:t>Sonatype Nexus Repository OSS</a:t>
            </a:r>
            <a:endParaRPr sz="2200"/>
          </a:p>
          <a:p>
            <a:pPr indent="-342900" lvl="0" marL="4572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pt-BR" sz="1800"/>
              <a:t>Repositório de código aberto</a:t>
            </a:r>
            <a:endParaRPr sz="1800"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t-BR" sz="1800"/>
              <a:t>CNCF, via Helm Charts</a:t>
            </a:r>
            <a:endParaRPr sz="1800"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t-BR" sz="1800"/>
              <a:t>Suporta muitos formatos de artefatos, ex:</a:t>
            </a:r>
            <a:endParaRPr sz="1800"/>
          </a:p>
          <a:p>
            <a:pPr indent="-3429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pt-BR" sz="1800"/>
              <a:t>Docker </a:t>
            </a:r>
            <a:endParaRPr sz="1800"/>
          </a:p>
          <a:p>
            <a:pPr indent="-3429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pt-BR" sz="1800"/>
              <a:t>Java</a:t>
            </a:r>
            <a:endParaRPr sz="1800"/>
          </a:p>
          <a:p>
            <a:pPr indent="-3429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pt-BR" sz="1800"/>
              <a:t>Helm</a:t>
            </a:r>
            <a:endParaRPr sz="1800"/>
          </a:p>
          <a:p>
            <a:pPr indent="-3429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pt-BR" sz="1800"/>
              <a:t>npm</a:t>
            </a:r>
            <a:endParaRPr sz="18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53"/>
          <p:cNvSpPr txBox="1"/>
          <p:nvPr>
            <p:ph type="title"/>
          </p:nvPr>
        </p:nvSpPr>
        <p:spPr>
          <a:xfrm>
            <a:off x="838200" y="136524"/>
            <a:ext cx="9890700" cy="1175700"/>
          </a:xfrm>
          <a:prstGeom prst="rect">
            <a:avLst/>
          </a:prstGeom>
        </p:spPr>
        <p:txBody>
          <a:bodyPr anchorCtr="0" anchor="ctr" bIns="60925" lIns="121900" spcFirstLastPara="1" rIns="121900" wrap="square" tIns="609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Registry</a:t>
            </a:r>
            <a:endParaRPr/>
          </a:p>
        </p:txBody>
      </p:sp>
      <p:sp>
        <p:nvSpPr>
          <p:cNvPr id="373" name="Google Shape;373;p53"/>
          <p:cNvSpPr txBox="1"/>
          <p:nvPr/>
        </p:nvSpPr>
        <p:spPr>
          <a:xfrm>
            <a:off x="3743450" y="2825050"/>
            <a:ext cx="5749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74" name="Google Shape;374;p53"/>
          <p:cNvPicPr preferRelativeResize="0"/>
          <p:nvPr/>
        </p:nvPicPr>
        <p:blipFill rotWithShape="1">
          <a:blip r:embed="rId3">
            <a:alphaModFix/>
          </a:blip>
          <a:srcRect b="-2375" l="0" r="0" t="0"/>
          <a:stretch/>
        </p:blipFill>
        <p:spPr>
          <a:xfrm>
            <a:off x="636500" y="1361175"/>
            <a:ext cx="11429257" cy="3378463"/>
          </a:xfrm>
          <a:prstGeom prst="rect">
            <a:avLst/>
          </a:prstGeom>
          <a:noFill/>
          <a:ln>
            <a:noFill/>
          </a:ln>
        </p:spPr>
      </p:pic>
      <p:sp>
        <p:nvSpPr>
          <p:cNvPr id="375" name="Google Shape;375;p53"/>
          <p:cNvSpPr txBox="1"/>
          <p:nvPr/>
        </p:nvSpPr>
        <p:spPr>
          <a:xfrm>
            <a:off x="3544625" y="4857100"/>
            <a:ext cx="5613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Interface web do nexus instalado via helm charts na VM do PopRJ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54"/>
          <p:cNvSpPr txBox="1"/>
          <p:nvPr>
            <p:ph type="title"/>
          </p:nvPr>
        </p:nvSpPr>
        <p:spPr>
          <a:xfrm>
            <a:off x="838200" y="136524"/>
            <a:ext cx="9890700" cy="1175700"/>
          </a:xfrm>
          <a:prstGeom prst="rect">
            <a:avLst/>
          </a:prstGeom>
        </p:spPr>
        <p:txBody>
          <a:bodyPr anchorCtr="0" anchor="ctr" bIns="60925" lIns="121900" spcFirstLastPara="1" rIns="121900" wrap="square" tIns="609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Repositórios no Nexus</a:t>
            </a:r>
            <a:endParaRPr/>
          </a:p>
        </p:txBody>
      </p:sp>
      <p:sp>
        <p:nvSpPr>
          <p:cNvPr id="381" name="Google Shape;381;p54"/>
          <p:cNvSpPr txBox="1"/>
          <p:nvPr/>
        </p:nvSpPr>
        <p:spPr>
          <a:xfrm>
            <a:off x="3743450" y="2825050"/>
            <a:ext cx="5749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82" name="Google Shape;382;p54" title="Registry_nexus_tela.mkv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07700" y="1312225"/>
            <a:ext cx="9576600" cy="53868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37"/>
          <p:cNvSpPr txBox="1"/>
          <p:nvPr>
            <p:ph type="title"/>
          </p:nvPr>
        </p:nvSpPr>
        <p:spPr>
          <a:xfrm>
            <a:off x="838200" y="136524"/>
            <a:ext cx="9890700" cy="1175700"/>
          </a:xfrm>
          <a:prstGeom prst="rect">
            <a:avLst/>
          </a:prstGeom>
        </p:spPr>
        <p:txBody>
          <a:bodyPr anchorCtr="0" anchor="ctr" bIns="60925" lIns="121900" spcFirstLastPara="1" rIns="121900" wrap="square" tIns="609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Agenda</a:t>
            </a:r>
            <a:endParaRPr/>
          </a:p>
        </p:txBody>
      </p:sp>
      <p:sp>
        <p:nvSpPr>
          <p:cNvPr id="199" name="Google Shape;199;p37"/>
          <p:cNvSpPr txBox="1"/>
          <p:nvPr>
            <p:ph idx="1" type="body"/>
          </p:nvPr>
        </p:nvSpPr>
        <p:spPr>
          <a:xfrm>
            <a:off x="2325750" y="1916625"/>
            <a:ext cx="7540500" cy="4351200"/>
          </a:xfrm>
          <a:prstGeom prst="rect">
            <a:avLst/>
          </a:prstGeom>
        </p:spPr>
        <p:txBody>
          <a:bodyPr anchorCtr="0" anchor="t" bIns="60925" lIns="121900" spcFirstLastPara="1" rIns="121900" wrap="square" tIns="60925">
            <a:norm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pt-BR" sz="2100"/>
              <a:t>Agenda</a:t>
            </a:r>
            <a:endParaRPr b="1" sz="2200"/>
          </a:p>
          <a:p>
            <a:pPr indent="-342900" lvl="0" marL="4572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Poppins"/>
              <a:buAutoNum type="arabicPeriod"/>
            </a:pPr>
            <a:r>
              <a:rPr lang="pt-BR" sz="180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rPr>
              <a:t>Arquitetura do testbed v0</a:t>
            </a:r>
            <a:endParaRPr sz="1800">
              <a:solidFill>
                <a:srgbClr val="3F3F3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Poppins"/>
              <a:buAutoNum type="arabicPeriod"/>
            </a:pPr>
            <a:r>
              <a:rPr lang="pt-BR" sz="180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rPr>
              <a:t>Instaladores K8s</a:t>
            </a:r>
            <a:endParaRPr sz="1800">
              <a:solidFill>
                <a:srgbClr val="3F3F3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Poppins"/>
              <a:buAutoNum type="arabicPeriod"/>
            </a:pPr>
            <a:r>
              <a:rPr lang="pt-BR" sz="180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rPr>
              <a:t>Rede</a:t>
            </a:r>
            <a:endParaRPr sz="1800">
              <a:solidFill>
                <a:srgbClr val="3F3F3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Poppins"/>
              <a:buAutoNum type="arabicPeriod"/>
            </a:pPr>
            <a:r>
              <a:rPr lang="pt-BR" sz="180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rPr>
              <a:t>Monitoramento</a:t>
            </a:r>
            <a:endParaRPr sz="1800">
              <a:solidFill>
                <a:srgbClr val="3F3F3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Poppins"/>
              <a:buAutoNum type="arabicPeriod"/>
            </a:pPr>
            <a:r>
              <a:rPr lang="pt-BR" sz="180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rPr>
              <a:t>Logging</a:t>
            </a:r>
            <a:endParaRPr sz="1800">
              <a:solidFill>
                <a:srgbClr val="3F3F3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Poppins"/>
              <a:buAutoNum type="arabicPeriod"/>
            </a:pPr>
            <a:r>
              <a:rPr lang="pt-BR" sz="180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rPr>
              <a:t>Registry</a:t>
            </a:r>
            <a:endParaRPr sz="1800">
              <a:solidFill>
                <a:srgbClr val="3F3F3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Poppins"/>
              <a:buAutoNum type="arabicPeriod"/>
            </a:pPr>
            <a:r>
              <a:rPr lang="pt-BR" sz="180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rPr>
              <a:t>Ingress e Cert-manager</a:t>
            </a:r>
            <a:endParaRPr sz="1800">
              <a:solidFill>
                <a:srgbClr val="3F3F3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Poppins"/>
              <a:buAutoNum type="arabicPeriod"/>
            </a:pPr>
            <a:r>
              <a:rPr lang="pt-BR" sz="180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rPr>
              <a:t>Outros Tópicos</a:t>
            </a:r>
            <a:endParaRPr sz="1800">
              <a:solidFill>
                <a:srgbClr val="3F3F3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55"/>
          <p:cNvSpPr txBox="1"/>
          <p:nvPr>
            <p:ph type="title"/>
          </p:nvPr>
        </p:nvSpPr>
        <p:spPr>
          <a:xfrm>
            <a:off x="838200" y="136524"/>
            <a:ext cx="9890700" cy="1175700"/>
          </a:xfrm>
          <a:prstGeom prst="rect">
            <a:avLst/>
          </a:prstGeom>
        </p:spPr>
        <p:txBody>
          <a:bodyPr anchorCtr="0" anchor="ctr" bIns="60925" lIns="121900" spcFirstLastPara="1" rIns="121900" wrap="square" tIns="609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pt-BR" sz="3200"/>
              <a:t>Deploy de um serviço usando uma imagem no Nexus</a:t>
            </a:r>
            <a:endParaRPr sz="3200"/>
          </a:p>
        </p:txBody>
      </p:sp>
      <p:sp>
        <p:nvSpPr>
          <p:cNvPr id="388" name="Google Shape;388;p55"/>
          <p:cNvSpPr txBox="1"/>
          <p:nvPr/>
        </p:nvSpPr>
        <p:spPr>
          <a:xfrm>
            <a:off x="3743450" y="2825050"/>
            <a:ext cx="5749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89" name="Google Shape;389;p55" title="Regisry_neux_deploy2.mkv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96325" y="1472375"/>
            <a:ext cx="9574450" cy="5385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56"/>
          <p:cNvSpPr txBox="1"/>
          <p:nvPr>
            <p:ph type="title"/>
          </p:nvPr>
        </p:nvSpPr>
        <p:spPr>
          <a:xfrm>
            <a:off x="838200" y="136524"/>
            <a:ext cx="9890700" cy="1175700"/>
          </a:xfrm>
          <a:prstGeom prst="rect">
            <a:avLst/>
          </a:prstGeom>
        </p:spPr>
        <p:txBody>
          <a:bodyPr anchorCtr="0" anchor="ctr" bIns="60925" lIns="121900" spcFirstLastPara="1" rIns="121900" wrap="square" tIns="609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Ingress e Cert-manager</a:t>
            </a:r>
            <a:endParaRPr/>
          </a:p>
        </p:txBody>
      </p:sp>
      <p:sp>
        <p:nvSpPr>
          <p:cNvPr id="395" name="Google Shape;395;p56"/>
          <p:cNvSpPr txBox="1"/>
          <p:nvPr>
            <p:ph idx="1" type="body"/>
          </p:nvPr>
        </p:nvSpPr>
        <p:spPr>
          <a:xfrm>
            <a:off x="838201" y="1825625"/>
            <a:ext cx="5212200" cy="4351200"/>
          </a:xfrm>
          <a:prstGeom prst="rect">
            <a:avLst/>
          </a:prstGeom>
        </p:spPr>
        <p:txBody>
          <a:bodyPr anchorCtr="0" anchor="t" bIns="60925" lIns="121900" spcFirstLastPara="1" rIns="121900" wrap="square" tIns="60925">
            <a:normAutofit lnSpcReduction="20000"/>
          </a:bodyPr>
          <a:lstStyle/>
          <a:p>
            <a:pPr indent="0" lvl="0" marL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pt-BR" sz="2200"/>
              <a:t>Ingress</a:t>
            </a:r>
            <a:endParaRPr sz="2200"/>
          </a:p>
          <a:p>
            <a:pPr indent="-342900" lvl="0" marL="4572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pt-BR" sz="1800"/>
              <a:t>INGRESS-NGINX (CNCF)</a:t>
            </a:r>
            <a:endParaRPr sz="1800"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t-BR" sz="1800"/>
              <a:t>URLs ==&gt; serviços do Cluster</a:t>
            </a:r>
            <a:endParaRPr sz="1800"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t-BR" sz="1800"/>
              <a:t>HTTPS</a:t>
            </a:r>
            <a:endParaRPr sz="1800"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t-BR" sz="1800"/>
              <a:t>CNCF, via Helm Chart</a:t>
            </a:r>
            <a:endParaRPr sz="1800"/>
          </a:p>
          <a:p>
            <a:pPr indent="0" lvl="0" marL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pt-BR" sz="2200"/>
              <a:t>Cert-Manager</a:t>
            </a:r>
            <a:endParaRPr sz="2200"/>
          </a:p>
          <a:p>
            <a:pPr indent="-342900" lvl="0" marL="4572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pt-BR" sz="1800"/>
              <a:t>Automatização de uso de Certificados</a:t>
            </a:r>
            <a:endParaRPr sz="1800"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t-BR" sz="1800"/>
              <a:t>Certificados Let’s Encrypt</a:t>
            </a:r>
            <a:endParaRPr sz="1800"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t-BR" sz="1800"/>
              <a:t>CNNF, via Helm Charts</a:t>
            </a:r>
            <a:endParaRPr sz="1800"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t/>
            </a:r>
            <a:endParaRPr sz="1800"/>
          </a:p>
        </p:txBody>
      </p:sp>
      <p:sp>
        <p:nvSpPr>
          <p:cNvPr id="396" name="Google Shape;396;p56"/>
          <p:cNvSpPr txBox="1"/>
          <p:nvPr>
            <p:ph idx="1" type="body"/>
          </p:nvPr>
        </p:nvSpPr>
        <p:spPr>
          <a:xfrm>
            <a:off x="6381450" y="1825625"/>
            <a:ext cx="5212200" cy="3519600"/>
          </a:xfrm>
          <a:prstGeom prst="rect">
            <a:avLst/>
          </a:prstGeom>
        </p:spPr>
        <p:txBody>
          <a:bodyPr anchorCtr="0" anchor="t" bIns="60925" lIns="121900" spcFirstLastPara="1" rIns="121900" wrap="square" tIns="60925">
            <a:norm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pt-BR" sz="2200"/>
              <a:t>DNS RNP</a:t>
            </a:r>
            <a:endParaRPr sz="2200"/>
          </a:p>
          <a:p>
            <a:pPr indent="-342900" lvl="0" marL="4572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pt-BR" sz="1800"/>
              <a:t>URLs openran.ids.rnp.br/*</a:t>
            </a:r>
            <a:endParaRPr sz="1800"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t-BR" sz="1800"/>
              <a:t>Uma rota para cada service K8s</a:t>
            </a:r>
            <a:endParaRPr sz="1800"/>
          </a:p>
          <a:p>
            <a:pPr indent="0" lvl="0" marL="4572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pt-BR" sz="2200"/>
              <a:t>CoreDNS</a:t>
            </a:r>
            <a:endParaRPr sz="2200"/>
          </a:p>
          <a:p>
            <a:pPr indent="-342900" lvl="0" marL="4572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pt-BR" sz="1800"/>
              <a:t>DNS interno K8s</a:t>
            </a:r>
            <a:endParaRPr sz="18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57"/>
          <p:cNvSpPr txBox="1"/>
          <p:nvPr>
            <p:ph type="title"/>
          </p:nvPr>
        </p:nvSpPr>
        <p:spPr>
          <a:xfrm>
            <a:off x="838200" y="136524"/>
            <a:ext cx="9890700" cy="1175700"/>
          </a:xfrm>
          <a:prstGeom prst="rect">
            <a:avLst/>
          </a:prstGeom>
        </p:spPr>
        <p:txBody>
          <a:bodyPr anchorCtr="0" anchor="ctr" bIns="60925" lIns="121900" spcFirstLastPara="1" rIns="121900" wrap="square" tIns="609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Ingress e Cert-manager</a:t>
            </a:r>
            <a:endParaRPr/>
          </a:p>
        </p:txBody>
      </p:sp>
      <p:sp>
        <p:nvSpPr>
          <p:cNvPr id="402" name="Google Shape;402;p57"/>
          <p:cNvSpPr txBox="1"/>
          <p:nvPr>
            <p:ph idx="1" type="body"/>
          </p:nvPr>
        </p:nvSpPr>
        <p:spPr>
          <a:xfrm>
            <a:off x="838201" y="1825625"/>
            <a:ext cx="5212200" cy="4351200"/>
          </a:xfrm>
          <a:prstGeom prst="rect">
            <a:avLst/>
          </a:prstGeom>
        </p:spPr>
        <p:txBody>
          <a:bodyPr anchorCtr="0" anchor="t" bIns="60925" lIns="121900" spcFirstLastPara="1" rIns="121900" wrap="square" tIns="60925">
            <a:normAutofit lnSpcReduction="20000"/>
          </a:bodyPr>
          <a:lstStyle/>
          <a:p>
            <a:pPr indent="0" lvl="0" marL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pt-BR" sz="2200"/>
              <a:t>Ingress</a:t>
            </a:r>
            <a:endParaRPr sz="2200"/>
          </a:p>
          <a:p>
            <a:pPr indent="-342900" lvl="0" marL="4572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pt-BR" sz="1800"/>
              <a:t>INGRESS-NGINX (CNCF)</a:t>
            </a:r>
            <a:endParaRPr sz="1800"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t-BR" sz="1800"/>
              <a:t>URLs ==&gt; serviços do Cluster</a:t>
            </a:r>
            <a:endParaRPr sz="1800"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t-BR" sz="1800"/>
              <a:t>HTTPS</a:t>
            </a:r>
            <a:endParaRPr sz="1800"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t-BR" sz="1800"/>
              <a:t>CNCF, via Helm Chart</a:t>
            </a:r>
            <a:endParaRPr sz="1800"/>
          </a:p>
          <a:p>
            <a:pPr indent="0" lvl="0" marL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pt-BR" sz="2200"/>
              <a:t>Cert-Manager</a:t>
            </a:r>
            <a:endParaRPr sz="2200"/>
          </a:p>
          <a:p>
            <a:pPr indent="-342900" lvl="0" marL="4572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pt-BR" sz="1800"/>
              <a:t>Automatização de uso de Certificados</a:t>
            </a:r>
            <a:endParaRPr sz="1800"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t-BR" sz="1800"/>
              <a:t>Certificados Let’s Encrypt</a:t>
            </a:r>
            <a:endParaRPr sz="1800"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t-BR" sz="1800"/>
              <a:t>CNNF, via Helm Charts</a:t>
            </a:r>
            <a:endParaRPr sz="1800"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t/>
            </a:r>
            <a:endParaRPr sz="1800"/>
          </a:p>
        </p:txBody>
      </p:sp>
      <p:sp>
        <p:nvSpPr>
          <p:cNvPr id="403" name="Google Shape;403;p57"/>
          <p:cNvSpPr txBox="1"/>
          <p:nvPr>
            <p:ph idx="1" type="body"/>
          </p:nvPr>
        </p:nvSpPr>
        <p:spPr>
          <a:xfrm>
            <a:off x="6381450" y="1825625"/>
            <a:ext cx="5212200" cy="3519600"/>
          </a:xfrm>
          <a:prstGeom prst="rect">
            <a:avLst/>
          </a:prstGeom>
        </p:spPr>
        <p:txBody>
          <a:bodyPr anchorCtr="0" anchor="t" bIns="60925" lIns="121900" spcFirstLastPara="1" rIns="121900" wrap="square" tIns="60925">
            <a:norm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pt-BR" sz="2200"/>
              <a:t>DNS RNP</a:t>
            </a:r>
            <a:endParaRPr sz="2200"/>
          </a:p>
          <a:p>
            <a:pPr indent="-342900" lvl="0" marL="4572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pt-BR" sz="1800"/>
              <a:t>URLs openran.ids.rnp.br/*</a:t>
            </a:r>
            <a:endParaRPr sz="1800"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t-BR" sz="1800"/>
              <a:t>Uma rota para cada service K8s</a:t>
            </a:r>
            <a:endParaRPr sz="1800"/>
          </a:p>
          <a:p>
            <a:pPr indent="0" lvl="0" marL="4572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pt-BR" sz="2200"/>
              <a:t>CoreDNS</a:t>
            </a:r>
            <a:endParaRPr sz="2200"/>
          </a:p>
          <a:p>
            <a:pPr indent="-342900" lvl="0" marL="4572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pt-BR" sz="1800"/>
              <a:t>DNS interno K8s</a:t>
            </a:r>
            <a:endParaRPr sz="18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58"/>
          <p:cNvSpPr txBox="1"/>
          <p:nvPr>
            <p:ph type="title"/>
          </p:nvPr>
        </p:nvSpPr>
        <p:spPr>
          <a:xfrm>
            <a:off x="838200" y="136524"/>
            <a:ext cx="9890700" cy="1175700"/>
          </a:xfrm>
          <a:prstGeom prst="rect">
            <a:avLst/>
          </a:prstGeom>
        </p:spPr>
        <p:txBody>
          <a:bodyPr anchorCtr="0" anchor="ctr" bIns="60925" lIns="121900" spcFirstLastPara="1" rIns="121900" wrap="square" tIns="609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0062FF"/>
                </a:solidFill>
              </a:rPr>
              <a:t>Outros Tópicos</a:t>
            </a:r>
            <a:endParaRPr/>
          </a:p>
        </p:txBody>
      </p:sp>
      <p:sp>
        <p:nvSpPr>
          <p:cNvPr id="409" name="Google Shape;409;p58"/>
          <p:cNvSpPr txBox="1"/>
          <p:nvPr>
            <p:ph idx="1" type="body"/>
          </p:nvPr>
        </p:nvSpPr>
        <p:spPr>
          <a:xfrm>
            <a:off x="838201" y="1825625"/>
            <a:ext cx="5212200" cy="4351200"/>
          </a:xfrm>
          <a:prstGeom prst="rect">
            <a:avLst/>
          </a:prstGeom>
        </p:spPr>
        <p:txBody>
          <a:bodyPr anchorCtr="0" anchor="t" bIns="60925" lIns="121900" spcFirstLastPara="1" rIns="121900" wrap="square" tIns="60925">
            <a:norm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pt-BR" sz="2200"/>
              <a:t>Hypervisors</a:t>
            </a:r>
            <a:endParaRPr sz="2200"/>
          </a:p>
          <a:p>
            <a:pPr indent="-342900" lvl="0" marL="4572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pt-BR" sz="1800">
                <a:solidFill>
                  <a:srgbClr val="3F3F3F"/>
                </a:solidFill>
              </a:rPr>
              <a:t>PROXMOX-VE</a:t>
            </a:r>
            <a:endParaRPr sz="1800">
              <a:solidFill>
                <a:srgbClr val="3F3F3F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t-BR" sz="1800">
                <a:solidFill>
                  <a:srgbClr val="3F3F3F"/>
                </a:solidFill>
              </a:rPr>
              <a:t>KVM</a:t>
            </a:r>
            <a:endParaRPr sz="1800">
              <a:solidFill>
                <a:srgbClr val="3F3F3F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t-BR" sz="1800">
                <a:solidFill>
                  <a:srgbClr val="3F3F3F"/>
                </a:solidFill>
              </a:rPr>
              <a:t>oVirt</a:t>
            </a:r>
            <a:endParaRPr sz="1800">
              <a:solidFill>
                <a:srgbClr val="3F3F3F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t-BR" sz="1800">
                <a:solidFill>
                  <a:srgbClr val="3F3F3F"/>
                </a:solidFill>
              </a:rPr>
              <a:t>XCP-NG</a:t>
            </a:r>
            <a:endParaRPr sz="1800"/>
          </a:p>
        </p:txBody>
      </p:sp>
      <p:sp>
        <p:nvSpPr>
          <p:cNvPr id="410" name="Google Shape;410;p58"/>
          <p:cNvSpPr txBox="1"/>
          <p:nvPr>
            <p:ph idx="1" type="body"/>
          </p:nvPr>
        </p:nvSpPr>
        <p:spPr>
          <a:xfrm>
            <a:off x="6381450" y="1825625"/>
            <a:ext cx="5212200" cy="3519600"/>
          </a:xfrm>
          <a:prstGeom prst="rect">
            <a:avLst/>
          </a:prstGeom>
        </p:spPr>
        <p:txBody>
          <a:bodyPr anchorCtr="0" anchor="t" bIns="60925" lIns="121900" spcFirstLastPara="1" rIns="121900" wrap="square" tIns="60925">
            <a:norm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pt-BR" sz="2200">
                <a:solidFill>
                  <a:schemeClr val="dk1"/>
                </a:solidFill>
              </a:rPr>
              <a:t>Acesso Seguro</a:t>
            </a:r>
            <a:endParaRPr sz="2200"/>
          </a:p>
          <a:p>
            <a:pPr indent="-342900" lvl="0" marL="4572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pt-BR" sz="1800"/>
              <a:t>VM Bastion</a:t>
            </a:r>
            <a:endParaRPr sz="1800"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t-BR" sz="1800"/>
              <a:t>OPNSense</a:t>
            </a:r>
            <a:endParaRPr sz="1800"/>
          </a:p>
          <a:p>
            <a:pPr indent="-3429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pt-BR" sz="1800"/>
              <a:t>VPNs OPENVPN e WIREGUARD</a:t>
            </a:r>
            <a:endParaRPr sz="1800"/>
          </a:p>
          <a:p>
            <a:pPr indent="-3429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pt-BR" sz="1800"/>
              <a:t>Controle de Usuários</a:t>
            </a:r>
            <a:endParaRPr sz="1800"/>
          </a:p>
          <a:p>
            <a:pPr indent="-3429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pt-BR" sz="1800"/>
              <a:t>Firewall integrado</a:t>
            </a:r>
            <a:endParaRPr sz="1800"/>
          </a:p>
          <a:p>
            <a:pPr indent="0" lvl="0" marL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59"/>
          <p:cNvSpPr txBox="1"/>
          <p:nvPr>
            <p:ph type="ctrTitle"/>
          </p:nvPr>
        </p:nvSpPr>
        <p:spPr>
          <a:xfrm>
            <a:off x="2032000" y="1496484"/>
            <a:ext cx="12196500" cy="3183600"/>
          </a:xfrm>
          <a:prstGeom prst="rect">
            <a:avLst/>
          </a:prstGeom>
          <a:noFill/>
          <a:ln>
            <a:noFill/>
          </a:ln>
        </p:spPr>
        <p:txBody>
          <a:bodyPr anchorCtr="0" anchor="b" bIns="60925" lIns="121900" spcFirstLastPara="1" rIns="121900" wrap="square" tIns="60925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4D801"/>
              </a:buClr>
              <a:buSzPts val="4800"/>
              <a:buFont typeface="Arial"/>
              <a:buNone/>
            </a:pPr>
            <a:r>
              <a:rPr lang="pt-BR"/>
              <a:t>Obrigado!</a:t>
            </a:r>
            <a:endParaRPr/>
          </a:p>
        </p:txBody>
      </p:sp>
      <p:sp>
        <p:nvSpPr>
          <p:cNvPr id="416" name="Google Shape;416;p59"/>
          <p:cNvSpPr txBox="1"/>
          <p:nvPr/>
        </p:nvSpPr>
        <p:spPr>
          <a:xfrm>
            <a:off x="2665800" y="2337574"/>
            <a:ext cx="6860400" cy="15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600">
                <a:solidFill>
                  <a:srgbClr val="3F3F3F"/>
                </a:solidFill>
              </a:rPr>
              <a:t>Equipe Cloud - OpenRAN Brasil</a:t>
            </a:r>
            <a:endParaRPr b="1" sz="1600">
              <a:solidFill>
                <a:srgbClr val="3F3F3F"/>
              </a:solidFill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3F3F3F"/>
              </a:solidFill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>
                <a:solidFill>
                  <a:srgbClr val="3F3F3F"/>
                </a:solidFill>
              </a:rPr>
              <a:t>Luiz Eduardo Folly de Campos (RNP)</a:t>
            </a:r>
            <a:endParaRPr sz="1600">
              <a:solidFill>
                <a:srgbClr val="3F3F3F"/>
              </a:solidFill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>
                <a:solidFill>
                  <a:srgbClr val="3F3F3F"/>
                </a:solidFill>
              </a:rPr>
              <a:t>Isadora Figueiredo (CPqD)</a:t>
            </a:r>
            <a:endParaRPr sz="1600">
              <a:solidFill>
                <a:srgbClr val="3F3F3F"/>
              </a:solidFill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pt-BR" sz="1800">
                <a:solidFill>
                  <a:srgbClr val="3F3F3F"/>
                </a:solidFill>
              </a:rPr>
              <a:t>Clériston Arruda (CPqD)</a:t>
            </a:r>
            <a:endParaRPr sz="1600">
              <a:solidFill>
                <a:srgbClr val="3F3F3F"/>
              </a:solidFill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>
                <a:solidFill>
                  <a:srgbClr val="3F3F3F"/>
                </a:solidFill>
              </a:rPr>
              <a:t>Luan Carvalho Rios (RNP)</a:t>
            </a:r>
            <a:endParaRPr sz="1600">
              <a:solidFill>
                <a:srgbClr val="3F3F3F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8"/>
          <p:cNvSpPr txBox="1"/>
          <p:nvPr>
            <p:ph type="title"/>
          </p:nvPr>
        </p:nvSpPr>
        <p:spPr>
          <a:xfrm>
            <a:off x="838200" y="136524"/>
            <a:ext cx="9890700" cy="1175700"/>
          </a:xfrm>
          <a:prstGeom prst="rect">
            <a:avLst/>
          </a:prstGeom>
        </p:spPr>
        <p:txBody>
          <a:bodyPr anchorCtr="0" anchor="ctr" bIns="60925" lIns="121900" spcFirstLastPara="1" rIns="121900" wrap="square" tIns="609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Arquitetura Cloud do testbed v0</a:t>
            </a:r>
            <a:endParaRPr/>
          </a:p>
        </p:txBody>
      </p:sp>
      <p:pic>
        <p:nvPicPr>
          <p:cNvPr id="205" name="Google Shape;205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51400" y="1521651"/>
            <a:ext cx="8340599" cy="5181825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38"/>
          <p:cNvSpPr txBox="1"/>
          <p:nvPr>
            <p:ph idx="1" type="body"/>
          </p:nvPr>
        </p:nvSpPr>
        <p:spPr>
          <a:xfrm>
            <a:off x="838200" y="1825625"/>
            <a:ext cx="3790200" cy="3521400"/>
          </a:xfrm>
          <a:prstGeom prst="rect">
            <a:avLst/>
          </a:prstGeom>
        </p:spPr>
        <p:txBody>
          <a:bodyPr anchorCtr="0" anchor="t" bIns="60925" lIns="121900" spcFirstLastPara="1" rIns="121900" wrap="square" tIns="60925">
            <a:norm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pt-BR" sz="2200"/>
              <a:t>2 Clusters</a:t>
            </a:r>
            <a:endParaRPr sz="2200"/>
          </a:p>
          <a:p>
            <a:pPr indent="-342900" lvl="0" marL="4572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pt-BR" sz="1800"/>
              <a:t>Domínios Tecnológicos:</a:t>
            </a:r>
            <a:endParaRPr sz="1800"/>
          </a:p>
          <a:p>
            <a:pPr indent="-3302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pt-BR" sz="1600"/>
              <a:t>ORAN-ONOS, o Voltha (SDPON), DWDM, P4, Aether e RIC</a:t>
            </a:r>
            <a:endParaRPr sz="1600"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t-BR" sz="1800"/>
              <a:t>Orquestração:</a:t>
            </a:r>
            <a:endParaRPr sz="1800"/>
          </a:p>
          <a:p>
            <a:pPr indent="-3429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pt-BR" sz="1800"/>
              <a:t>SMO, Nephio, etc</a:t>
            </a:r>
            <a:endParaRPr sz="18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39"/>
          <p:cNvSpPr/>
          <p:nvPr/>
        </p:nvSpPr>
        <p:spPr>
          <a:xfrm>
            <a:off x="295250" y="3610175"/>
            <a:ext cx="697500" cy="3462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12" name="Google Shape;212;p39"/>
          <p:cNvGrpSpPr/>
          <p:nvPr/>
        </p:nvGrpSpPr>
        <p:grpSpPr>
          <a:xfrm>
            <a:off x="757225" y="1503467"/>
            <a:ext cx="2221800" cy="747225"/>
            <a:chOff x="757225" y="1492900"/>
            <a:chExt cx="2221800" cy="747225"/>
          </a:xfrm>
        </p:grpSpPr>
        <p:pic>
          <p:nvPicPr>
            <p:cNvPr id="213" name="Google Shape;213;p39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511675" y="1492900"/>
              <a:ext cx="787300" cy="6515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4" name="Google Shape;214;p39"/>
            <p:cNvSpPr txBox="1"/>
            <p:nvPr/>
          </p:nvSpPr>
          <p:spPr>
            <a:xfrm>
              <a:off x="757225" y="1544725"/>
              <a:ext cx="2221800" cy="69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pt-BR"/>
                <a:t>Ubuntu</a:t>
              </a:r>
              <a:endParaRPr b="1"/>
            </a:p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pt-BR"/>
                <a:t>20.04</a:t>
              </a:r>
              <a:endParaRPr b="1"/>
            </a:p>
          </p:txBody>
        </p:sp>
      </p:grpSp>
      <p:sp>
        <p:nvSpPr>
          <p:cNvPr id="215" name="Google Shape;215;p39"/>
          <p:cNvSpPr txBox="1"/>
          <p:nvPr>
            <p:ph type="title"/>
          </p:nvPr>
        </p:nvSpPr>
        <p:spPr>
          <a:xfrm>
            <a:off x="838200" y="136524"/>
            <a:ext cx="9890700" cy="1175700"/>
          </a:xfrm>
          <a:prstGeom prst="rect">
            <a:avLst/>
          </a:prstGeom>
        </p:spPr>
        <p:txBody>
          <a:bodyPr anchorCtr="0" anchor="ctr" bIns="60925" lIns="121900" spcFirstLastPara="1" rIns="121900" wrap="square" tIns="609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Instaladores K8s</a:t>
            </a:r>
            <a:endParaRPr/>
          </a:p>
        </p:txBody>
      </p:sp>
      <p:graphicFrame>
        <p:nvGraphicFramePr>
          <p:cNvPr id="216" name="Google Shape;216;p39"/>
          <p:cNvGraphicFramePr/>
          <p:nvPr/>
        </p:nvGraphicFramePr>
        <p:xfrm>
          <a:off x="1213575" y="15691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{4C855944-77AB-4336-9F66-BB3B915AD290}</a:tableStyleId>
              </a:tblPr>
              <a:tblGrid>
                <a:gridCol w="2279325"/>
                <a:gridCol w="1835475"/>
                <a:gridCol w="2057400"/>
                <a:gridCol w="2057400"/>
                <a:gridCol w="2057400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600"/>
                        <a:t>Troubleshooting</a:t>
                      </a:r>
                      <a:endParaRPr b="1" sz="1600"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600"/>
                        <a:t>Suporte Geral</a:t>
                      </a:r>
                      <a:endParaRPr b="1" sz="1600"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600"/>
                        <a:t>  Domínios</a:t>
                      </a:r>
                      <a:endParaRPr b="1" sz="1600"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600"/>
                        <a:t>Componentes</a:t>
                      </a:r>
                      <a:endParaRPr b="1" sz="1600"/>
                    </a:p>
                  </a:txBody>
                  <a:tcPr marT="91425" marB="91425" marR="91425" marL="91425" anchor="ctr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/>
                        <a:t>               </a:t>
                      </a:r>
                      <a:endParaRPr b="1" sz="16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id="217" name="Google Shape;217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83075" y="4850375"/>
            <a:ext cx="2085975" cy="53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p3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718413" y="5512925"/>
            <a:ext cx="1028700" cy="6953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19" name="Google Shape;219;p39"/>
          <p:cNvGrpSpPr/>
          <p:nvPr/>
        </p:nvGrpSpPr>
        <p:grpSpPr>
          <a:xfrm>
            <a:off x="1399325" y="3145025"/>
            <a:ext cx="2140525" cy="723600"/>
            <a:chOff x="1399325" y="2998775"/>
            <a:chExt cx="2140525" cy="723600"/>
          </a:xfrm>
        </p:grpSpPr>
        <p:pic>
          <p:nvPicPr>
            <p:cNvPr id="220" name="Google Shape;220;p39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1399325" y="2998775"/>
              <a:ext cx="1436077" cy="5334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21" name="Google Shape;221;p39"/>
            <p:cNvSpPr txBox="1"/>
            <p:nvPr/>
          </p:nvSpPr>
          <p:spPr>
            <a:xfrm>
              <a:off x="2579850" y="3307475"/>
              <a:ext cx="960000" cy="414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pt-BR"/>
                <a:t>Rancher</a:t>
              </a:r>
              <a:endParaRPr b="1"/>
            </a:p>
          </p:txBody>
        </p:sp>
      </p:grpSp>
      <p:grpSp>
        <p:nvGrpSpPr>
          <p:cNvPr id="222" name="Google Shape;222;p39"/>
          <p:cNvGrpSpPr/>
          <p:nvPr/>
        </p:nvGrpSpPr>
        <p:grpSpPr>
          <a:xfrm>
            <a:off x="1399325" y="2316325"/>
            <a:ext cx="2221700" cy="733025"/>
            <a:chOff x="1399325" y="2170075"/>
            <a:chExt cx="2221700" cy="733025"/>
          </a:xfrm>
        </p:grpSpPr>
        <p:pic>
          <p:nvPicPr>
            <p:cNvPr id="223" name="Google Shape;223;p39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1399325" y="2170075"/>
              <a:ext cx="1436075" cy="5333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24" name="Google Shape;224;p39"/>
            <p:cNvSpPr txBox="1"/>
            <p:nvPr/>
          </p:nvSpPr>
          <p:spPr>
            <a:xfrm>
              <a:off x="2747125" y="2488200"/>
              <a:ext cx="873900" cy="414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pt-BR"/>
                <a:t>Script</a:t>
              </a:r>
              <a:endParaRPr b="1"/>
            </a:p>
          </p:txBody>
        </p:sp>
      </p:grpSp>
      <p:grpSp>
        <p:nvGrpSpPr>
          <p:cNvPr id="225" name="Google Shape;225;p39"/>
          <p:cNvGrpSpPr/>
          <p:nvPr/>
        </p:nvGrpSpPr>
        <p:grpSpPr>
          <a:xfrm>
            <a:off x="1409892" y="3917491"/>
            <a:ext cx="1979808" cy="651561"/>
            <a:chOff x="1409892" y="3771241"/>
            <a:chExt cx="1979808" cy="651561"/>
          </a:xfrm>
        </p:grpSpPr>
        <p:pic>
          <p:nvPicPr>
            <p:cNvPr id="226" name="Google Shape;226;p39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1409892" y="3771241"/>
              <a:ext cx="787300" cy="65156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27" name="Google Shape;227;p39"/>
            <p:cNvSpPr txBox="1"/>
            <p:nvPr/>
          </p:nvSpPr>
          <p:spPr>
            <a:xfrm>
              <a:off x="2197200" y="3889575"/>
              <a:ext cx="1192500" cy="414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b="1" lang="pt-BR" sz="1600">
                  <a:solidFill>
                    <a:schemeClr val="dk1"/>
                  </a:solidFill>
                </a:rPr>
                <a:t>Kubeadm</a:t>
              </a:r>
              <a:endParaRPr b="1"/>
            </a:p>
          </p:txBody>
        </p:sp>
      </p:grpSp>
      <p:pic>
        <p:nvPicPr>
          <p:cNvPr id="228" name="Google Shape;228;p3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1258475" y="3824505"/>
            <a:ext cx="590550" cy="590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39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163763" y="3223975"/>
            <a:ext cx="386625" cy="41005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39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4160950" y="4070163"/>
            <a:ext cx="386625" cy="3462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39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120300" y="4070150"/>
            <a:ext cx="386625" cy="3462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39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8174775" y="4070175"/>
            <a:ext cx="386625" cy="3462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39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0282075" y="4148363"/>
            <a:ext cx="386625" cy="3462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39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0282075" y="4943975"/>
            <a:ext cx="386625" cy="3462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39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120300" y="4943963"/>
            <a:ext cx="386625" cy="3462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39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4160950" y="4943963"/>
            <a:ext cx="386625" cy="3462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p39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928013" y="3223975"/>
            <a:ext cx="386625" cy="41005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39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418538" y="3223975"/>
            <a:ext cx="386625" cy="41005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39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4418550" y="2441600"/>
            <a:ext cx="386625" cy="3462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39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163763" y="2377800"/>
            <a:ext cx="386625" cy="410057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39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928013" y="2409675"/>
            <a:ext cx="386625" cy="410057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39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8399525" y="2448277"/>
            <a:ext cx="639100" cy="2690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p39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0089800" y="2480152"/>
            <a:ext cx="639100" cy="2690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p39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0155850" y="5739577"/>
            <a:ext cx="639100" cy="2690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39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8048550" y="5726040"/>
            <a:ext cx="639100" cy="2690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p39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5994062" y="5739577"/>
            <a:ext cx="639100" cy="2690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Google Shape;247;p39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4051050" y="5739577"/>
            <a:ext cx="639100" cy="2690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Google Shape;248;p39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0155850" y="3294452"/>
            <a:ext cx="639100" cy="2690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49;p39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8012900" y="2441600"/>
            <a:ext cx="386625" cy="3462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Google Shape;250;p39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8048550" y="3294452"/>
            <a:ext cx="639100" cy="2690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39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8048537" y="4982540"/>
            <a:ext cx="639100" cy="2690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Google Shape;252;p39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295313" y="1622075"/>
            <a:ext cx="697375" cy="697375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p39"/>
          <p:cNvSpPr txBox="1"/>
          <p:nvPr/>
        </p:nvSpPr>
        <p:spPr>
          <a:xfrm>
            <a:off x="184525" y="2362913"/>
            <a:ext cx="873900" cy="41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/>
              <a:t>1.24</a:t>
            </a:r>
            <a:endParaRPr b="1"/>
          </a:p>
        </p:txBody>
      </p:sp>
      <p:sp>
        <p:nvSpPr>
          <p:cNvPr id="254" name="Google Shape;254;p39"/>
          <p:cNvSpPr txBox="1"/>
          <p:nvPr/>
        </p:nvSpPr>
        <p:spPr>
          <a:xfrm>
            <a:off x="184525" y="2922588"/>
            <a:ext cx="873900" cy="41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/>
              <a:t>1.23</a:t>
            </a:r>
            <a:endParaRPr b="1"/>
          </a:p>
        </p:txBody>
      </p:sp>
      <p:sp>
        <p:nvSpPr>
          <p:cNvPr id="255" name="Google Shape;255;p39"/>
          <p:cNvSpPr txBox="1"/>
          <p:nvPr/>
        </p:nvSpPr>
        <p:spPr>
          <a:xfrm>
            <a:off x="184525" y="3558475"/>
            <a:ext cx="873900" cy="41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600"/>
              <a:t>1.21</a:t>
            </a:r>
            <a:endParaRPr b="1" sz="1600"/>
          </a:p>
        </p:txBody>
      </p:sp>
      <p:sp>
        <p:nvSpPr>
          <p:cNvPr id="256" name="Google Shape;256;p39"/>
          <p:cNvSpPr/>
          <p:nvPr/>
        </p:nvSpPr>
        <p:spPr>
          <a:xfrm flipH="1">
            <a:off x="536425" y="2766750"/>
            <a:ext cx="197700" cy="162300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7" name="Google Shape;257;p39"/>
          <p:cNvSpPr/>
          <p:nvPr/>
        </p:nvSpPr>
        <p:spPr>
          <a:xfrm flipH="1">
            <a:off x="536425" y="3376350"/>
            <a:ext cx="197700" cy="162300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40"/>
          <p:cNvSpPr txBox="1"/>
          <p:nvPr>
            <p:ph type="title"/>
          </p:nvPr>
        </p:nvSpPr>
        <p:spPr>
          <a:xfrm>
            <a:off x="838200" y="136524"/>
            <a:ext cx="9890700" cy="1175700"/>
          </a:xfrm>
          <a:prstGeom prst="rect">
            <a:avLst/>
          </a:prstGeom>
        </p:spPr>
        <p:txBody>
          <a:bodyPr anchorCtr="0" anchor="ctr" bIns="60925" lIns="121900" spcFirstLastPara="1" rIns="121900" wrap="square" tIns="609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Plugins de Rede</a:t>
            </a:r>
            <a:endParaRPr/>
          </a:p>
        </p:txBody>
      </p:sp>
      <p:sp>
        <p:nvSpPr>
          <p:cNvPr id="263" name="Google Shape;263;p40"/>
          <p:cNvSpPr txBox="1"/>
          <p:nvPr/>
        </p:nvSpPr>
        <p:spPr>
          <a:xfrm>
            <a:off x="1436125" y="1971994"/>
            <a:ext cx="8067600" cy="3398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7145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4D801"/>
              </a:buClr>
              <a:buSzPts val="1800"/>
              <a:buChar char="•"/>
            </a:pPr>
            <a:r>
              <a:rPr b="1" lang="pt-BR" sz="1800">
                <a:solidFill>
                  <a:srgbClr val="3F3F3F"/>
                </a:solidFill>
              </a:rPr>
              <a:t>Flannel</a:t>
            </a:r>
            <a:r>
              <a:rPr lang="pt-BR" sz="2100">
                <a:solidFill>
                  <a:srgbClr val="3F3F3F"/>
                </a:solidFill>
              </a:rPr>
              <a:t> - </a:t>
            </a:r>
            <a:r>
              <a:rPr lang="pt-BR" sz="1600">
                <a:solidFill>
                  <a:srgbClr val="3F3F3F"/>
                </a:solidFill>
              </a:rPr>
              <a:t>Questões com domínios tecnológicos</a:t>
            </a:r>
            <a:endParaRPr sz="2100">
              <a:solidFill>
                <a:srgbClr val="3F3F3F"/>
              </a:solidFill>
            </a:endParaRPr>
          </a:p>
          <a:p>
            <a:pPr indent="-17145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4D801"/>
              </a:buClr>
              <a:buSzPts val="1800"/>
              <a:buChar char="•"/>
            </a:pPr>
            <a:r>
              <a:rPr b="1" lang="pt-BR" sz="1800">
                <a:solidFill>
                  <a:srgbClr val="3F3F3F"/>
                </a:solidFill>
              </a:rPr>
              <a:t>Weave</a:t>
            </a:r>
            <a:r>
              <a:rPr lang="pt-BR" sz="2100">
                <a:solidFill>
                  <a:srgbClr val="3F3F3F"/>
                </a:solidFill>
              </a:rPr>
              <a:t> - </a:t>
            </a:r>
            <a:r>
              <a:rPr lang="pt-BR" sz="1600">
                <a:solidFill>
                  <a:srgbClr val="3F3F3F"/>
                </a:solidFill>
              </a:rPr>
              <a:t>Questões com troubleshooting</a:t>
            </a:r>
            <a:endParaRPr sz="2100">
              <a:solidFill>
                <a:srgbClr val="3F3F3F"/>
              </a:solidFill>
            </a:endParaRPr>
          </a:p>
          <a:p>
            <a:pPr indent="-17145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4D801"/>
              </a:buClr>
              <a:buSzPts val="1800"/>
              <a:buChar char="•"/>
            </a:pPr>
            <a:r>
              <a:rPr b="1" lang="pt-BR" sz="1800">
                <a:solidFill>
                  <a:srgbClr val="3F3F3F"/>
                </a:solidFill>
              </a:rPr>
              <a:t>Calico</a:t>
            </a:r>
            <a:r>
              <a:rPr lang="pt-BR" sz="2100">
                <a:solidFill>
                  <a:srgbClr val="3F3F3F"/>
                </a:solidFill>
              </a:rPr>
              <a:t> - </a:t>
            </a:r>
            <a:r>
              <a:rPr lang="pt-BR" sz="1600">
                <a:solidFill>
                  <a:srgbClr val="3F3F3F"/>
                </a:solidFill>
              </a:rPr>
              <a:t>Testado ok nas instalações integradas</a:t>
            </a:r>
            <a:endParaRPr sz="2100">
              <a:solidFill>
                <a:srgbClr val="3F3F3F"/>
              </a:solidFill>
            </a:endParaRPr>
          </a:p>
          <a:p>
            <a:pPr indent="-17145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4D801"/>
              </a:buClr>
              <a:buSzPts val="1800"/>
              <a:buChar char="•"/>
            </a:pPr>
            <a:r>
              <a:rPr b="1" lang="pt-BR" sz="1800">
                <a:solidFill>
                  <a:srgbClr val="3F3F3F"/>
                </a:solidFill>
              </a:rPr>
              <a:t>Cilium</a:t>
            </a:r>
            <a:r>
              <a:rPr lang="pt-BR" sz="2100">
                <a:solidFill>
                  <a:srgbClr val="3F3F3F"/>
                </a:solidFill>
              </a:rPr>
              <a:t> - </a:t>
            </a:r>
            <a:r>
              <a:rPr lang="pt-BR" sz="1600">
                <a:solidFill>
                  <a:srgbClr val="3F3F3F"/>
                </a:solidFill>
              </a:rPr>
              <a:t>Ainda não testado</a:t>
            </a:r>
            <a:endParaRPr sz="2100">
              <a:solidFill>
                <a:srgbClr val="3F3F3F"/>
              </a:solidFill>
            </a:endParaRPr>
          </a:p>
          <a:p>
            <a:pPr indent="-17145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4D801"/>
              </a:buClr>
              <a:buSzPts val="1800"/>
              <a:buChar char="•"/>
            </a:pPr>
            <a:r>
              <a:rPr b="1" lang="pt-BR" sz="1800">
                <a:solidFill>
                  <a:srgbClr val="3F3F3F"/>
                </a:solidFill>
              </a:rPr>
              <a:t>Multus</a:t>
            </a:r>
            <a:r>
              <a:rPr lang="pt-BR" sz="2100">
                <a:solidFill>
                  <a:srgbClr val="3F3F3F"/>
                </a:solidFill>
              </a:rPr>
              <a:t> - </a:t>
            </a:r>
            <a:r>
              <a:rPr lang="pt-BR" sz="1600">
                <a:solidFill>
                  <a:srgbClr val="3F3F3F"/>
                </a:solidFill>
              </a:rPr>
              <a:t>Instalado ok nas instalações integradas</a:t>
            </a:r>
            <a:endParaRPr sz="1600">
              <a:solidFill>
                <a:srgbClr val="3F3F3F"/>
              </a:solidFill>
            </a:endParaRPr>
          </a:p>
        </p:txBody>
      </p:sp>
      <p:pic>
        <p:nvPicPr>
          <p:cNvPr id="264" name="Google Shape;264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49488" y="1972000"/>
            <a:ext cx="386625" cy="410057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Google Shape;265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49488" y="2382050"/>
            <a:ext cx="386625" cy="410057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Google Shape;266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83693" y="3184002"/>
            <a:ext cx="639100" cy="2690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Google Shape;267;p4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49500" y="2792954"/>
            <a:ext cx="386625" cy="3462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Google Shape;268;p4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49500" y="3497925"/>
            <a:ext cx="386625" cy="3462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4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186104" y="2571376"/>
            <a:ext cx="590550" cy="590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41"/>
          <p:cNvSpPr txBox="1"/>
          <p:nvPr>
            <p:ph type="title"/>
          </p:nvPr>
        </p:nvSpPr>
        <p:spPr>
          <a:xfrm>
            <a:off x="838200" y="136524"/>
            <a:ext cx="9890700" cy="1175700"/>
          </a:xfrm>
          <a:prstGeom prst="rect">
            <a:avLst/>
          </a:prstGeom>
        </p:spPr>
        <p:txBody>
          <a:bodyPr anchorCtr="0" anchor="ctr" bIns="60925" lIns="121900" spcFirstLastPara="1" rIns="121900" wrap="square" tIns="609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Monitoramento</a:t>
            </a:r>
            <a:endParaRPr/>
          </a:p>
        </p:txBody>
      </p:sp>
      <p:sp>
        <p:nvSpPr>
          <p:cNvPr id="275" name="Google Shape;275;p41"/>
          <p:cNvSpPr txBox="1"/>
          <p:nvPr>
            <p:ph idx="1" type="body"/>
          </p:nvPr>
        </p:nvSpPr>
        <p:spPr>
          <a:xfrm>
            <a:off x="838201" y="1825625"/>
            <a:ext cx="10515600" cy="4351200"/>
          </a:xfrm>
          <a:prstGeom prst="rect">
            <a:avLst/>
          </a:prstGeom>
        </p:spPr>
        <p:txBody>
          <a:bodyPr anchorCtr="0" anchor="t" bIns="60925" lIns="121900" spcFirstLastPara="1" rIns="121900" wrap="square" tIns="60925">
            <a:norm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pt-BR" sz="2200"/>
              <a:t>Kube-P</a:t>
            </a:r>
            <a:r>
              <a:rPr lang="pt-BR" sz="2200"/>
              <a:t>rometheus Stack</a:t>
            </a:r>
            <a:endParaRPr sz="2200"/>
          </a:p>
          <a:p>
            <a:pPr indent="-342900" lvl="0" marL="4572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pt-BR" sz="1800"/>
              <a:t>Prometheus + Grafana + Alertmanager</a:t>
            </a:r>
            <a:endParaRPr sz="1800"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t-BR" sz="1800"/>
              <a:t>Criação de Dashboards e Gráficos interativos</a:t>
            </a:r>
            <a:endParaRPr sz="1800"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t-BR" sz="1800"/>
              <a:t>M</a:t>
            </a:r>
            <a:r>
              <a:rPr lang="pt-BR" sz="1800"/>
              <a:t>étricas de todos os componentes K8s</a:t>
            </a:r>
            <a:endParaRPr sz="1800"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t-BR" sz="1800"/>
              <a:t>CNCF, via Helm Chart</a:t>
            </a:r>
            <a:endParaRPr sz="1800"/>
          </a:p>
        </p:txBody>
      </p:sp>
      <p:pic>
        <p:nvPicPr>
          <p:cNvPr id="276" name="Google Shape;276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81475" y="3214850"/>
            <a:ext cx="5546025" cy="3587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7" name="Google Shape;277;p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45650" y="4227050"/>
            <a:ext cx="2409850" cy="2525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8" name="Google Shape;278;p4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364394" y="1548275"/>
            <a:ext cx="820932" cy="814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79" name="Google Shape;279;p4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662822" y="1548276"/>
            <a:ext cx="797478" cy="814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0" name="Google Shape;280;p4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0029225" y="1548275"/>
            <a:ext cx="868625" cy="868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42"/>
          <p:cNvSpPr txBox="1"/>
          <p:nvPr>
            <p:ph type="title"/>
          </p:nvPr>
        </p:nvSpPr>
        <p:spPr>
          <a:xfrm>
            <a:off x="838200" y="136524"/>
            <a:ext cx="9890700" cy="1175700"/>
          </a:xfrm>
          <a:prstGeom prst="rect">
            <a:avLst/>
          </a:prstGeom>
        </p:spPr>
        <p:txBody>
          <a:bodyPr anchorCtr="0" anchor="ctr" bIns="60925" lIns="121900" spcFirstLastPara="1" rIns="121900" wrap="square" tIns="609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Monitoramento</a:t>
            </a:r>
            <a:endParaRPr/>
          </a:p>
        </p:txBody>
      </p:sp>
      <p:sp>
        <p:nvSpPr>
          <p:cNvPr id="286" name="Google Shape;286;p42"/>
          <p:cNvSpPr txBox="1"/>
          <p:nvPr>
            <p:ph idx="1" type="body"/>
          </p:nvPr>
        </p:nvSpPr>
        <p:spPr>
          <a:xfrm>
            <a:off x="378276" y="1549075"/>
            <a:ext cx="10515600" cy="4351200"/>
          </a:xfrm>
          <a:prstGeom prst="rect">
            <a:avLst/>
          </a:prstGeom>
        </p:spPr>
        <p:txBody>
          <a:bodyPr anchorCtr="0" anchor="t" bIns="60925" lIns="121900" spcFirstLastPara="1" rIns="121900" wrap="square" tIns="609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pt-BR" sz="2200"/>
              <a:t>Kube</a:t>
            </a:r>
            <a:endParaRPr sz="2200"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pt-BR" sz="2200"/>
              <a:t>Prometheus</a:t>
            </a:r>
            <a:endParaRPr sz="2200"/>
          </a:p>
          <a:p>
            <a:pPr indent="0" lvl="0" marL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pt-BR" sz="2200"/>
              <a:t>Stack</a:t>
            </a:r>
            <a:endParaRPr sz="1800"/>
          </a:p>
        </p:txBody>
      </p:sp>
      <p:pic>
        <p:nvPicPr>
          <p:cNvPr id="287" name="Google Shape;287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23750" y="1421650"/>
            <a:ext cx="9468648" cy="53261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43"/>
          <p:cNvSpPr txBox="1"/>
          <p:nvPr>
            <p:ph type="title"/>
          </p:nvPr>
        </p:nvSpPr>
        <p:spPr>
          <a:xfrm>
            <a:off x="838200" y="136524"/>
            <a:ext cx="9890700" cy="1175700"/>
          </a:xfrm>
          <a:prstGeom prst="rect">
            <a:avLst/>
          </a:prstGeom>
        </p:spPr>
        <p:txBody>
          <a:bodyPr anchorCtr="0" anchor="ctr" bIns="60925" lIns="121900" spcFirstLastPara="1" rIns="121900" wrap="square" tIns="609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Monitoramento</a:t>
            </a:r>
            <a:endParaRPr/>
          </a:p>
        </p:txBody>
      </p:sp>
      <p:pic>
        <p:nvPicPr>
          <p:cNvPr id="293" name="Google Shape;293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50275" y="1421650"/>
            <a:ext cx="9503174" cy="5345549"/>
          </a:xfrm>
          <a:prstGeom prst="rect">
            <a:avLst/>
          </a:prstGeom>
          <a:noFill/>
          <a:ln>
            <a:noFill/>
          </a:ln>
        </p:spPr>
      </p:pic>
      <p:sp>
        <p:nvSpPr>
          <p:cNvPr id="294" name="Google Shape;294;p43"/>
          <p:cNvSpPr txBox="1"/>
          <p:nvPr>
            <p:ph idx="1" type="body"/>
          </p:nvPr>
        </p:nvSpPr>
        <p:spPr>
          <a:xfrm>
            <a:off x="378276" y="1549075"/>
            <a:ext cx="10515600" cy="4351200"/>
          </a:xfrm>
          <a:prstGeom prst="rect">
            <a:avLst/>
          </a:prstGeom>
        </p:spPr>
        <p:txBody>
          <a:bodyPr anchorCtr="0" anchor="t" bIns="60925" lIns="121900" spcFirstLastPara="1" rIns="121900" wrap="square" tIns="609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pt-BR" sz="2200"/>
              <a:t>Kube</a:t>
            </a:r>
            <a:endParaRPr sz="2200"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pt-BR" sz="2200"/>
              <a:t>Prometheus</a:t>
            </a:r>
            <a:endParaRPr sz="2200"/>
          </a:p>
          <a:p>
            <a:pPr indent="0" lvl="0" marL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pt-BR" sz="2200"/>
              <a:t>Stack</a:t>
            </a:r>
            <a:endParaRPr sz="18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44"/>
          <p:cNvSpPr txBox="1"/>
          <p:nvPr>
            <p:ph type="title"/>
          </p:nvPr>
        </p:nvSpPr>
        <p:spPr>
          <a:xfrm>
            <a:off x="838200" y="136524"/>
            <a:ext cx="9890700" cy="1175700"/>
          </a:xfrm>
          <a:prstGeom prst="rect">
            <a:avLst/>
          </a:prstGeom>
        </p:spPr>
        <p:txBody>
          <a:bodyPr anchorCtr="0" anchor="ctr" bIns="60925" lIns="121900" spcFirstLastPara="1" rIns="121900" wrap="square" tIns="609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Monitoramento</a:t>
            </a:r>
            <a:endParaRPr/>
          </a:p>
        </p:txBody>
      </p:sp>
      <p:sp>
        <p:nvSpPr>
          <p:cNvPr id="300" name="Google Shape;300;p44"/>
          <p:cNvSpPr txBox="1"/>
          <p:nvPr>
            <p:ph idx="1" type="body"/>
          </p:nvPr>
        </p:nvSpPr>
        <p:spPr>
          <a:xfrm>
            <a:off x="838201" y="1825625"/>
            <a:ext cx="10515600" cy="4351200"/>
          </a:xfrm>
          <a:prstGeom prst="rect">
            <a:avLst/>
          </a:prstGeom>
        </p:spPr>
        <p:txBody>
          <a:bodyPr anchorCtr="0" anchor="t" bIns="60925" lIns="121900" spcFirstLastPara="1" rIns="121900" wrap="square" tIns="60925">
            <a:norm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pt-BR" sz="2200"/>
              <a:t>Netdata</a:t>
            </a:r>
            <a:endParaRPr sz="2200"/>
          </a:p>
          <a:p>
            <a:pPr indent="-342900" lvl="0" marL="4572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pt-BR" sz="1800"/>
              <a:t>Monitoramento</a:t>
            </a:r>
            <a:r>
              <a:rPr lang="pt-BR" sz="1800"/>
              <a:t> multi-camada “real-time like” (atualização em 1 segundo)</a:t>
            </a:r>
            <a:endParaRPr sz="1800"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t-BR" sz="1800"/>
              <a:t>Métricas de Host e de Containers</a:t>
            </a:r>
            <a:endParaRPr sz="1800"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t-BR" sz="1800"/>
              <a:t>Baixo footprint para funcionamento</a:t>
            </a:r>
            <a:endParaRPr sz="1800"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t-BR" sz="1800"/>
              <a:t>Detecção de anomalias com ML</a:t>
            </a:r>
            <a:endParaRPr sz="1800"/>
          </a:p>
        </p:txBody>
      </p:sp>
      <p:pic>
        <p:nvPicPr>
          <p:cNvPr id="301" name="Google Shape;301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99050" y="3337375"/>
            <a:ext cx="5794874" cy="3213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2" name="Google Shape;302;p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27000" y="4847175"/>
            <a:ext cx="3011300" cy="626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ema do Office">
  <a:themeElements>
    <a:clrScheme name="Escritório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penRAN Claro (Verde) 2">
  <a:themeElements>
    <a:clrScheme name="OpenRAN">
      <a:dk1>
        <a:srgbClr val="000000"/>
      </a:dk1>
      <a:lt1>
        <a:srgbClr val="FFFFFF"/>
      </a:lt1>
      <a:dk2>
        <a:srgbClr val="000000"/>
      </a:dk2>
      <a:lt2>
        <a:srgbClr val="FEFFFF"/>
      </a:lt2>
      <a:accent1>
        <a:srgbClr val="0064FF"/>
      </a:accent1>
      <a:accent2>
        <a:srgbClr val="00D600"/>
      </a:accent2>
      <a:accent3>
        <a:srgbClr val="FEFFFF"/>
      </a:accent3>
      <a:accent4>
        <a:srgbClr val="FF9200"/>
      </a:accent4>
      <a:accent5>
        <a:srgbClr val="00FCFF"/>
      </a:accent5>
      <a:accent6>
        <a:srgbClr val="FEFB00"/>
      </a:accent6>
      <a:hlink>
        <a:srgbClr val="0064FF"/>
      </a:hlink>
      <a:folHlink>
        <a:srgbClr val="0064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